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1814" y="10744"/>
            <a:ext cx="7719695" cy="1182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4657" y="1962353"/>
            <a:ext cx="9141460" cy="3646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mailto:Vincenzo.davino@dtascarl.it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jpg"/><Relationship Id="rId8" Type="http://schemas.openxmlformats.org/officeDocument/2006/relationships/image" Target="../media/image105.jpg"/><Relationship Id="rId9" Type="http://schemas.openxmlformats.org/officeDocument/2006/relationships/hyperlink" Target="http://www.dtascarl.it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vincenzo.davino@dtascarl.it" TargetMode="External"/><Relationship Id="rId3" Type="http://schemas.openxmlformats.org/officeDocument/2006/relationships/hyperlink" Target="http://www.dtascarl.org/drones-beyond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10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jpg"/><Relationship Id="rId15" Type="http://schemas.openxmlformats.org/officeDocument/2006/relationships/image" Target="../media/image29.jpg"/><Relationship Id="rId16" Type="http://schemas.openxmlformats.org/officeDocument/2006/relationships/image" Target="../media/image30.jpg"/><Relationship Id="rId17" Type="http://schemas.openxmlformats.org/officeDocument/2006/relationships/image" Target="../media/image31.jpg"/><Relationship Id="rId18" Type="http://schemas.openxmlformats.org/officeDocument/2006/relationships/image" Target="../media/image32.jpg"/><Relationship Id="rId19" Type="http://schemas.openxmlformats.org/officeDocument/2006/relationships/image" Target="../media/image33.jpg"/><Relationship Id="rId20" Type="http://schemas.openxmlformats.org/officeDocument/2006/relationships/image" Target="../media/image34.jpg"/><Relationship Id="rId21" Type="http://schemas.openxmlformats.org/officeDocument/2006/relationships/image" Target="../media/image35.jpg"/><Relationship Id="rId22" Type="http://schemas.openxmlformats.org/officeDocument/2006/relationships/image" Target="../media/image36.jpg"/><Relationship Id="rId23" Type="http://schemas.openxmlformats.org/officeDocument/2006/relationships/image" Target="../media/image37.png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jpg"/><Relationship Id="rId27" Type="http://schemas.openxmlformats.org/officeDocument/2006/relationships/image" Target="../media/image3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jpg"/><Relationship Id="rId10" Type="http://schemas.openxmlformats.org/officeDocument/2006/relationships/image" Target="../media/image59.jpg"/><Relationship Id="rId11" Type="http://schemas.openxmlformats.org/officeDocument/2006/relationships/image" Target="../media/image60.jpg"/><Relationship Id="rId12" Type="http://schemas.openxmlformats.org/officeDocument/2006/relationships/image" Target="../media/image61.jpg"/><Relationship Id="rId13" Type="http://schemas.openxmlformats.org/officeDocument/2006/relationships/image" Target="../media/image62.jpg"/><Relationship Id="rId14" Type="http://schemas.openxmlformats.org/officeDocument/2006/relationships/image" Target="../media/image63.jpg"/><Relationship Id="rId15" Type="http://schemas.openxmlformats.org/officeDocument/2006/relationships/image" Target="../media/image64.jpg"/><Relationship Id="rId16" Type="http://schemas.openxmlformats.org/officeDocument/2006/relationships/image" Target="../media/image65.jpg"/><Relationship Id="rId17" Type="http://schemas.openxmlformats.org/officeDocument/2006/relationships/image" Target="../media/image66.jpg"/><Relationship Id="rId18" Type="http://schemas.openxmlformats.org/officeDocument/2006/relationships/image" Target="../media/image67.jpg"/><Relationship Id="rId19" Type="http://schemas.openxmlformats.org/officeDocument/2006/relationships/image" Target="../media/image68.jpg"/><Relationship Id="rId20" Type="http://schemas.openxmlformats.org/officeDocument/2006/relationships/image" Target="../media/image69.jpg"/><Relationship Id="rId21" Type="http://schemas.openxmlformats.org/officeDocument/2006/relationships/image" Target="../media/image70.jpg"/><Relationship Id="rId22" Type="http://schemas.openxmlformats.org/officeDocument/2006/relationships/image" Target="../media/image71.jpg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Relationship Id="rId4" Type="http://schemas.openxmlformats.org/officeDocument/2006/relationships/image" Target="../media/image74.png"/><Relationship Id="rId5" Type="http://schemas.openxmlformats.org/officeDocument/2006/relationships/image" Target="../media/image75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76.jpg"/><Relationship Id="rId10" Type="http://schemas.openxmlformats.org/officeDocument/2006/relationships/image" Target="../media/image77.jpg"/><Relationship Id="rId11" Type="http://schemas.openxmlformats.org/officeDocument/2006/relationships/image" Target="../media/image78.jpg"/><Relationship Id="rId12" Type="http://schemas.openxmlformats.org/officeDocument/2006/relationships/image" Target="../media/image79.jpg"/><Relationship Id="rId13" Type="http://schemas.openxmlformats.org/officeDocument/2006/relationships/image" Target="../media/image80.jpg"/><Relationship Id="rId14" Type="http://schemas.openxmlformats.org/officeDocument/2006/relationships/image" Target="../media/image81.jpg"/><Relationship Id="rId15" Type="http://schemas.openxmlformats.org/officeDocument/2006/relationships/image" Target="../media/image82.jpg"/><Relationship Id="rId16" Type="http://schemas.openxmlformats.org/officeDocument/2006/relationships/image" Target="../media/image8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6" Type="http://schemas.openxmlformats.org/officeDocument/2006/relationships/image" Target="../media/image9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6.jpg"/><Relationship Id="rId6" Type="http://schemas.openxmlformats.org/officeDocument/2006/relationships/image" Target="../media/image97.jpg"/><Relationship Id="rId7" Type="http://schemas.openxmlformats.org/officeDocument/2006/relationships/image" Target="../media/image98.jpg"/><Relationship Id="rId8" Type="http://schemas.openxmlformats.org/officeDocument/2006/relationships/image" Target="../media/image99.jpg"/><Relationship Id="rId9" Type="http://schemas.openxmlformats.org/officeDocument/2006/relationships/image" Target="../media/image100.png"/><Relationship Id="rId10" Type="http://schemas.openxmlformats.org/officeDocument/2006/relationships/image" Target="../media/image10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92886" y="879170"/>
            <a:ext cx="6438265" cy="161798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 marR="5080">
              <a:lnSpc>
                <a:spcPts val="5940"/>
              </a:lnSpc>
              <a:spcBef>
                <a:spcPts val="844"/>
              </a:spcBef>
            </a:pPr>
            <a:r>
              <a:rPr dirty="0" sz="5500" spc="-85" b="1">
                <a:solidFill>
                  <a:srgbClr val="FFFFFF"/>
                </a:solidFill>
                <a:latin typeface="Tahoma"/>
                <a:cs typeface="Tahoma"/>
              </a:rPr>
              <a:t>European</a:t>
            </a:r>
            <a:r>
              <a:rPr dirty="0" sz="5500" spc="-25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500" spc="-95" b="1">
                <a:solidFill>
                  <a:srgbClr val="FFFFFF"/>
                </a:solidFill>
                <a:latin typeface="Tahoma"/>
                <a:cs typeface="Tahoma"/>
              </a:rPr>
              <a:t>Regional </a:t>
            </a:r>
            <a:r>
              <a:rPr dirty="0" sz="5500" spc="-65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u="sng" sz="5500" spc="-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ymp</a:t>
            </a:r>
            <a:r>
              <a:rPr dirty="0" sz="5500" spc="-65" b="1">
                <a:solidFill>
                  <a:srgbClr val="FFFFFF"/>
                </a:solidFill>
                <a:latin typeface="Tahoma"/>
                <a:cs typeface="Tahoma"/>
              </a:rPr>
              <a:t>osium</a:t>
            </a:r>
            <a:endParaRPr sz="5500">
              <a:latin typeface="Tahoma"/>
              <a:cs typeface="Tahom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72311" y="2915411"/>
            <a:ext cx="5305425" cy="2475230"/>
          </a:xfrm>
          <a:custGeom>
            <a:avLst/>
            <a:gdLst/>
            <a:ahLst/>
            <a:cxnLst/>
            <a:rect l="l" t="t" r="r" b="b"/>
            <a:pathLst>
              <a:path w="5305425" h="2475229">
                <a:moveTo>
                  <a:pt x="5305044" y="0"/>
                </a:moveTo>
                <a:lnTo>
                  <a:pt x="0" y="0"/>
                </a:lnTo>
                <a:lnTo>
                  <a:pt x="0" y="2474976"/>
                </a:lnTo>
                <a:lnTo>
                  <a:pt x="5305044" y="2474976"/>
                </a:lnTo>
                <a:lnTo>
                  <a:pt x="5305044" y="0"/>
                </a:lnTo>
                <a:close/>
              </a:path>
            </a:pathLst>
          </a:custGeom>
          <a:solidFill>
            <a:srgbClr val="BEBEBE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72311" y="2915411"/>
            <a:ext cx="5305425" cy="2475230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767080" indent="-53340">
              <a:lnSpc>
                <a:spcPct val="100000"/>
              </a:lnSpc>
              <a:spcBef>
                <a:spcPts val="994"/>
              </a:spcBef>
            </a:pP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Second</a:t>
            </a:r>
            <a:r>
              <a:rPr dirty="0" sz="1800" spc="-3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Edition</a:t>
            </a:r>
            <a:r>
              <a:rPr dirty="0" sz="1800" spc="-4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the</a:t>
            </a:r>
            <a:r>
              <a:rPr dirty="0" sz="1800" spc="-3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European</a:t>
            </a:r>
            <a:r>
              <a:rPr dirty="0" sz="1800" spc="-1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3033"/>
                </a:solidFill>
                <a:latin typeface="Arial"/>
                <a:cs typeface="Arial"/>
              </a:rPr>
              <a:t>Regional</a:t>
            </a:r>
            <a:endParaRPr sz="1800">
              <a:latin typeface="Arial"/>
              <a:cs typeface="Arial"/>
            </a:endParaRPr>
          </a:p>
          <a:p>
            <a:pPr marL="1654810" marR="85725" indent="-887730">
              <a:lnSpc>
                <a:spcPct val="150000"/>
              </a:lnSpc>
            </a:pP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Symposium,</a:t>
            </a:r>
            <a:r>
              <a:rPr dirty="0" sz="1800" spc="-1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on</a:t>
            </a:r>
            <a:r>
              <a:rPr dirty="0" sz="1800" spc="-1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space</a:t>
            </a:r>
            <a:r>
              <a:rPr dirty="0" sz="1800" spc="-1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data</a:t>
            </a:r>
            <a:r>
              <a:rPr dirty="0" sz="1800" spc="-1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for</a:t>
            </a:r>
            <a:r>
              <a:rPr dirty="0" sz="1800" spc="-1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tourism</a:t>
            </a:r>
            <a:r>
              <a:rPr dirty="0" sz="1800" spc="-3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013033"/>
                </a:solidFill>
                <a:latin typeface="Arial"/>
                <a:cs typeface="Arial"/>
              </a:rPr>
              <a:t>&amp;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agriculture,</a:t>
            </a:r>
            <a:r>
              <a:rPr dirty="0" sz="1800" spc="-2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by</a:t>
            </a:r>
            <a:r>
              <a:rPr dirty="0" sz="1800" spc="-1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NEREUS</a:t>
            </a:r>
            <a:r>
              <a:rPr dirty="0" sz="1800" spc="-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3033"/>
                </a:solidFill>
                <a:latin typeface="Arial"/>
                <a:cs typeface="Arial"/>
              </a:rPr>
              <a:t>Regions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379207" y="824483"/>
            <a:ext cx="3842385" cy="2758440"/>
            <a:chOff x="7379207" y="824483"/>
            <a:chExt cx="3842385" cy="27584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9207" y="2607563"/>
              <a:ext cx="975359" cy="9753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5851" y="824483"/>
              <a:ext cx="975359" cy="9753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9179" y="1740408"/>
              <a:ext cx="1424940" cy="86715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3061" y="281177"/>
            <a:ext cx="303212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39176" y="281177"/>
            <a:ext cx="381825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Matera,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Basilicata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Italy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62000" y="649223"/>
            <a:ext cx="11250930" cy="4459605"/>
            <a:chOff x="762000" y="649223"/>
            <a:chExt cx="11250930" cy="4459605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6348" y="4424171"/>
              <a:ext cx="1469136" cy="6766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7591" y="4424171"/>
              <a:ext cx="734567" cy="68427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62000" y="652271"/>
              <a:ext cx="11250930" cy="0"/>
            </a:xfrm>
            <a:custGeom>
              <a:avLst/>
              <a:gdLst/>
              <a:ahLst/>
              <a:cxnLst/>
              <a:rect l="l" t="t" r="r" b="b"/>
              <a:pathLst>
                <a:path w="11250930" h="0">
                  <a:moveTo>
                    <a:pt x="0" y="0"/>
                  </a:moveTo>
                  <a:lnTo>
                    <a:pt x="11250676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155180" y="3756659"/>
            <a:ext cx="4601210" cy="1633855"/>
          </a:xfrm>
          <a:prstGeom prst="rect">
            <a:avLst/>
          </a:prstGeom>
          <a:solidFill>
            <a:srgbClr val="BEBEBE">
              <a:alpha val="79998"/>
            </a:srgbClr>
          </a:solidFill>
        </p:spPr>
        <p:txBody>
          <a:bodyPr wrap="square" lIns="0" tIns="1060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835"/>
              </a:spcBef>
            </a:pP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Vincenzo</a:t>
            </a:r>
            <a:r>
              <a:rPr dirty="0" sz="1800" spc="-9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3033"/>
                </a:solidFill>
                <a:latin typeface="Arial"/>
                <a:cs typeface="Arial"/>
              </a:rPr>
              <a:t>D'Avino</a:t>
            </a:r>
            <a:endParaRPr sz="1800">
              <a:latin typeface="Arial"/>
              <a:cs typeface="Arial"/>
            </a:endParaRPr>
          </a:p>
          <a:p>
            <a:pPr marL="91440" marR="708025">
              <a:lnSpc>
                <a:spcPts val="4230"/>
              </a:lnSpc>
              <a:spcBef>
                <a:spcPts val="480"/>
              </a:spcBef>
            </a:pP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Distretto</a:t>
            </a:r>
            <a:r>
              <a:rPr dirty="0" sz="1800" spc="-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13033"/>
                </a:solidFill>
                <a:latin typeface="Arial"/>
                <a:cs typeface="Arial"/>
              </a:rPr>
              <a:t>Tecnologico</a:t>
            </a:r>
            <a:r>
              <a:rPr dirty="0" sz="1800" spc="-8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3033"/>
                </a:solidFill>
                <a:latin typeface="Arial"/>
                <a:cs typeface="Arial"/>
              </a:rPr>
              <a:t>Aerospaziale </a:t>
            </a:r>
            <a:r>
              <a:rPr dirty="0" sz="1800" spc="-10" b="1">
                <a:solidFill>
                  <a:srgbClr val="013033"/>
                </a:solidFill>
                <a:latin typeface="Arial"/>
                <a:cs typeface="Arial"/>
                <a:hlinkClick r:id="rId7"/>
              </a:rPr>
              <a:t>Vincenzo.davino@dtascarl.it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6096"/>
            <a:ext cx="2473960" cy="6870700"/>
            <a:chOff x="-6095" y="-6096"/>
            <a:chExt cx="2473960" cy="68707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24612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1260" y="6858000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0" y="6858000"/>
                  </a:moveTo>
                  <a:lnTo>
                    <a:pt x="2461260" y="6858000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4" y="185927"/>
              <a:ext cx="1905000" cy="8793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19" y="1299971"/>
              <a:ext cx="1549908" cy="14767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19" y="3011424"/>
              <a:ext cx="1549908" cy="98907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33223" y="49154"/>
            <a:ext cx="1180470" cy="14104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70099" y="164828"/>
            <a:ext cx="2450103" cy="10141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2611" y="202692"/>
            <a:ext cx="1549908" cy="98755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71209" y="1304670"/>
            <a:ext cx="3863975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DRONES</a:t>
            </a:r>
            <a:r>
              <a:rPr dirty="0" sz="3200" spc="-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BEYOND</a:t>
            </a:r>
            <a:r>
              <a:rPr dirty="0" sz="3200" spc="-1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  <a:endParaRPr sz="32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25,</a:t>
            </a:r>
            <a:r>
              <a:rPr dirty="0" sz="3200" spc="-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26</a:t>
            </a:r>
            <a:r>
              <a:rPr dirty="0" sz="3200" spc="-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000000"/>
                </a:solidFill>
                <a:latin typeface="Calibri"/>
                <a:cs typeface="Calibri"/>
              </a:rPr>
              <a:t>October,</a:t>
            </a:r>
            <a:r>
              <a:rPr dirty="0" sz="3200" spc="-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000000"/>
                </a:solidFill>
                <a:latin typeface="Calibri"/>
                <a:cs typeface="Calibri"/>
              </a:rPr>
              <a:t>Bari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540000" y="4136593"/>
            <a:ext cx="370395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Panel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focused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TEBAKA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Project: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Key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Supply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Demand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Actors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477511" y="3424428"/>
            <a:ext cx="76200" cy="728980"/>
          </a:xfrm>
          <a:custGeom>
            <a:avLst/>
            <a:gdLst/>
            <a:ahLst/>
            <a:cxnLst/>
            <a:rect l="l" t="t" r="r" b="b"/>
            <a:pathLst>
              <a:path w="76200" h="728979">
                <a:moveTo>
                  <a:pt x="31750" y="652526"/>
                </a:moveTo>
                <a:lnTo>
                  <a:pt x="0" y="652526"/>
                </a:lnTo>
                <a:lnTo>
                  <a:pt x="38100" y="728726"/>
                </a:lnTo>
                <a:lnTo>
                  <a:pt x="69850" y="665226"/>
                </a:lnTo>
                <a:lnTo>
                  <a:pt x="31750" y="665226"/>
                </a:lnTo>
                <a:lnTo>
                  <a:pt x="31750" y="652526"/>
                </a:lnTo>
                <a:close/>
              </a:path>
              <a:path w="76200" h="728979">
                <a:moveTo>
                  <a:pt x="31750" y="364363"/>
                </a:moveTo>
                <a:lnTo>
                  <a:pt x="31750" y="665226"/>
                </a:lnTo>
                <a:lnTo>
                  <a:pt x="44450" y="665226"/>
                </a:lnTo>
                <a:lnTo>
                  <a:pt x="44450" y="370713"/>
                </a:lnTo>
                <a:lnTo>
                  <a:pt x="38100" y="370713"/>
                </a:lnTo>
                <a:lnTo>
                  <a:pt x="31750" y="364363"/>
                </a:lnTo>
                <a:close/>
              </a:path>
              <a:path w="76200" h="728979">
                <a:moveTo>
                  <a:pt x="76200" y="652526"/>
                </a:moveTo>
                <a:lnTo>
                  <a:pt x="44450" y="652526"/>
                </a:lnTo>
                <a:lnTo>
                  <a:pt x="44450" y="665226"/>
                </a:lnTo>
                <a:lnTo>
                  <a:pt x="69850" y="665226"/>
                </a:lnTo>
                <a:lnTo>
                  <a:pt x="76200" y="652526"/>
                </a:lnTo>
                <a:close/>
              </a:path>
              <a:path w="76200" h="728979">
                <a:moveTo>
                  <a:pt x="44450" y="0"/>
                </a:moveTo>
                <a:lnTo>
                  <a:pt x="31750" y="0"/>
                </a:lnTo>
                <a:lnTo>
                  <a:pt x="31750" y="364363"/>
                </a:lnTo>
                <a:lnTo>
                  <a:pt x="38100" y="370713"/>
                </a:lnTo>
                <a:lnTo>
                  <a:pt x="44450" y="370713"/>
                </a:lnTo>
                <a:lnTo>
                  <a:pt x="44450" y="364363"/>
                </a:lnTo>
                <a:lnTo>
                  <a:pt x="38100" y="358013"/>
                </a:lnTo>
                <a:lnTo>
                  <a:pt x="44450" y="358013"/>
                </a:lnTo>
                <a:lnTo>
                  <a:pt x="44450" y="0"/>
                </a:lnTo>
                <a:close/>
              </a:path>
              <a:path w="76200" h="728979">
                <a:moveTo>
                  <a:pt x="44450" y="358013"/>
                </a:moveTo>
                <a:lnTo>
                  <a:pt x="38100" y="358013"/>
                </a:lnTo>
                <a:lnTo>
                  <a:pt x="44450" y="364363"/>
                </a:lnTo>
                <a:lnTo>
                  <a:pt x="44450" y="35801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872990" y="2368677"/>
            <a:ext cx="4952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Unfolding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Innovative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Aerial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Services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Smart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867660" y="3073349"/>
            <a:ext cx="32810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Territory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management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farming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477511" y="2528061"/>
            <a:ext cx="316230" cy="527050"/>
          </a:xfrm>
          <a:custGeom>
            <a:avLst/>
            <a:gdLst/>
            <a:ahLst/>
            <a:cxnLst/>
            <a:rect l="l" t="t" r="r" b="b"/>
            <a:pathLst>
              <a:path w="316229" h="527050">
                <a:moveTo>
                  <a:pt x="31750" y="450341"/>
                </a:moveTo>
                <a:lnTo>
                  <a:pt x="0" y="450341"/>
                </a:lnTo>
                <a:lnTo>
                  <a:pt x="38100" y="526541"/>
                </a:lnTo>
                <a:lnTo>
                  <a:pt x="69850" y="463041"/>
                </a:lnTo>
                <a:lnTo>
                  <a:pt x="31750" y="463041"/>
                </a:lnTo>
                <a:lnTo>
                  <a:pt x="31750" y="450341"/>
                </a:lnTo>
                <a:close/>
              </a:path>
              <a:path w="316229" h="527050">
                <a:moveTo>
                  <a:pt x="316102" y="0"/>
                </a:moveTo>
                <a:lnTo>
                  <a:pt x="31750" y="0"/>
                </a:lnTo>
                <a:lnTo>
                  <a:pt x="31750" y="463041"/>
                </a:lnTo>
                <a:lnTo>
                  <a:pt x="44450" y="463041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316102" y="6350"/>
                </a:lnTo>
                <a:lnTo>
                  <a:pt x="316102" y="0"/>
                </a:lnTo>
                <a:close/>
              </a:path>
              <a:path w="316229" h="527050">
                <a:moveTo>
                  <a:pt x="76200" y="450341"/>
                </a:moveTo>
                <a:lnTo>
                  <a:pt x="44450" y="450341"/>
                </a:lnTo>
                <a:lnTo>
                  <a:pt x="44450" y="463041"/>
                </a:lnTo>
                <a:lnTo>
                  <a:pt x="69850" y="463041"/>
                </a:lnTo>
                <a:lnTo>
                  <a:pt x="76200" y="450341"/>
                </a:lnTo>
                <a:close/>
              </a:path>
              <a:path w="316229" h="527050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316229" h="527050">
                <a:moveTo>
                  <a:pt x="316102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316102" y="12700"/>
                </a:lnTo>
                <a:lnTo>
                  <a:pt x="316102" y="63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4703064" y="4352544"/>
            <a:ext cx="7244080" cy="2032000"/>
            <a:chOff x="4703064" y="4352544"/>
            <a:chExt cx="7244080" cy="203200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3064" y="5170932"/>
              <a:ext cx="4588764" cy="121310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8720" y="4352544"/>
              <a:ext cx="3137916" cy="2031492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6521195" y="2795016"/>
            <a:ext cx="4572000" cy="1754505"/>
          </a:xfrm>
          <a:prstGeom prst="rect">
            <a:avLst/>
          </a:prstGeom>
          <a:ln w="57911">
            <a:solidFill>
              <a:srgbClr val="6FAC46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1440" marR="250825">
              <a:lnSpc>
                <a:spcPct val="100000"/>
              </a:lnSpc>
              <a:spcBef>
                <a:spcPts val="244"/>
              </a:spcBef>
            </a:pPr>
            <a:r>
              <a:rPr dirty="0" sz="1800" b="1">
                <a:latin typeface="Calibri"/>
                <a:cs typeface="Calibri"/>
              </a:rPr>
              <a:t>Live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demonstrations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UAS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flight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operations </a:t>
            </a:r>
            <a:r>
              <a:rPr dirty="0" sz="1800" spc="-25" b="1"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Font typeface="Calibri"/>
              <a:buChar char="-"/>
              <a:tabLst>
                <a:tab pos="377825" algn="l"/>
              </a:tabLst>
            </a:pPr>
            <a:r>
              <a:rPr dirty="0" sz="1800" b="1">
                <a:latin typeface="Calibri"/>
                <a:cs typeface="Calibri"/>
              </a:rPr>
              <a:t>Collecting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processing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crops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data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TEBAKA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project</a:t>
            </a:r>
            <a:endParaRPr sz="1800">
              <a:latin typeface="Calibri"/>
              <a:cs typeface="Calibri"/>
            </a:endParaRPr>
          </a:p>
          <a:p>
            <a:pPr marL="377825" marR="98425" indent="-287020">
              <a:lnSpc>
                <a:spcPct val="100000"/>
              </a:lnSpc>
              <a:buFont typeface="Calibri"/>
              <a:buChar char="-"/>
              <a:tabLst>
                <a:tab pos="377825" algn="l"/>
              </a:tabLst>
            </a:pPr>
            <a:r>
              <a:rPr dirty="0" sz="1800" b="1">
                <a:latin typeface="Calibri"/>
                <a:cs typeface="Calibri"/>
              </a:rPr>
              <a:t>Risk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prevention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natural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parks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urban </a:t>
            </a:r>
            <a:r>
              <a:rPr dirty="0" sz="1800" b="1">
                <a:latin typeface="Calibri"/>
                <a:cs typeface="Calibri"/>
              </a:rPr>
              <a:t>green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areas.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461260" y="5675376"/>
            <a:ext cx="2095500" cy="820419"/>
          </a:xfrm>
          <a:prstGeom prst="rect">
            <a:avLst/>
          </a:prstGeom>
          <a:ln w="12192">
            <a:solidFill>
              <a:srgbClr val="213E58"/>
            </a:solidFill>
          </a:ln>
        </p:spPr>
        <p:txBody>
          <a:bodyPr wrap="square" lIns="0" tIns="1219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1800" i="1">
                <a:latin typeface="Calibri"/>
                <a:cs typeface="Calibri"/>
              </a:rPr>
              <a:t>More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information</a:t>
            </a:r>
            <a:r>
              <a:rPr dirty="0" sz="1800" spc="-25" i="1">
                <a:latin typeface="Calibri"/>
                <a:cs typeface="Calibri"/>
              </a:rPr>
              <a:t> at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 i="1">
                <a:latin typeface="Calibri"/>
                <a:cs typeface="Calibri"/>
                <a:hlinkClick r:id="rId9"/>
              </a:rPr>
              <a:t>www.dtascarl.it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3382" rIns="0" bIns="0" rtlCol="0" vert="horz">
            <a:spAutoFit/>
          </a:bodyPr>
          <a:lstStyle/>
          <a:p>
            <a:pPr marL="261175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dirty="0" spc="-80"/>
              <a:t> </a:t>
            </a:r>
            <a:r>
              <a:rPr dirty="0" spc="30"/>
              <a:t>you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105"/>
              </a:spcBef>
            </a:pPr>
            <a:r>
              <a:rPr dirty="0"/>
              <a:t>Vincenzo</a:t>
            </a:r>
            <a:r>
              <a:rPr dirty="0" spc="100"/>
              <a:t> </a:t>
            </a:r>
            <a:r>
              <a:rPr dirty="0"/>
              <a:t>D’Avino,</a:t>
            </a:r>
            <a:r>
              <a:rPr dirty="0" spc="100"/>
              <a:t> </a:t>
            </a:r>
            <a:r>
              <a:rPr dirty="0" spc="-20"/>
              <a:t>Distretto</a:t>
            </a:r>
            <a:r>
              <a:rPr dirty="0" spc="95"/>
              <a:t> </a:t>
            </a:r>
            <a:r>
              <a:rPr dirty="0"/>
              <a:t>Tecnologico</a:t>
            </a:r>
            <a:r>
              <a:rPr dirty="0" spc="75"/>
              <a:t> </a:t>
            </a:r>
            <a:r>
              <a:rPr dirty="0" spc="-10"/>
              <a:t>Aerospaziale,</a:t>
            </a:r>
          </a:p>
          <a:p>
            <a:pPr marL="27305" marR="2479040">
              <a:lnSpc>
                <a:spcPct val="100000"/>
              </a:lnSpc>
              <a:spcBef>
                <a:spcPts val="2405"/>
              </a:spcBef>
            </a:pPr>
            <a:r>
              <a:rPr dirty="0" spc="105"/>
              <a:t>UAS</a:t>
            </a:r>
            <a:r>
              <a:rPr dirty="0" spc="-30"/>
              <a:t> </a:t>
            </a:r>
            <a:r>
              <a:rPr dirty="0" spc="-20"/>
              <a:t>flight</a:t>
            </a:r>
            <a:r>
              <a:rPr dirty="0" spc="-30"/>
              <a:t> </a:t>
            </a:r>
            <a:r>
              <a:rPr dirty="0" spc="-10"/>
              <a:t>test</a:t>
            </a:r>
            <a:r>
              <a:rPr dirty="0" spc="-20"/>
              <a:t> </a:t>
            </a:r>
            <a:r>
              <a:rPr dirty="0"/>
              <a:t>engineer</a:t>
            </a:r>
            <a:r>
              <a:rPr dirty="0" spc="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data</a:t>
            </a:r>
            <a:r>
              <a:rPr dirty="0" spc="-25"/>
              <a:t> </a:t>
            </a:r>
            <a:r>
              <a:rPr dirty="0"/>
              <a:t>management</a:t>
            </a:r>
            <a:r>
              <a:rPr dirty="0" spc="-30"/>
              <a:t> </a:t>
            </a:r>
            <a:r>
              <a:rPr dirty="0" spc="-10"/>
              <a:t>application developer</a:t>
            </a:r>
          </a:p>
          <a:p>
            <a:pPr marL="27305">
              <a:lnSpc>
                <a:spcPct val="100000"/>
              </a:lnSpc>
              <a:spcBef>
                <a:spcPts val="2400"/>
              </a:spcBef>
            </a:pPr>
            <a:r>
              <a:rPr dirty="0" spc="-10">
                <a:hlinkClick r:id="rId2"/>
              </a:rPr>
              <a:t>vincenzo.davino@dtascarl.it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1405"/>
              </a:spcBef>
            </a:pPr>
          </a:p>
          <a:p>
            <a:pPr marL="12700">
              <a:lnSpc>
                <a:spcPct val="100000"/>
              </a:lnSpc>
            </a:pPr>
            <a:r>
              <a:rPr dirty="0" sz="4000" i="1">
                <a:latin typeface="Calibri"/>
                <a:cs typeface="Calibri"/>
              </a:rPr>
              <a:t>Come</a:t>
            </a:r>
            <a:r>
              <a:rPr dirty="0" sz="4000" spc="-95" i="1">
                <a:latin typeface="Calibri"/>
                <a:cs typeface="Calibri"/>
              </a:rPr>
              <a:t> </a:t>
            </a:r>
            <a:r>
              <a:rPr dirty="0" sz="4000" i="1">
                <a:latin typeface="Calibri"/>
                <a:cs typeface="Calibri"/>
              </a:rPr>
              <a:t>on,</a:t>
            </a:r>
            <a:r>
              <a:rPr dirty="0" sz="4000" spc="-95" i="1">
                <a:latin typeface="Calibri"/>
                <a:cs typeface="Calibri"/>
              </a:rPr>
              <a:t> </a:t>
            </a:r>
            <a:r>
              <a:rPr dirty="0" sz="4000" i="1">
                <a:latin typeface="Calibri"/>
                <a:cs typeface="Calibri"/>
              </a:rPr>
              <a:t>let's</a:t>
            </a:r>
            <a:r>
              <a:rPr dirty="0" sz="4000" spc="-95" i="1">
                <a:latin typeface="Calibri"/>
                <a:cs typeface="Calibri"/>
              </a:rPr>
              <a:t> </a:t>
            </a:r>
            <a:r>
              <a:rPr dirty="0" sz="4000" i="1">
                <a:latin typeface="Calibri"/>
                <a:cs typeface="Calibri"/>
              </a:rPr>
              <a:t>meet</a:t>
            </a:r>
            <a:r>
              <a:rPr dirty="0" sz="4000" spc="-85" i="1">
                <a:latin typeface="Calibri"/>
                <a:cs typeface="Calibri"/>
              </a:rPr>
              <a:t> </a:t>
            </a:r>
            <a:r>
              <a:rPr dirty="0" sz="4000" i="1">
                <a:latin typeface="Calibri"/>
                <a:cs typeface="Calibri"/>
              </a:rPr>
              <a:t>at</a:t>
            </a:r>
            <a:r>
              <a:rPr dirty="0" sz="4000" spc="-90" i="1">
                <a:latin typeface="Calibri"/>
                <a:cs typeface="Calibri"/>
              </a:rPr>
              <a:t> </a:t>
            </a:r>
            <a:r>
              <a:rPr dirty="0" sz="4000" i="1">
                <a:latin typeface="Calibri"/>
                <a:cs typeface="Calibri"/>
              </a:rPr>
              <a:t>Drones</a:t>
            </a:r>
            <a:r>
              <a:rPr dirty="0" sz="4000" spc="-70" i="1">
                <a:latin typeface="Calibri"/>
                <a:cs typeface="Calibri"/>
              </a:rPr>
              <a:t> </a:t>
            </a:r>
            <a:r>
              <a:rPr dirty="0" sz="4000" i="1">
                <a:latin typeface="Calibri"/>
                <a:cs typeface="Calibri"/>
              </a:rPr>
              <a:t>Beyond</a:t>
            </a:r>
            <a:r>
              <a:rPr dirty="0" sz="4000" spc="-80" i="1">
                <a:latin typeface="Calibri"/>
                <a:cs typeface="Calibri"/>
              </a:rPr>
              <a:t> </a:t>
            </a:r>
            <a:r>
              <a:rPr dirty="0" sz="4000" spc="-10" i="1">
                <a:latin typeface="Calibri"/>
                <a:cs typeface="Calibri"/>
              </a:rPr>
              <a:t>2023!</a:t>
            </a:r>
            <a:endParaRPr sz="4000">
              <a:latin typeface="Calibri"/>
              <a:cs typeface="Calibri"/>
            </a:endParaRPr>
          </a:p>
          <a:p>
            <a:pPr marL="1012825">
              <a:lnSpc>
                <a:spcPct val="100000"/>
              </a:lnSpc>
              <a:spcBef>
                <a:spcPts val="910"/>
              </a:spcBef>
            </a:pPr>
            <a:r>
              <a:rPr dirty="0" sz="1800" spc="-10">
                <a:latin typeface="Calibri"/>
                <a:cs typeface="Calibri"/>
              </a:rPr>
              <a:t>Register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participating: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http</a:t>
            </a:r>
            <a:r>
              <a:rPr dirty="0" sz="1800" spc="-20">
                <a:latin typeface="Calibri"/>
                <a:cs typeface="Calibri"/>
                <a:hlinkClick r:id="rId3"/>
              </a:rPr>
              <a:t>s://w</a:t>
            </a:r>
            <a:r>
              <a:rPr dirty="0" sz="1800" spc="-20">
                <a:latin typeface="Calibri"/>
                <a:cs typeface="Calibri"/>
              </a:rPr>
              <a:t>ww.d</a:t>
            </a:r>
            <a:r>
              <a:rPr dirty="0" sz="1800" spc="-20">
                <a:latin typeface="Calibri"/>
                <a:cs typeface="Calibri"/>
                <a:hlinkClick r:id="rId3"/>
              </a:rPr>
              <a:t>tascarl.org/drones-</a:t>
            </a:r>
            <a:r>
              <a:rPr dirty="0" sz="1800" spc="-10">
                <a:latin typeface="Calibri"/>
                <a:cs typeface="Calibri"/>
                <a:hlinkClick r:id="rId3"/>
              </a:rPr>
              <a:t>beyond/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6095" y="-6096"/>
            <a:ext cx="2473960" cy="6870700"/>
            <a:chOff x="-6095" y="-6096"/>
            <a:chExt cx="2473960" cy="687070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24612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1260" y="6858000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0" y="6858000"/>
                  </a:moveTo>
                  <a:lnTo>
                    <a:pt x="2461260" y="6858000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4" y="185927"/>
              <a:ext cx="1905000" cy="8793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19" y="1299971"/>
              <a:ext cx="1549908" cy="147675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19" y="3011424"/>
              <a:ext cx="1549908" cy="98907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09988" y="2029967"/>
            <a:ext cx="1601724" cy="2007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6096"/>
            <a:ext cx="2473960" cy="6870700"/>
            <a:chOff x="-6095" y="-6096"/>
            <a:chExt cx="2473960" cy="68707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24612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1260" y="6858000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0" y="6858000"/>
                  </a:moveTo>
                  <a:lnTo>
                    <a:pt x="2461260" y="6858000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4" y="185927"/>
              <a:ext cx="1905000" cy="8793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19" y="1299971"/>
              <a:ext cx="1549908" cy="147675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19" y="3011424"/>
              <a:ext cx="1549908" cy="98907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882009" y="685291"/>
            <a:ext cx="1040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 b="1">
                <a:latin typeface="Tahoma"/>
                <a:cs typeface="Tahoma"/>
              </a:rPr>
              <a:t>(Distretto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01792" y="685291"/>
            <a:ext cx="5168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8139" algn="l"/>
                <a:tab pos="3423920" algn="l"/>
                <a:tab pos="4563745" algn="l"/>
                <a:tab pos="5031740" algn="l"/>
              </a:tabLst>
            </a:pPr>
            <a:r>
              <a:rPr dirty="0" sz="1800" spc="-10" b="1">
                <a:latin typeface="Tahoma"/>
                <a:cs typeface="Tahoma"/>
              </a:rPr>
              <a:t>Tecnologico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-10" b="1">
                <a:latin typeface="Tahoma"/>
                <a:cs typeface="Tahoma"/>
              </a:rPr>
              <a:t>Aerospaziale)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-10" b="1">
                <a:latin typeface="Tahoma"/>
                <a:cs typeface="Tahoma"/>
              </a:rPr>
              <a:t>s.c.a.r.l.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-25">
                <a:latin typeface="Tahoma"/>
                <a:cs typeface="Tahoma"/>
              </a:rPr>
              <a:t>is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50"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25851" y="685291"/>
            <a:ext cx="5467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Tahoma"/>
                <a:cs typeface="Tahoma"/>
              </a:rPr>
              <a:t>DTA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Tahoma"/>
                <a:cs typeface="Tahoma"/>
              </a:rPr>
              <a:t>profit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21277" y="685291"/>
            <a:ext cx="701738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Tahoma"/>
                <a:cs typeface="Tahoma"/>
              </a:rPr>
              <a:t>non-</a:t>
            </a:r>
            <a:endParaRPr sz="18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tabLst>
                <a:tab pos="1621155" algn="l"/>
                <a:tab pos="3052445" algn="l"/>
                <a:tab pos="3917950" algn="l"/>
                <a:tab pos="4780915" algn="l"/>
                <a:tab pos="5450205" algn="l"/>
                <a:tab pos="6485255" algn="l"/>
              </a:tabLst>
            </a:pPr>
            <a:r>
              <a:rPr dirty="0" sz="1800" spc="-10">
                <a:latin typeface="Tahoma"/>
                <a:cs typeface="Tahoma"/>
              </a:rPr>
              <a:t>consortium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10">
                <a:latin typeface="Tahoma"/>
                <a:cs typeface="Tahoma"/>
              </a:rPr>
              <a:t>company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25">
                <a:latin typeface="Tahoma"/>
                <a:cs typeface="Tahoma"/>
              </a:rPr>
              <a:t>and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25">
                <a:latin typeface="Tahoma"/>
                <a:cs typeface="Tahoma"/>
              </a:rPr>
              <a:t>one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25">
                <a:latin typeface="Tahoma"/>
                <a:cs typeface="Tahoma"/>
              </a:rPr>
              <a:t>of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10">
                <a:latin typeface="Tahoma"/>
                <a:cs typeface="Tahoma"/>
              </a:rPr>
              <a:t>Italy's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20">
                <a:latin typeface="Tahoma"/>
                <a:cs typeface="Tahoma"/>
              </a:rPr>
              <a:t>most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25851" y="1234185"/>
            <a:ext cx="8012430" cy="59753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0"/>
              </a:spcBef>
              <a:tabLst>
                <a:tab pos="751840" algn="l"/>
                <a:tab pos="1975485" algn="l"/>
                <a:tab pos="3265170" algn="l"/>
                <a:tab pos="4266565" algn="l"/>
                <a:tab pos="5080000" algn="l"/>
                <a:tab pos="6015990" algn="l"/>
                <a:tab pos="6325870" algn="l"/>
                <a:tab pos="6668770" algn="l"/>
                <a:tab pos="7680959" algn="l"/>
              </a:tabLst>
            </a:pPr>
            <a:r>
              <a:rPr dirty="0" sz="1800" spc="-10">
                <a:latin typeface="Tahoma"/>
                <a:cs typeface="Tahoma"/>
              </a:rPr>
              <a:t>active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10">
                <a:latin typeface="Tahoma"/>
                <a:cs typeface="Tahoma"/>
              </a:rPr>
              <a:t>aerospace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10">
                <a:latin typeface="Tahoma"/>
                <a:cs typeface="Tahoma"/>
              </a:rPr>
              <a:t>technology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10">
                <a:latin typeface="Tahoma"/>
                <a:cs typeface="Tahoma"/>
              </a:rPr>
              <a:t>clusters,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10">
                <a:latin typeface="Tahoma"/>
                <a:cs typeface="Tahoma"/>
              </a:rPr>
              <a:t>whose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10">
                <a:latin typeface="Tahoma"/>
                <a:cs typeface="Tahoma"/>
              </a:rPr>
              <a:t>mission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25">
                <a:latin typeface="Tahoma"/>
                <a:cs typeface="Tahoma"/>
              </a:rPr>
              <a:t>is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25">
                <a:latin typeface="Tahoma"/>
                <a:cs typeface="Tahoma"/>
              </a:rPr>
              <a:t>to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10">
                <a:latin typeface="Tahoma"/>
                <a:cs typeface="Tahoma"/>
              </a:rPr>
              <a:t>increase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35">
                <a:latin typeface="Tahoma"/>
                <a:cs typeface="Tahoma"/>
              </a:rPr>
              <a:t>the </a:t>
            </a:r>
            <a:r>
              <a:rPr dirty="0" sz="1800">
                <a:latin typeface="Tahoma"/>
                <a:cs typeface="Tahoma"/>
              </a:rPr>
              <a:t>competitiveness</a:t>
            </a:r>
            <a:r>
              <a:rPr dirty="0" sz="1800" spc="4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of</a:t>
            </a:r>
            <a:r>
              <a:rPr dirty="0" sz="1800" spc="2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its members</a:t>
            </a:r>
            <a:r>
              <a:rPr dirty="0" sz="1800" spc="4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and</a:t>
            </a:r>
            <a:r>
              <a:rPr dirty="0" sz="1800" spc="2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the</a:t>
            </a:r>
            <a:r>
              <a:rPr dirty="0" sz="1800" spc="15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Apulian/Italian</a:t>
            </a:r>
            <a:r>
              <a:rPr dirty="0" sz="1800" spc="6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aerospace</a:t>
            </a:r>
            <a:r>
              <a:rPr dirty="0" sz="1800" spc="4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system</a:t>
            </a:r>
            <a:r>
              <a:rPr dirty="0" sz="2000" spc="-1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17494" y="5795873"/>
            <a:ext cx="8155305" cy="847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4051935" algn="l"/>
                <a:tab pos="4338320" algn="l"/>
              </a:tabLst>
            </a:pPr>
            <a:r>
              <a:rPr dirty="0" sz="1800" spc="-10">
                <a:latin typeface="Tahoma"/>
                <a:cs typeface="Tahoma"/>
              </a:rPr>
              <a:t>Track</a:t>
            </a:r>
            <a:r>
              <a:rPr dirty="0" sz="1800" spc="-114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quality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of</a:t>
            </a:r>
            <a:r>
              <a:rPr dirty="0" sz="1800" spc="-10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plantations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50">
                <a:latin typeface="Arial"/>
                <a:cs typeface="Arial"/>
              </a:rPr>
              <a:t>•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latin typeface="Tahoma"/>
                <a:cs typeface="Tahoma"/>
              </a:rPr>
              <a:t>Decision</a:t>
            </a:r>
            <a:r>
              <a:rPr dirty="0" sz="1800" spc="9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support</a:t>
            </a:r>
            <a:r>
              <a:rPr dirty="0" sz="1800" spc="7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systems</a:t>
            </a:r>
            <a:r>
              <a:rPr dirty="0" sz="1800" spc="75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for</a:t>
            </a:r>
            <a:r>
              <a:rPr dirty="0" sz="1800" spc="7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farmers</a:t>
            </a:r>
            <a:endParaRPr sz="1800">
              <a:latin typeface="Tahoma"/>
              <a:cs typeface="Tahoma"/>
            </a:endParaRPr>
          </a:p>
          <a:p>
            <a:pPr lvl="1" marL="2099310" indent="-286385">
              <a:lnSpc>
                <a:spcPct val="100000"/>
              </a:lnSpc>
              <a:spcBef>
                <a:spcPts val="2150"/>
              </a:spcBef>
              <a:buFont typeface="Arial"/>
              <a:buChar char="•"/>
              <a:tabLst>
                <a:tab pos="2099310" algn="l"/>
              </a:tabLst>
            </a:pPr>
            <a:r>
              <a:rPr dirty="0" sz="1800">
                <a:latin typeface="Tahoma"/>
                <a:cs typeface="Tahoma"/>
              </a:rPr>
              <a:t>Xylella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infections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early</a:t>
            </a:r>
            <a:r>
              <a:rPr dirty="0" sz="1800" spc="-1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identification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670803" y="3820667"/>
            <a:ext cx="2603500" cy="381000"/>
          </a:xfrm>
          <a:prstGeom prst="rect">
            <a:avLst/>
          </a:prstGeom>
          <a:ln w="57911">
            <a:solidFill>
              <a:srgbClr val="6FAC46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dirty="0" sz="1800" spc="-10">
                <a:latin typeface="Arial"/>
                <a:cs typeface="Arial"/>
              </a:rPr>
              <a:t>Space-</a:t>
            </a:r>
            <a:r>
              <a:rPr dirty="0" sz="1800">
                <a:latin typeface="Arial"/>
                <a:cs typeface="Arial"/>
              </a:rPr>
              <a:t>Based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71415" y="4948428"/>
            <a:ext cx="4993005" cy="591820"/>
          </a:xfrm>
          <a:prstGeom prst="rect">
            <a:avLst/>
          </a:prstGeom>
          <a:ln w="57911">
            <a:solidFill>
              <a:srgbClr val="6FAC46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91440" marR="579755">
              <a:lnSpc>
                <a:spcPts val="1939"/>
              </a:lnSpc>
              <a:spcBef>
                <a:spcPts val="340"/>
              </a:spcBef>
            </a:pPr>
            <a:r>
              <a:rPr dirty="0" sz="1800" spc="-114" b="1">
                <a:latin typeface="Tahoma"/>
                <a:cs typeface="Tahoma"/>
              </a:rPr>
              <a:t>Integrating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Space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spc="-60" b="1">
                <a:latin typeface="Tahoma"/>
                <a:cs typeface="Tahoma"/>
              </a:rPr>
              <a:t>and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spc="-60" b="1">
                <a:latin typeface="Tahoma"/>
                <a:cs typeface="Tahoma"/>
              </a:rPr>
              <a:t>Drone</a:t>
            </a:r>
            <a:r>
              <a:rPr dirty="0" sz="1800" spc="-30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Earth </a:t>
            </a:r>
            <a:r>
              <a:rPr dirty="0" sz="1800" spc="-55" b="1">
                <a:latin typeface="Tahoma"/>
                <a:cs typeface="Tahoma"/>
              </a:rPr>
              <a:t>Observation</a:t>
            </a:r>
            <a:r>
              <a:rPr dirty="0" sz="1800" spc="-35" b="1">
                <a:latin typeface="Tahoma"/>
                <a:cs typeface="Tahoma"/>
              </a:rPr>
              <a:t> </a:t>
            </a:r>
            <a:r>
              <a:rPr dirty="0" sz="1800" spc="-60" b="1">
                <a:latin typeface="Tahoma"/>
                <a:cs typeface="Tahoma"/>
              </a:rPr>
              <a:t>for</a:t>
            </a:r>
            <a:r>
              <a:rPr dirty="0" sz="1800" spc="-40" b="1">
                <a:latin typeface="Tahoma"/>
                <a:cs typeface="Tahoma"/>
              </a:rPr>
              <a:t> </a:t>
            </a:r>
            <a:r>
              <a:rPr dirty="0" sz="1800" spc="-70" b="1">
                <a:latin typeface="Tahoma"/>
                <a:cs typeface="Tahoma"/>
              </a:rPr>
              <a:t>agriculture</a:t>
            </a:r>
            <a:r>
              <a:rPr dirty="0" sz="1800" spc="-50" b="1">
                <a:latin typeface="Tahoma"/>
                <a:cs typeface="Tahoma"/>
              </a:rPr>
              <a:t> </a:t>
            </a:r>
            <a:r>
              <a:rPr dirty="0" sz="1800" spc="-35" b="1">
                <a:latin typeface="Tahoma"/>
                <a:cs typeface="Tahoma"/>
              </a:rPr>
              <a:t>applications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772656" y="4271771"/>
            <a:ext cx="307975" cy="647700"/>
            <a:chOff x="6772656" y="4271771"/>
            <a:chExt cx="307975" cy="647700"/>
          </a:xfrm>
        </p:grpSpPr>
        <p:sp>
          <p:nvSpPr>
            <p:cNvPr id="17" name="object 17" descr=""/>
            <p:cNvSpPr/>
            <p:nvPr/>
          </p:nvSpPr>
          <p:spPr>
            <a:xfrm>
              <a:off x="6778752" y="4277867"/>
              <a:ext cx="295910" cy="635635"/>
            </a:xfrm>
            <a:custGeom>
              <a:avLst/>
              <a:gdLst/>
              <a:ahLst/>
              <a:cxnLst/>
              <a:rect l="l" t="t" r="r" b="b"/>
              <a:pathLst>
                <a:path w="295909" h="635635">
                  <a:moveTo>
                    <a:pt x="221742" y="0"/>
                  </a:moveTo>
                  <a:lnTo>
                    <a:pt x="73914" y="0"/>
                  </a:lnTo>
                  <a:lnTo>
                    <a:pt x="73914" y="487679"/>
                  </a:lnTo>
                  <a:lnTo>
                    <a:pt x="0" y="487679"/>
                  </a:lnTo>
                  <a:lnTo>
                    <a:pt x="147827" y="635507"/>
                  </a:lnTo>
                  <a:lnTo>
                    <a:pt x="295655" y="487679"/>
                  </a:lnTo>
                  <a:lnTo>
                    <a:pt x="221742" y="487679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778752" y="4277867"/>
              <a:ext cx="295910" cy="635635"/>
            </a:xfrm>
            <a:custGeom>
              <a:avLst/>
              <a:gdLst/>
              <a:ahLst/>
              <a:cxnLst/>
              <a:rect l="l" t="t" r="r" b="b"/>
              <a:pathLst>
                <a:path w="295909" h="635635">
                  <a:moveTo>
                    <a:pt x="221742" y="0"/>
                  </a:moveTo>
                  <a:lnTo>
                    <a:pt x="221742" y="487679"/>
                  </a:lnTo>
                  <a:lnTo>
                    <a:pt x="295655" y="487679"/>
                  </a:lnTo>
                  <a:lnTo>
                    <a:pt x="147827" y="635507"/>
                  </a:lnTo>
                  <a:lnTo>
                    <a:pt x="0" y="487679"/>
                  </a:lnTo>
                  <a:lnTo>
                    <a:pt x="73914" y="487679"/>
                  </a:lnTo>
                  <a:lnTo>
                    <a:pt x="73914" y="0"/>
                  </a:lnTo>
                  <a:lnTo>
                    <a:pt x="221742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10571" y="3223260"/>
            <a:ext cx="1363979" cy="210312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7147559" y="2042160"/>
            <a:ext cx="4794885" cy="923925"/>
          </a:xfrm>
          <a:prstGeom prst="rect">
            <a:avLst/>
          </a:prstGeom>
          <a:ln w="57911">
            <a:solidFill>
              <a:srgbClr val="6FAC46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2710" marR="209550">
              <a:lnSpc>
                <a:spcPct val="100000"/>
              </a:lnSpc>
              <a:spcBef>
                <a:spcPts val="300"/>
              </a:spcBef>
            </a:pPr>
            <a:r>
              <a:rPr dirty="0" sz="1800" spc="-25">
                <a:latin typeface="Tahoma"/>
                <a:cs typeface="Tahoma"/>
              </a:rPr>
              <a:t>Innovative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Aerial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services: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flight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procedures, </a:t>
            </a:r>
            <a:r>
              <a:rPr dirty="0" sz="1800">
                <a:latin typeface="Tahoma"/>
                <a:cs typeface="Tahoma"/>
              </a:rPr>
              <a:t>ATM,</a:t>
            </a:r>
            <a:r>
              <a:rPr dirty="0" sz="1800" spc="-2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UTM,</a:t>
            </a:r>
            <a:r>
              <a:rPr dirty="0" sz="1800" spc="-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payload</a:t>
            </a:r>
            <a:r>
              <a:rPr dirty="0" sz="1800" spc="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and</a:t>
            </a:r>
            <a:r>
              <a:rPr dirty="0" sz="1800" spc="2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data</a:t>
            </a:r>
            <a:r>
              <a:rPr dirty="0" sz="1800" spc="1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management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3157727" y="2203704"/>
            <a:ext cx="3313429" cy="646430"/>
          </a:xfrm>
          <a:custGeom>
            <a:avLst/>
            <a:gdLst/>
            <a:ahLst/>
            <a:cxnLst/>
            <a:rect l="l" t="t" r="r" b="b"/>
            <a:pathLst>
              <a:path w="3313429" h="646430">
                <a:moveTo>
                  <a:pt x="0" y="646176"/>
                </a:moveTo>
                <a:lnTo>
                  <a:pt x="3313176" y="646176"/>
                </a:lnTo>
                <a:lnTo>
                  <a:pt x="3313176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57912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3249802" y="2223261"/>
            <a:ext cx="31419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95044" algn="l"/>
                <a:tab pos="1483995" algn="l"/>
                <a:tab pos="2627630" algn="l"/>
              </a:tabLst>
            </a:pPr>
            <a:r>
              <a:rPr dirty="0" sz="1800" spc="-10">
                <a:latin typeface="Tahoma"/>
                <a:cs typeface="Tahoma"/>
              </a:rPr>
              <a:t>Impact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25">
                <a:latin typeface="Tahoma"/>
                <a:cs typeface="Tahoma"/>
              </a:rPr>
              <a:t>of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10">
                <a:latin typeface="Calibri"/>
                <a:cs typeface="Calibri"/>
              </a:rPr>
              <a:t>SATCOM,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0">
                <a:latin typeface="Calibri"/>
                <a:cs typeface="Calibri"/>
              </a:rPr>
              <a:t>GNSS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800">
                <a:latin typeface="Tahoma"/>
                <a:cs typeface="Tahoma"/>
              </a:rPr>
              <a:t>service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in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90">
                <a:latin typeface="Tahoma"/>
                <a:cs typeface="Tahoma"/>
              </a:rPr>
              <a:t>UAS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flight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capacity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255130" y="2959226"/>
            <a:ext cx="481965" cy="796925"/>
            <a:chOff x="6255130" y="2959226"/>
            <a:chExt cx="481965" cy="796925"/>
          </a:xfrm>
        </p:grpSpPr>
        <p:sp>
          <p:nvSpPr>
            <p:cNvPr id="24" name="object 24" descr=""/>
            <p:cNvSpPr/>
            <p:nvPr/>
          </p:nvSpPr>
          <p:spPr>
            <a:xfrm>
              <a:off x="6261480" y="2965576"/>
              <a:ext cx="469265" cy="784225"/>
            </a:xfrm>
            <a:custGeom>
              <a:avLst/>
              <a:gdLst/>
              <a:ahLst/>
              <a:cxnLst/>
              <a:rect l="l" t="t" r="r" b="b"/>
              <a:pathLst>
                <a:path w="469265" h="784225">
                  <a:moveTo>
                    <a:pt x="77724" y="0"/>
                  </a:moveTo>
                  <a:lnTo>
                    <a:pt x="0" y="193928"/>
                  </a:lnTo>
                  <a:lnTo>
                    <a:pt x="67945" y="164846"/>
                  </a:lnTo>
                  <a:lnTo>
                    <a:pt x="332994" y="783844"/>
                  </a:lnTo>
                  <a:lnTo>
                    <a:pt x="468757" y="725678"/>
                  </a:lnTo>
                  <a:lnTo>
                    <a:pt x="203708" y="106680"/>
                  </a:lnTo>
                  <a:lnTo>
                    <a:pt x="271652" y="7759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261480" y="2965576"/>
              <a:ext cx="469265" cy="784225"/>
            </a:xfrm>
            <a:custGeom>
              <a:avLst/>
              <a:gdLst/>
              <a:ahLst/>
              <a:cxnLst/>
              <a:rect l="l" t="t" r="r" b="b"/>
              <a:pathLst>
                <a:path w="469265" h="784225">
                  <a:moveTo>
                    <a:pt x="332994" y="783844"/>
                  </a:moveTo>
                  <a:lnTo>
                    <a:pt x="67945" y="164846"/>
                  </a:lnTo>
                  <a:lnTo>
                    <a:pt x="0" y="193928"/>
                  </a:lnTo>
                  <a:lnTo>
                    <a:pt x="77724" y="0"/>
                  </a:lnTo>
                  <a:lnTo>
                    <a:pt x="271652" y="77597"/>
                  </a:lnTo>
                  <a:lnTo>
                    <a:pt x="203708" y="106680"/>
                  </a:lnTo>
                  <a:lnTo>
                    <a:pt x="468757" y="725678"/>
                  </a:lnTo>
                  <a:lnTo>
                    <a:pt x="332994" y="78384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3863" y="3483851"/>
            <a:ext cx="2402594" cy="1390674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6894321" y="3024123"/>
            <a:ext cx="450850" cy="721995"/>
            <a:chOff x="6894321" y="3024123"/>
            <a:chExt cx="450850" cy="721995"/>
          </a:xfrm>
        </p:grpSpPr>
        <p:sp>
          <p:nvSpPr>
            <p:cNvPr id="28" name="object 28" descr=""/>
            <p:cNvSpPr/>
            <p:nvPr/>
          </p:nvSpPr>
          <p:spPr>
            <a:xfrm>
              <a:off x="6900671" y="3030473"/>
              <a:ext cx="438150" cy="709295"/>
            </a:xfrm>
            <a:custGeom>
              <a:avLst/>
              <a:gdLst/>
              <a:ahLst/>
              <a:cxnLst/>
              <a:rect l="l" t="t" r="r" b="b"/>
              <a:pathLst>
                <a:path w="438150" h="709295">
                  <a:moveTo>
                    <a:pt x="337566" y="0"/>
                  </a:moveTo>
                  <a:lnTo>
                    <a:pt x="114934" y="100329"/>
                  </a:lnTo>
                  <a:lnTo>
                    <a:pt x="195706" y="130937"/>
                  </a:lnTo>
                  <a:lnTo>
                    <a:pt x="0" y="647953"/>
                  </a:lnTo>
                  <a:lnTo>
                    <a:pt x="161544" y="709040"/>
                  </a:lnTo>
                  <a:lnTo>
                    <a:pt x="357124" y="192024"/>
                  </a:lnTo>
                  <a:lnTo>
                    <a:pt x="437896" y="222630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900671" y="3030473"/>
              <a:ext cx="438150" cy="709295"/>
            </a:xfrm>
            <a:custGeom>
              <a:avLst/>
              <a:gdLst/>
              <a:ahLst/>
              <a:cxnLst/>
              <a:rect l="l" t="t" r="r" b="b"/>
              <a:pathLst>
                <a:path w="438150" h="709295">
                  <a:moveTo>
                    <a:pt x="0" y="647953"/>
                  </a:moveTo>
                  <a:lnTo>
                    <a:pt x="195706" y="130937"/>
                  </a:lnTo>
                  <a:lnTo>
                    <a:pt x="114934" y="100329"/>
                  </a:lnTo>
                  <a:lnTo>
                    <a:pt x="337566" y="0"/>
                  </a:lnTo>
                  <a:lnTo>
                    <a:pt x="437896" y="222630"/>
                  </a:lnTo>
                  <a:lnTo>
                    <a:pt x="357124" y="192024"/>
                  </a:lnTo>
                  <a:lnTo>
                    <a:pt x="161544" y="709040"/>
                  </a:lnTo>
                  <a:lnTo>
                    <a:pt x="0" y="64795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20416" y="320166"/>
            <a:ext cx="9008745" cy="3313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4925" marR="50609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support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UAS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industry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development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growth,</a:t>
            </a:r>
            <a:r>
              <a:rPr dirty="0" sz="1800" spc="3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DTA</a:t>
            </a:r>
            <a:r>
              <a:rPr dirty="0" sz="1800" spc="3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3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leading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deployment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of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Grottaglie</a:t>
            </a:r>
            <a:r>
              <a:rPr dirty="0" sz="1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Airport</a:t>
            </a:r>
            <a:r>
              <a:rPr dirty="0" sz="1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dirty="0" sz="18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Bed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Calibri"/>
                <a:cs typeface="Calibri"/>
              </a:rPr>
              <a:t>(GATB)</a:t>
            </a:r>
            <a:r>
              <a:rPr dirty="0" sz="1800" spc="-20" b="1">
                <a:latin typeface="Calibri"/>
                <a:cs typeface="Calibri"/>
              </a:rPr>
              <a:t>,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research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flight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test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infrastructure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centered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airport</a:t>
            </a:r>
            <a:r>
              <a:rPr dirty="0" sz="1800" spc="12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3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Grottaglie</a:t>
            </a:r>
            <a:r>
              <a:rPr dirty="0" sz="1800" spc="12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3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networked</a:t>
            </a:r>
            <a:r>
              <a:rPr dirty="0" sz="1800" spc="13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12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external</a:t>
            </a:r>
            <a:r>
              <a:rPr dirty="0" sz="1800" spc="13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laboratories</a:t>
            </a:r>
            <a:r>
              <a:rPr dirty="0" sz="1800" spc="12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25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infrastructures.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main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goal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foster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support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Apulian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aerospace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system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development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knowledge,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skills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innovative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capabilities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UAS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technology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domains.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2125"/>
              </a:spcBef>
            </a:pPr>
            <a:r>
              <a:rPr dirty="0" sz="1800">
                <a:latin typeface="Calibri"/>
                <a:cs typeface="Calibri"/>
              </a:rPr>
              <a:t>GATB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aggregation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point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2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network</a:t>
            </a:r>
            <a:r>
              <a:rPr dirty="0" sz="1800" spc="2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800" spc="2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public</a:t>
            </a:r>
            <a:r>
              <a:rPr dirty="0" sz="1800" spc="2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8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private</a:t>
            </a:r>
            <a:r>
              <a:rPr dirty="0" sz="1800" spc="2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organizations</a:t>
            </a:r>
            <a:r>
              <a:rPr dirty="0" sz="1800" spc="2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involved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in </a:t>
            </a:r>
            <a:r>
              <a:rPr dirty="0" sz="1800" b="1">
                <a:latin typeface="Calibri"/>
                <a:cs typeface="Calibri"/>
              </a:rPr>
              <a:t>research</a:t>
            </a:r>
            <a:r>
              <a:rPr dirty="0" sz="1800" spc="3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3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innovation</a:t>
            </a:r>
            <a:r>
              <a:rPr dirty="0" sz="1800" spc="3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projects</a:t>
            </a:r>
            <a:r>
              <a:rPr dirty="0" sz="1800" spc="37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promoted,</a:t>
            </a:r>
            <a:r>
              <a:rPr dirty="0" sz="1800" spc="3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coordinated</a:t>
            </a:r>
            <a:r>
              <a:rPr dirty="0" sz="1800" spc="3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3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participated</a:t>
            </a:r>
            <a:r>
              <a:rPr dirty="0" sz="1800" spc="3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3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DTA,</a:t>
            </a:r>
            <a:r>
              <a:rPr dirty="0" sz="1800" spc="3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or,</a:t>
            </a:r>
            <a:r>
              <a:rPr dirty="0" sz="1800" spc="3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lastly, </a:t>
            </a:r>
            <a:r>
              <a:rPr dirty="0" sz="1800">
                <a:latin typeface="Calibri"/>
                <a:cs typeface="Calibri"/>
              </a:rPr>
              <a:t>exploiting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contributing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development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GATB.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Bari</a:t>
            </a:r>
            <a:r>
              <a:rPr dirty="0" sz="1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Urban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Drone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Range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urban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module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GATB.</a:t>
            </a:r>
            <a:endParaRPr sz="180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Together</a:t>
            </a:r>
            <a:r>
              <a:rPr dirty="0" sz="1800" spc="204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21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GATB,</a:t>
            </a:r>
            <a:r>
              <a:rPr dirty="0" sz="1800" spc="204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21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addresses</a:t>
            </a:r>
            <a:r>
              <a:rPr dirty="0" sz="1800" spc="21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1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maturation</a:t>
            </a:r>
            <a:r>
              <a:rPr dirty="0" sz="1800" spc="204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21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innovative</a:t>
            </a:r>
            <a:r>
              <a:rPr dirty="0" sz="1800" spc="21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solutions</a:t>
            </a:r>
            <a:r>
              <a:rPr dirty="0" sz="1800" spc="21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204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initial </a:t>
            </a:r>
            <a:r>
              <a:rPr dirty="0" sz="1800">
                <a:latin typeface="Calibri"/>
                <a:cs typeface="Calibri"/>
              </a:rPr>
              <a:t>prototype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experimentation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(TRL5)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demonstration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operational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environments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(TRL7-</a:t>
            </a:r>
            <a:r>
              <a:rPr dirty="0" sz="1800" spc="-25">
                <a:latin typeface="Calibri"/>
                <a:cs typeface="Calibri"/>
              </a:rPr>
              <a:t>8).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53155" y="4172711"/>
            <a:ext cx="8376284" cy="2475230"/>
            <a:chOff x="3153155" y="4172711"/>
            <a:chExt cx="8376284" cy="2475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2327" y="4172711"/>
              <a:ext cx="3447287" cy="212902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5711" y="4294631"/>
              <a:ext cx="2403348" cy="13274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3155" y="4235195"/>
              <a:ext cx="2403347" cy="13274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9244" y="5195315"/>
              <a:ext cx="2261616" cy="145237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0836" y="5338572"/>
              <a:ext cx="3317748" cy="130149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749796" y="5032247"/>
              <a:ext cx="1446530" cy="250190"/>
            </a:xfrm>
            <a:custGeom>
              <a:avLst/>
              <a:gdLst/>
              <a:ahLst/>
              <a:cxnLst/>
              <a:rect l="l" t="t" r="r" b="b"/>
              <a:pathLst>
                <a:path w="1446529" h="250189">
                  <a:moveTo>
                    <a:pt x="1404620" y="0"/>
                  </a:moveTo>
                  <a:lnTo>
                    <a:pt x="41655" y="0"/>
                  </a:lnTo>
                  <a:lnTo>
                    <a:pt x="25449" y="3276"/>
                  </a:lnTo>
                  <a:lnTo>
                    <a:pt x="12207" y="12207"/>
                  </a:lnTo>
                  <a:lnTo>
                    <a:pt x="3276" y="25449"/>
                  </a:lnTo>
                  <a:lnTo>
                    <a:pt x="0" y="41656"/>
                  </a:lnTo>
                  <a:lnTo>
                    <a:pt x="0" y="208279"/>
                  </a:lnTo>
                  <a:lnTo>
                    <a:pt x="3276" y="224486"/>
                  </a:lnTo>
                  <a:lnTo>
                    <a:pt x="12207" y="237728"/>
                  </a:lnTo>
                  <a:lnTo>
                    <a:pt x="25449" y="246659"/>
                  </a:lnTo>
                  <a:lnTo>
                    <a:pt x="41655" y="249935"/>
                  </a:lnTo>
                  <a:lnTo>
                    <a:pt x="1404620" y="249935"/>
                  </a:lnTo>
                  <a:lnTo>
                    <a:pt x="1420826" y="246659"/>
                  </a:lnTo>
                  <a:lnTo>
                    <a:pt x="1434068" y="237728"/>
                  </a:lnTo>
                  <a:lnTo>
                    <a:pt x="1442999" y="224486"/>
                  </a:lnTo>
                  <a:lnTo>
                    <a:pt x="1446276" y="208279"/>
                  </a:lnTo>
                  <a:lnTo>
                    <a:pt x="1446276" y="41656"/>
                  </a:lnTo>
                  <a:lnTo>
                    <a:pt x="1442999" y="25449"/>
                  </a:lnTo>
                  <a:lnTo>
                    <a:pt x="1434068" y="12207"/>
                  </a:lnTo>
                  <a:lnTo>
                    <a:pt x="1420826" y="3276"/>
                  </a:lnTo>
                  <a:lnTo>
                    <a:pt x="1404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749542" y="5017134"/>
            <a:ext cx="2105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Calibri"/>
                <a:cs typeface="Calibri"/>
              </a:rPr>
              <a:t>GROTTAGLIE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AIRPORT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478523" y="6390132"/>
            <a:ext cx="1856739" cy="250190"/>
          </a:xfrm>
          <a:custGeom>
            <a:avLst/>
            <a:gdLst/>
            <a:ahLst/>
            <a:cxnLst/>
            <a:rect l="l" t="t" r="r" b="b"/>
            <a:pathLst>
              <a:path w="1856740" h="250190">
                <a:moveTo>
                  <a:pt x="1814576" y="0"/>
                </a:moveTo>
                <a:lnTo>
                  <a:pt x="41655" y="0"/>
                </a:lnTo>
                <a:lnTo>
                  <a:pt x="25449" y="3274"/>
                </a:lnTo>
                <a:lnTo>
                  <a:pt x="12207" y="12203"/>
                </a:lnTo>
                <a:lnTo>
                  <a:pt x="3276" y="25444"/>
                </a:lnTo>
                <a:lnTo>
                  <a:pt x="0" y="41656"/>
                </a:lnTo>
                <a:lnTo>
                  <a:pt x="0" y="208280"/>
                </a:lnTo>
                <a:lnTo>
                  <a:pt x="3276" y="224491"/>
                </a:lnTo>
                <a:lnTo>
                  <a:pt x="12207" y="237732"/>
                </a:lnTo>
                <a:lnTo>
                  <a:pt x="25449" y="246661"/>
                </a:lnTo>
                <a:lnTo>
                  <a:pt x="41655" y="249936"/>
                </a:lnTo>
                <a:lnTo>
                  <a:pt x="1814576" y="249936"/>
                </a:lnTo>
                <a:lnTo>
                  <a:pt x="1830782" y="246661"/>
                </a:lnTo>
                <a:lnTo>
                  <a:pt x="1844024" y="237732"/>
                </a:lnTo>
                <a:lnTo>
                  <a:pt x="1852955" y="224491"/>
                </a:lnTo>
                <a:lnTo>
                  <a:pt x="1856231" y="208280"/>
                </a:lnTo>
                <a:lnTo>
                  <a:pt x="1856231" y="41656"/>
                </a:lnTo>
                <a:lnTo>
                  <a:pt x="1852955" y="25444"/>
                </a:lnTo>
                <a:lnTo>
                  <a:pt x="1844024" y="12203"/>
                </a:lnTo>
                <a:lnTo>
                  <a:pt x="1830782" y="3274"/>
                </a:lnTo>
                <a:lnTo>
                  <a:pt x="181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478270" y="6375908"/>
            <a:ext cx="2691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BARI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URBAN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DRONE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RANGE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-6095" y="-6096"/>
            <a:ext cx="2473960" cy="6870700"/>
            <a:chOff x="-6095" y="-6096"/>
            <a:chExt cx="2473960" cy="6870700"/>
          </a:xfrm>
        </p:grpSpPr>
        <p:sp>
          <p:nvSpPr>
            <p:cNvPr id="14" name="object 14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24612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1260" y="6858000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0" y="6858000"/>
                  </a:moveTo>
                  <a:lnTo>
                    <a:pt x="2461260" y="6858000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744" y="185927"/>
              <a:ext cx="1905000" cy="8793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619" y="1299971"/>
              <a:ext cx="1549908" cy="14767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619" y="3011424"/>
              <a:ext cx="1549908" cy="989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322821" y="4974335"/>
            <a:ext cx="2292985" cy="565150"/>
            <a:chOff x="6322821" y="4974335"/>
            <a:chExt cx="2292985" cy="565150"/>
          </a:xfrm>
        </p:grpSpPr>
        <p:sp>
          <p:nvSpPr>
            <p:cNvPr id="3" name="object 3" descr=""/>
            <p:cNvSpPr/>
            <p:nvPr/>
          </p:nvSpPr>
          <p:spPr>
            <a:xfrm>
              <a:off x="6329171" y="5093207"/>
              <a:ext cx="2280285" cy="231775"/>
            </a:xfrm>
            <a:custGeom>
              <a:avLst/>
              <a:gdLst/>
              <a:ahLst/>
              <a:cxnLst/>
              <a:rect l="l" t="t" r="r" b="b"/>
              <a:pathLst>
                <a:path w="2280284" h="231775">
                  <a:moveTo>
                    <a:pt x="2241296" y="0"/>
                  </a:moveTo>
                  <a:lnTo>
                    <a:pt x="38607" y="0"/>
                  </a:lnTo>
                  <a:lnTo>
                    <a:pt x="23574" y="3032"/>
                  </a:lnTo>
                  <a:lnTo>
                    <a:pt x="11302" y="11303"/>
                  </a:lnTo>
                  <a:lnTo>
                    <a:pt x="3032" y="23574"/>
                  </a:lnTo>
                  <a:lnTo>
                    <a:pt x="0" y="38608"/>
                  </a:lnTo>
                  <a:lnTo>
                    <a:pt x="0" y="193040"/>
                  </a:lnTo>
                  <a:lnTo>
                    <a:pt x="3032" y="208073"/>
                  </a:lnTo>
                  <a:lnTo>
                    <a:pt x="11302" y="220345"/>
                  </a:lnTo>
                  <a:lnTo>
                    <a:pt x="23574" y="228615"/>
                  </a:lnTo>
                  <a:lnTo>
                    <a:pt x="38607" y="231648"/>
                  </a:lnTo>
                  <a:lnTo>
                    <a:pt x="2241296" y="231648"/>
                  </a:lnTo>
                  <a:lnTo>
                    <a:pt x="2256329" y="228615"/>
                  </a:lnTo>
                  <a:lnTo>
                    <a:pt x="2268601" y="220345"/>
                  </a:lnTo>
                  <a:lnTo>
                    <a:pt x="2276871" y="208073"/>
                  </a:lnTo>
                  <a:lnTo>
                    <a:pt x="2279904" y="193040"/>
                  </a:lnTo>
                  <a:lnTo>
                    <a:pt x="2279904" y="38608"/>
                  </a:lnTo>
                  <a:lnTo>
                    <a:pt x="2276871" y="23574"/>
                  </a:lnTo>
                  <a:lnTo>
                    <a:pt x="2268600" y="11303"/>
                  </a:lnTo>
                  <a:lnTo>
                    <a:pt x="2256329" y="3032"/>
                  </a:lnTo>
                  <a:lnTo>
                    <a:pt x="22412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329171" y="5093207"/>
              <a:ext cx="2280285" cy="231775"/>
            </a:xfrm>
            <a:custGeom>
              <a:avLst/>
              <a:gdLst/>
              <a:ahLst/>
              <a:cxnLst/>
              <a:rect l="l" t="t" r="r" b="b"/>
              <a:pathLst>
                <a:path w="2280284" h="231775">
                  <a:moveTo>
                    <a:pt x="0" y="38608"/>
                  </a:moveTo>
                  <a:lnTo>
                    <a:pt x="3032" y="23574"/>
                  </a:lnTo>
                  <a:lnTo>
                    <a:pt x="11302" y="11303"/>
                  </a:lnTo>
                  <a:lnTo>
                    <a:pt x="23574" y="3032"/>
                  </a:lnTo>
                  <a:lnTo>
                    <a:pt x="38607" y="0"/>
                  </a:lnTo>
                  <a:lnTo>
                    <a:pt x="2241296" y="0"/>
                  </a:lnTo>
                  <a:lnTo>
                    <a:pt x="2256329" y="3032"/>
                  </a:lnTo>
                  <a:lnTo>
                    <a:pt x="2268600" y="11303"/>
                  </a:lnTo>
                  <a:lnTo>
                    <a:pt x="2276871" y="23574"/>
                  </a:lnTo>
                  <a:lnTo>
                    <a:pt x="2279904" y="38608"/>
                  </a:lnTo>
                  <a:lnTo>
                    <a:pt x="2279904" y="193040"/>
                  </a:lnTo>
                  <a:lnTo>
                    <a:pt x="2276871" y="208073"/>
                  </a:lnTo>
                  <a:lnTo>
                    <a:pt x="2268601" y="220345"/>
                  </a:lnTo>
                  <a:lnTo>
                    <a:pt x="2256329" y="228615"/>
                  </a:lnTo>
                  <a:lnTo>
                    <a:pt x="2241296" y="231648"/>
                  </a:lnTo>
                  <a:lnTo>
                    <a:pt x="38607" y="231648"/>
                  </a:lnTo>
                  <a:lnTo>
                    <a:pt x="23574" y="228615"/>
                  </a:lnTo>
                  <a:lnTo>
                    <a:pt x="11302" y="220345"/>
                  </a:lnTo>
                  <a:lnTo>
                    <a:pt x="3032" y="208073"/>
                  </a:lnTo>
                  <a:lnTo>
                    <a:pt x="0" y="193040"/>
                  </a:lnTo>
                  <a:lnTo>
                    <a:pt x="0" y="386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2383" y="4974335"/>
              <a:ext cx="1191005" cy="56464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028815" y="5028641"/>
            <a:ext cx="8801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Periodic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322821" y="5422391"/>
            <a:ext cx="2292985" cy="511809"/>
            <a:chOff x="6322821" y="5422391"/>
            <a:chExt cx="2292985" cy="511809"/>
          </a:xfrm>
        </p:grpSpPr>
        <p:sp>
          <p:nvSpPr>
            <p:cNvPr id="8" name="object 8" descr=""/>
            <p:cNvSpPr/>
            <p:nvPr/>
          </p:nvSpPr>
          <p:spPr>
            <a:xfrm>
              <a:off x="6329171" y="5521451"/>
              <a:ext cx="2280285" cy="231775"/>
            </a:xfrm>
            <a:custGeom>
              <a:avLst/>
              <a:gdLst/>
              <a:ahLst/>
              <a:cxnLst/>
              <a:rect l="l" t="t" r="r" b="b"/>
              <a:pathLst>
                <a:path w="2280284" h="231775">
                  <a:moveTo>
                    <a:pt x="2241296" y="0"/>
                  </a:moveTo>
                  <a:lnTo>
                    <a:pt x="38607" y="0"/>
                  </a:lnTo>
                  <a:lnTo>
                    <a:pt x="23574" y="3032"/>
                  </a:lnTo>
                  <a:lnTo>
                    <a:pt x="11302" y="11303"/>
                  </a:lnTo>
                  <a:lnTo>
                    <a:pt x="3032" y="23574"/>
                  </a:lnTo>
                  <a:lnTo>
                    <a:pt x="0" y="38608"/>
                  </a:lnTo>
                  <a:lnTo>
                    <a:pt x="0" y="193040"/>
                  </a:lnTo>
                  <a:lnTo>
                    <a:pt x="3032" y="208068"/>
                  </a:lnTo>
                  <a:lnTo>
                    <a:pt x="11302" y="220340"/>
                  </a:lnTo>
                  <a:lnTo>
                    <a:pt x="23574" y="228614"/>
                  </a:lnTo>
                  <a:lnTo>
                    <a:pt x="38607" y="231648"/>
                  </a:lnTo>
                  <a:lnTo>
                    <a:pt x="2241296" y="231648"/>
                  </a:lnTo>
                  <a:lnTo>
                    <a:pt x="2256329" y="228614"/>
                  </a:lnTo>
                  <a:lnTo>
                    <a:pt x="2268601" y="220340"/>
                  </a:lnTo>
                  <a:lnTo>
                    <a:pt x="2276871" y="208068"/>
                  </a:lnTo>
                  <a:lnTo>
                    <a:pt x="2279904" y="193040"/>
                  </a:lnTo>
                  <a:lnTo>
                    <a:pt x="2279904" y="38608"/>
                  </a:lnTo>
                  <a:lnTo>
                    <a:pt x="2276871" y="23574"/>
                  </a:lnTo>
                  <a:lnTo>
                    <a:pt x="2268600" y="11303"/>
                  </a:lnTo>
                  <a:lnTo>
                    <a:pt x="2256329" y="3032"/>
                  </a:lnTo>
                  <a:lnTo>
                    <a:pt x="224129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329171" y="5521451"/>
              <a:ext cx="2280285" cy="231775"/>
            </a:xfrm>
            <a:custGeom>
              <a:avLst/>
              <a:gdLst/>
              <a:ahLst/>
              <a:cxnLst/>
              <a:rect l="l" t="t" r="r" b="b"/>
              <a:pathLst>
                <a:path w="2280284" h="231775">
                  <a:moveTo>
                    <a:pt x="0" y="38608"/>
                  </a:moveTo>
                  <a:lnTo>
                    <a:pt x="3032" y="23574"/>
                  </a:lnTo>
                  <a:lnTo>
                    <a:pt x="11302" y="11303"/>
                  </a:lnTo>
                  <a:lnTo>
                    <a:pt x="23574" y="3032"/>
                  </a:lnTo>
                  <a:lnTo>
                    <a:pt x="38607" y="0"/>
                  </a:lnTo>
                  <a:lnTo>
                    <a:pt x="2241296" y="0"/>
                  </a:lnTo>
                  <a:lnTo>
                    <a:pt x="2256329" y="3032"/>
                  </a:lnTo>
                  <a:lnTo>
                    <a:pt x="2268600" y="11303"/>
                  </a:lnTo>
                  <a:lnTo>
                    <a:pt x="2276871" y="23574"/>
                  </a:lnTo>
                  <a:lnTo>
                    <a:pt x="2279904" y="38608"/>
                  </a:lnTo>
                  <a:lnTo>
                    <a:pt x="2279904" y="193040"/>
                  </a:lnTo>
                  <a:lnTo>
                    <a:pt x="2276871" y="208068"/>
                  </a:lnTo>
                  <a:lnTo>
                    <a:pt x="2268601" y="220340"/>
                  </a:lnTo>
                  <a:lnTo>
                    <a:pt x="2256329" y="228614"/>
                  </a:lnTo>
                  <a:lnTo>
                    <a:pt x="2241296" y="231648"/>
                  </a:lnTo>
                  <a:lnTo>
                    <a:pt x="38607" y="231648"/>
                  </a:lnTo>
                  <a:lnTo>
                    <a:pt x="23574" y="228614"/>
                  </a:lnTo>
                  <a:lnTo>
                    <a:pt x="11302" y="220340"/>
                  </a:lnTo>
                  <a:lnTo>
                    <a:pt x="3032" y="208068"/>
                  </a:lnTo>
                  <a:lnTo>
                    <a:pt x="0" y="193040"/>
                  </a:lnTo>
                  <a:lnTo>
                    <a:pt x="0" y="386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0003" y="5422391"/>
              <a:ext cx="1174242" cy="511289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022718" y="5473090"/>
            <a:ext cx="8947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Localised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294120" y="5771388"/>
            <a:ext cx="2291080" cy="511809"/>
            <a:chOff x="6294120" y="5771388"/>
            <a:chExt cx="2291080" cy="511809"/>
          </a:xfrm>
        </p:grpSpPr>
        <p:sp>
          <p:nvSpPr>
            <p:cNvPr id="13" name="object 13" descr=""/>
            <p:cNvSpPr/>
            <p:nvPr/>
          </p:nvSpPr>
          <p:spPr>
            <a:xfrm>
              <a:off x="6300216" y="5868924"/>
              <a:ext cx="2278380" cy="231775"/>
            </a:xfrm>
            <a:custGeom>
              <a:avLst/>
              <a:gdLst/>
              <a:ahLst/>
              <a:cxnLst/>
              <a:rect l="l" t="t" r="r" b="b"/>
              <a:pathLst>
                <a:path w="2278379" h="231775">
                  <a:moveTo>
                    <a:pt x="2239772" y="0"/>
                  </a:moveTo>
                  <a:lnTo>
                    <a:pt x="38608" y="0"/>
                  </a:lnTo>
                  <a:lnTo>
                    <a:pt x="23574" y="3033"/>
                  </a:lnTo>
                  <a:lnTo>
                    <a:pt x="11302" y="11307"/>
                  </a:lnTo>
                  <a:lnTo>
                    <a:pt x="3032" y="23579"/>
                  </a:lnTo>
                  <a:lnTo>
                    <a:pt x="0" y="38607"/>
                  </a:lnTo>
                  <a:lnTo>
                    <a:pt x="0" y="193039"/>
                  </a:lnTo>
                  <a:lnTo>
                    <a:pt x="3032" y="208068"/>
                  </a:lnTo>
                  <a:lnTo>
                    <a:pt x="11302" y="220340"/>
                  </a:lnTo>
                  <a:lnTo>
                    <a:pt x="23574" y="228614"/>
                  </a:lnTo>
                  <a:lnTo>
                    <a:pt x="38608" y="231647"/>
                  </a:lnTo>
                  <a:lnTo>
                    <a:pt x="2239772" y="231647"/>
                  </a:lnTo>
                  <a:lnTo>
                    <a:pt x="2254805" y="228614"/>
                  </a:lnTo>
                  <a:lnTo>
                    <a:pt x="2267077" y="220340"/>
                  </a:lnTo>
                  <a:lnTo>
                    <a:pt x="2275347" y="208068"/>
                  </a:lnTo>
                  <a:lnTo>
                    <a:pt x="2278380" y="193039"/>
                  </a:lnTo>
                  <a:lnTo>
                    <a:pt x="2278380" y="38607"/>
                  </a:lnTo>
                  <a:lnTo>
                    <a:pt x="2275347" y="23579"/>
                  </a:lnTo>
                  <a:lnTo>
                    <a:pt x="2267076" y="11307"/>
                  </a:lnTo>
                  <a:lnTo>
                    <a:pt x="2254805" y="3033"/>
                  </a:lnTo>
                  <a:lnTo>
                    <a:pt x="223977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300216" y="5868924"/>
              <a:ext cx="2278380" cy="231775"/>
            </a:xfrm>
            <a:custGeom>
              <a:avLst/>
              <a:gdLst/>
              <a:ahLst/>
              <a:cxnLst/>
              <a:rect l="l" t="t" r="r" b="b"/>
              <a:pathLst>
                <a:path w="2278379" h="231775">
                  <a:moveTo>
                    <a:pt x="0" y="38607"/>
                  </a:moveTo>
                  <a:lnTo>
                    <a:pt x="3032" y="23579"/>
                  </a:lnTo>
                  <a:lnTo>
                    <a:pt x="11302" y="11307"/>
                  </a:lnTo>
                  <a:lnTo>
                    <a:pt x="23574" y="3033"/>
                  </a:lnTo>
                  <a:lnTo>
                    <a:pt x="38608" y="0"/>
                  </a:lnTo>
                  <a:lnTo>
                    <a:pt x="2239772" y="0"/>
                  </a:lnTo>
                  <a:lnTo>
                    <a:pt x="2254805" y="3033"/>
                  </a:lnTo>
                  <a:lnTo>
                    <a:pt x="2267076" y="11307"/>
                  </a:lnTo>
                  <a:lnTo>
                    <a:pt x="2275347" y="23579"/>
                  </a:lnTo>
                  <a:lnTo>
                    <a:pt x="2278380" y="38607"/>
                  </a:lnTo>
                  <a:lnTo>
                    <a:pt x="2278380" y="193039"/>
                  </a:lnTo>
                  <a:lnTo>
                    <a:pt x="2275347" y="208068"/>
                  </a:lnTo>
                  <a:lnTo>
                    <a:pt x="2267077" y="220340"/>
                  </a:lnTo>
                  <a:lnTo>
                    <a:pt x="2254805" y="228614"/>
                  </a:lnTo>
                  <a:lnTo>
                    <a:pt x="2239772" y="231647"/>
                  </a:lnTo>
                  <a:lnTo>
                    <a:pt x="38608" y="231647"/>
                  </a:lnTo>
                  <a:lnTo>
                    <a:pt x="23574" y="228614"/>
                  </a:lnTo>
                  <a:lnTo>
                    <a:pt x="11302" y="220340"/>
                  </a:lnTo>
                  <a:lnTo>
                    <a:pt x="3032" y="208068"/>
                  </a:lnTo>
                  <a:lnTo>
                    <a:pt x="0" y="193039"/>
                  </a:lnTo>
                  <a:lnTo>
                    <a:pt x="0" y="3860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7728" y="5771388"/>
              <a:ext cx="960881" cy="511289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7099807" y="5821171"/>
            <a:ext cx="679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hoc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273040" y="4666488"/>
            <a:ext cx="601980" cy="1819910"/>
            <a:chOff x="5273040" y="4666488"/>
            <a:chExt cx="601980" cy="1819910"/>
          </a:xfrm>
        </p:grpSpPr>
        <p:sp>
          <p:nvSpPr>
            <p:cNvPr id="18" name="object 18" descr=""/>
            <p:cNvSpPr/>
            <p:nvPr/>
          </p:nvSpPr>
          <p:spPr>
            <a:xfrm>
              <a:off x="5279136" y="4672584"/>
              <a:ext cx="589915" cy="1807845"/>
            </a:xfrm>
            <a:custGeom>
              <a:avLst/>
              <a:gdLst/>
              <a:ahLst/>
              <a:cxnLst/>
              <a:rect l="l" t="t" r="r" b="b"/>
              <a:pathLst>
                <a:path w="589914" h="1807845">
                  <a:moveTo>
                    <a:pt x="442340" y="0"/>
                  </a:moveTo>
                  <a:lnTo>
                    <a:pt x="147447" y="0"/>
                  </a:lnTo>
                  <a:lnTo>
                    <a:pt x="147447" y="1512570"/>
                  </a:lnTo>
                  <a:lnTo>
                    <a:pt x="0" y="1512570"/>
                  </a:lnTo>
                  <a:lnTo>
                    <a:pt x="294893" y="1807464"/>
                  </a:lnTo>
                  <a:lnTo>
                    <a:pt x="589788" y="1512570"/>
                  </a:lnTo>
                  <a:lnTo>
                    <a:pt x="442340" y="1512570"/>
                  </a:lnTo>
                  <a:lnTo>
                    <a:pt x="4423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279136" y="4672584"/>
              <a:ext cx="589915" cy="1807845"/>
            </a:xfrm>
            <a:custGeom>
              <a:avLst/>
              <a:gdLst/>
              <a:ahLst/>
              <a:cxnLst/>
              <a:rect l="l" t="t" r="r" b="b"/>
              <a:pathLst>
                <a:path w="589914" h="1807845">
                  <a:moveTo>
                    <a:pt x="0" y="1512570"/>
                  </a:moveTo>
                  <a:lnTo>
                    <a:pt x="147447" y="1512570"/>
                  </a:lnTo>
                  <a:lnTo>
                    <a:pt x="147447" y="0"/>
                  </a:lnTo>
                  <a:lnTo>
                    <a:pt x="442340" y="0"/>
                  </a:lnTo>
                  <a:lnTo>
                    <a:pt x="442340" y="1512570"/>
                  </a:lnTo>
                  <a:lnTo>
                    <a:pt x="589788" y="1512570"/>
                  </a:lnTo>
                  <a:lnTo>
                    <a:pt x="294893" y="1807464"/>
                  </a:lnTo>
                  <a:lnTo>
                    <a:pt x="0" y="151257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8924290" y="4623561"/>
            <a:ext cx="530860" cy="1806575"/>
            <a:chOff x="8924290" y="4623561"/>
            <a:chExt cx="530860" cy="1806575"/>
          </a:xfrm>
        </p:grpSpPr>
        <p:sp>
          <p:nvSpPr>
            <p:cNvPr id="21" name="object 21" descr=""/>
            <p:cNvSpPr/>
            <p:nvPr/>
          </p:nvSpPr>
          <p:spPr>
            <a:xfrm>
              <a:off x="8930640" y="4629911"/>
              <a:ext cx="518159" cy="1793875"/>
            </a:xfrm>
            <a:custGeom>
              <a:avLst/>
              <a:gdLst/>
              <a:ahLst/>
              <a:cxnLst/>
              <a:rect l="l" t="t" r="r" b="b"/>
              <a:pathLst>
                <a:path w="518159" h="1793875">
                  <a:moveTo>
                    <a:pt x="259079" y="0"/>
                  </a:moveTo>
                  <a:lnTo>
                    <a:pt x="0" y="259080"/>
                  </a:lnTo>
                  <a:lnTo>
                    <a:pt x="129539" y="259080"/>
                  </a:lnTo>
                  <a:lnTo>
                    <a:pt x="129539" y="1793748"/>
                  </a:lnTo>
                  <a:lnTo>
                    <a:pt x="388619" y="1793748"/>
                  </a:lnTo>
                  <a:lnTo>
                    <a:pt x="388619" y="259080"/>
                  </a:lnTo>
                  <a:lnTo>
                    <a:pt x="518159" y="259080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930640" y="4629911"/>
              <a:ext cx="518159" cy="1793875"/>
            </a:xfrm>
            <a:custGeom>
              <a:avLst/>
              <a:gdLst/>
              <a:ahLst/>
              <a:cxnLst/>
              <a:rect l="l" t="t" r="r" b="b"/>
              <a:pathLst>
                <a:path w="518159" h="1793875">
                  <a:moveTo>
                    <a:pt x="518159" y="259080"/>
                  </a:moveTo>
                  <a:lnTo>
                    <a:pt x="388619" y="259080"/>
                  </a:lnTo>
                  <a:lnTo>
                    <a:pt x="388619" y="1793748"/>
                  </a:lnTo>
                  <a:lnTo>
                    <a:pt x="129539" y="1793748"/>
                  </a:lnTo>
                  <a:lnTo>
                    <a:pt x="129539" y="259080"/>
                  </a:lnTo>
                  <a:lnTo>
                    <a:pt x="0" y="259080"/>
                  </a:lnTo>
                  <a:lnTo>
                    <a:pt x="259079" y="0"/>
                  </a:lnTo>
                  <a:lnTo>
                    <a:pt x="518159" y="25908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939923" y="5185664"/>
            <a:ext cx="2250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606550" algn="l"/>
              </a:tabLst>
            </a:pPr>
            <a:r>
              <a:rPr dirty="0" sz="1800" spc="-25" b="1">
                <a:solidFill>
                  <a:srgbClr val="1F3863"/>
                </a:solidFill>
                <a:latin typeface="Calibri"/>
                <a:cs typeface="Calibri"/>
              </a:rPr>
              <a:t>to</a:t>
            </a:r>
            <a:r>
              <a:rPr dirty="0" sz="1800" b="1">
                <a:solidFill>
                  <a:srgbClr val="1F3863"/>
                </a:solidFill>
                <a:latin typeface="Calibri"/>
                <a:cs typeface="Calibri"/>
              </a:rPr>
              <a:t>	</a:t>
            </a:r>
            <a:r>
              <a:rPr dirty="0" sz="1800" spc="-10" b="1">
                <a:solidFill>
                  <a:srgbClr val="1F3863"/>
                </a:solidFill>
                <a:latin typeface="Calibri"/>
                <a:cs typeface="Calibri"/>
              </a:rPr>
              <a:t>identify</a:t>
            </a:r>
            <a:r>
              <a:rPr dirty="0" sz="1800" b="1">
                <a:solidFill>
                  <a:srgbClr val="1F3863"/>
                </a:solidFill>
                <a:latin typeface="Calibri"/>
                <a:cs typeface="Calibri"/>
              </a:rPr>
              <a:t>	</a:t>
            </a:r>
            <a:r>
              <a:rPr dirty="0" sz="1800" spc="-10" b="1">
                <a:solidFill>
                  <a:srgbClr val="1F3863"/>
                </a:solidFill>
                <a:latin typeface="Calibri"/>
                <a:cs typeface="Calibri"/>
              </a:rPr>
              <a:t>critical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939923" y="5459983"/>
            <a:ext cx="22504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38200" algn="l"/>
                <a:tab pos="1300480" algn="l"/>
                <a:tab pos="2033270" algn="l"/>
              </a:tabLst>
            </a:pPr>
            <a:r>
              <a:rPr dirty="0" sz="1800" spc="-10" b="1">
                <a:solidFill>
                  <a:srgbClr val="1F3863"/>
                </a:solidFill>
                <a:latin typeface="Calibri"/>
                <a:cs typeface="Calibri"/>
              </a:rPr>
              <a:t>issues</a:t>
            </a:r>
            <a:r>
              <a:rPr dirty="0" sz="1800" b="1">
                <a:solidFill>
                  <a:srgbClr val="1F3863"/>
                </a:solidFill>
                <a:latin typeface="Calibri"/>
                <a:cs typeface="Calibri"/>
              </a:rPr>
              <a:t>	</a:t>
            </a:r>
            <a:r>
              <a:rPr dirty="0" sz="1800" spc="-25" b="1">
                <a:solidFill>
                  <a:srgbClr val="1F3863"/>
                </a:solidFill>
                <a:latin typeface="Calibri"/>
                <a:cs typeface="Calibri"/>
              </a:rPr>
              <a:t>as</a:t>
            </a:r>
            <a:r>
              <a:rPr dirty="0" sz="1800" b="1">
                <a:solidFill>
                  <a:srgbClr val="1F3863"/>
                </a:solidFill>
                <a:latin typeface="Calibri"/>
                <a:cs typeface="Calibri"/>
              </a:rPr>
              <a:t>	</a:t>
            </a:r>
            <a:r>
              <a:rPr dirty="0" sz="1800" spc="-20" b="1">
                <a:solidFill>
                  <a:srgbClr val="1F3863"/>
                </a:solidFill>
                <a:latin typeface="Calibri"/>
                <a:cs typeface="Calibri"/>
              </a:rPr>
              <a:t>early</a:t>
            </a:r>
            <a:r>
              <a:rPr dirty="0" sz="1800" b="1">
                <a:solidFill>
                  <a:srgbClr val="1F3863"/>
                </a:solidFill>
                <a:latin typeface="Calibri"/>
                <a:cs typeface="Calibri"/>
              </a:rPr>
              <a:t>	</a:t>
            </a:r>
            <a:r>
              <a:rPr dirty="0" sz="1800" spc="-25" b="1">
                <a:solidFill>
                  <a:srgbClr val="1F3863"/>
                </a:solidFill>
                <a:latin typeface="Calibri"/>
                <a:cs typeface="Calibri"/>
              </a:rPr>
              <a:t>as </a:t>
            </a:r>
            <a:r>
              <a:rPr dirty="0" sz="1800" spc="-10" b="1">
                <a:solidFill>
                  <a:srgbClr val="1F3863"/>
                </a:solidFill>
                <a:latin typeface="Calibri"/>
                <a:cs typeface="Calibri"/>
              </a:rPr>
              <a:t>possible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1400" y="4337303"/>
            <a:ext cx="1058418" cy="787145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2939923" y="4314082"/>
            <a:ext cx="2251075" cy="89725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algn="ctr" marL="67310">
              <a:lnSpc>
                <a:spcPct val="100000"/>
              </a:lnSpc>
              <a:spcBef>
                <a:spcPts val="915"/>
              </a:spcBef>
            </a:pPr>
            <a:r>
              <a:rPr dirty="0" sz="2800" spc="-25" b="1">
                <a:solidFill>
                  <a:srgbClr val="1F3863"/>
                </a:solidFill>
                <a:latin typeface="Calibri"/>
                <a:cs typeface="Calibri"/>
              </a:rPr>
              <a:t>Aim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690245" algn="l"/>
                <a:tab pos="1533525" algn="l"/>
              </a:tabLst>
            </a:pPr>
            <a:r>
              <a:rPr dirty="0" sz="1800" spc="-10" b="1">
                <a:solidFill>
                  <a:srgbClr val="1F3863"/>
                </a:solidFill>
                <a:latin typeface="Calibri"/>
                <a:cs typeface="Calibri"/>
              </a:rPr>
              <a:t>Using</a:t>
            </a:r>
            <a:r>
              <a:rPr dirty="0" sz="1800" b="1">
                <a:solidFill>
                  <a:srgbClr val="1F3863"/>
                </a:solidFill>
                <a:latin typeface="Calibri"/>
                <a:cs typeface="Calibri"/>
              </a:rPr>
              <a:t>	</a:t>
            </a:r>
            <a:r>
              <a:rPr dirty="0" sz="1800" spc="-10" b="1">
                <a:solidFill>
                  <a:srgbClr val="1F3863"/>
                </a:solidFill>
                <a:latin typeface="Calibri"/>
                <a:cs typeface="Calibri"/>
              </a:rPr>
              <a:t>remote</a:t>
            </a:r>
            <a:r>
              <a:rPr dirty="0" sz="1800" b="1">
                <a:solidFill>
                  <a:srgbClr val="1F3863"/>
                </a:solidFill>
                <a:latin typeface="Calibri"/>
                <a:cs typeface="Calibri"/>
              </a:rPr>
              <a:t>	</a:t>
            </a:r>
            <a:r>
              <a:rPr dirty="0" sz="1800" spc="-10" b="1">
                <a:solidFill>
                  <a:srgbClr val="1F3863"/>
                </a:solidFill>
                <a:latin typeface="Calibri"/>
                <a:cs typeface="Calibri"/>
              </a:rPr>
              <a:t>sensing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13847" y="4407408"/>
            <a:ext cx="1288542" cy="787145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9691496" y="4270556"/>
            <a:ext cx="2258695" cy="1906905"/>
          </a:xfrm>
          <a:prstGeom prst="rect">
            <a:avLst/>
          </a:prstGeom>
        </p:spPr>
        <p:txBody>
          <a:bodyPr wrap="square" lIns="0" tIns="229870" rIns="0" bIns="0" rtlCol="0" vert="horz">
            <a:spAutoFit/>
          </a:bodyPr>
          <a:lstStyle/>
          <a:p>
            <a:pPr marL="744220">
              <a:lnSpc>
                <a:spcPct val="100000"/>
              </a:lnSpc>
              <a:spcBef>
                <a:spcPts val="1810"/>
              </a:spcBef>
            </a:pP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Value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00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Method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 intervention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18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reliable</a:t>
            </a:r>
            <a:r>
              <a:rPr dirty="0" sz="18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 possible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best</a:t>
            </a:r>
            <a:r>
              <a:rPr dirty="0" sz="18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ratio</a:t>
            </a:r>
            <a:r>
              <a:rPr dirty="0" sz="18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cost-effectiveness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299964" y="6485331"/>
            <a:ext cx="4883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 i="1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650985" y="6437477"/>
            <a:ext cx="1067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latin typeface="Calibri"/>
                <a:cs typeface="Calibri"/>
              </a:rPr>
              <a:t>knowledge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547104" y="6400800"/>
            <a:ext cx="1844039" cy="379730"/>
            <a:chOff x="6547104" y="6400800"/>
            <a:chExt cx="1844039" cy="379730"/>
          </a:xfrm>
        </p:grpSpPr>
        <p:sp>
          <p:nvSpPr>
            <p:cNvPr id="32" name="object 32" descr=""/>
            <p:cNvSpPr/>
            <p:nvPr/>
          </p:nvSpPr>
          <p:spPr>
            <a:xfrm>
              <a:off x="6553200" y="6406895"/>
              <a:ext cx="1831975" cy="367665"/>
            </a:xfrm>
            <a:custGeom>
              <a:avLst/>
              <a:gdLst/>
              <a:ahLst/>
              <a:cxnLst/>
              <a:rect l="l" t="t" r="r" b="b"/>
              <a:pathLst>
                <a:path w="1831975" h="367665">
                  <a:moveTo>
                    <a:pt x="1648205" y="0"/>
                  </a:moveTo>
                  <a:lnTo>
                    <a:pt x="1648205" y="91820"/>
                  </a:lnTo>
                  <a:lnTo>
                    <a:pt x="0" y="91820"/>
                  </a:lnTo>
                  <a:lnTo>
                    <a:pt x="0" y="275462"/>
                  </a:lnTo>
                  <a:lnTo>
                    <a:pt x="1648205" y="275462"/>
                  </a:lnTo>
                  <a:lnTo>
                    <a:pt x="1648205" y="367283"/>
                  </a:lnTo>
                  <a:lnTo>
                    <a:pt x="1831848" y="183641"/>
                  </a:lnTo>
                  <a:lnTo>
                    <a:pt x="164820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553200" y="6406895"/>
              <a:ext cx="1831975" cy="367665"/>
            </a:xfrm>
            <a:custGeom>
              <a:avLst/>
              <a:gdLst/>
              <a:ahLst/>
              <a:cxnLst/>
              <a:rect l="l" t="t" r="r" b="b"/>
              <a:pathLst>
                <a:path w="1831975" h="367665">
                  <a:moveTo>
                    <a:pt x="0" y="91820"/>
                  </a:moveTo>
                  <a:lnTo>
                    <a:pt x="1648205" y="91820"/>
                  </a:lnTo>
                  <a:lnTo>
                    <a:pt x="1648205" y="0"/>
                  </a:lnTo>
                  <a:lnTo>
                    <a:pt x="1831848" y="183641"/>
                  </a:lnTo>
                  <a:lnTo>
                    <a:pt x="1648205" y="367283"/>
                  </a:lnTo>
                  <a:lnTo>
                    <a:pt x="1648205" y="275462"/>
                  </a:lnTo>
                  <a:lnTo>
                    <a:pt x="0" y="275462"/>
                  </a:lnTo>
                  <a:lnTo>
                    <a:pt x="0" y="9182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3770757" y="2194489"/>
            <a:ext cx="6960234" cy="1553845"/>
          </a:xfrm>
          <a:prstGeom prst="rect">
            <a:avLst/>
          </a:prstGeom>
        </p:spPr>
        <p:txBody>
          <a:bodyPr wrap="square" lIns="0" tIns="181610" rIns="0" bIns="0" rtlCol="0" vert="horz">
            <a:spAutoFit/>
          </a:bodyPr>
          <a:lstStyle/>
          <a:p>
            <a:pPr algn="ctr" marL="512445">
              <a:lnSpc>
                <a:spcPct val="100000"/>
              </a:lnSpc>
              <a:spcBef>
                <a:spcPts val="1430"/>
              </a:spcBef>
            </a:pPr>
            <a:r>
              <a:rPr dirty="0" sz="2800" spc="-10" b="1">
                <a:solidFill>
                  <a:srgbClr val="001F5F"/>
                </a:solidFill>
                <a:latin typeface="Arial"/>
                <a:cs typeface="Arial"/>
              </a:rPr>
              <a:t>Problems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Lack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support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farmer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implement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decisions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concerning</a:t>
            </a:r>
            <a:r>
              <a:rPr dirty="0" sz="1800" spc="-10">
                <a:latin typeface="Calibri"/>
                <a:cs typeface="Calibri"/>
              </a:rPr>
              <a:t> crops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Difficulties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detecting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first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symptoms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pathogen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Simple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practical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marker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provide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clear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475909" y="4820539"/>
            <a:ext cx="254635" cy="142494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4518659" y="199371"/>
            <a:ext cx="5934075" cy="988694"/>
            <a:chOff x="4518659" y="199371"/>
            <a:chExt cx="5934075" cy="988694"/>
          </a:xfrm>
        </p:grpSpPr>
        <p:pic>
          <p:nvPicPr>
            <p:cNvPr id="37" name="object 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86853" y="199371"/>
              <a:ext cx="1192736" cy="25374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8659" y="400811"/>
              <a:ext cx="1730502" cy="78714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62827" y="400811"/>
              <a:ext cx="1233677" cy="78714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1695" y="400811"/>
              <a:ext cx="2138933" cy="787146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3523" y="400811"/>
              <a:ext cx="2068829" cy="787146"/>
            </a:xfrm>
            <a:prstGeom prst="rect">
              <a:avLst/>
            </a:prstGeom>
          </p:spPr>
        </p:pic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407" rIns="0" bIns="0" rtlCol="0" vert="horz">
            <a:spAutoFit/>
          </a:bodyPr>
          <a:lstStyle/>
          <a:p>
            <a:pPr algn="ctr" marL="4508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TEBAKA</a:t>
            </a:r>
            <a:endParaRPr sz="2800">
              <a:latin typeface="Calibri"/>
              <a:cs typeface="Calibri"/>
            </a:endParaRPr>
          </a:p>
          <a:p>
            <a:pPr algn="ctr" marL="45085">
              <a:lnSpc>
                <a:spcPct val="100000"/>
              </a:lnSpc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TErritory</a:t>
            </a:r>
            <a:r>
              <a:rPr dirty="0" sz="2800" spc="-9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BAsic</a:t>
            </a:r>
            <a:r>
              <a:rPr dirty="0" sz="2800" spc="-8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2800" spc="-8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Acquisition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6159762" y="4168140"/>
            <a:ext cx="2794635" cy="677545"/>
            <a:chOff x="6159762" y="4168140"/>
            <a:chExt cx="2794635" cy="677545"/>
          </a:xfrm>
        </p:grpSpPr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59762" y="4345450"/>
              <a:ext cx="1474955" cy="28642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6556" y="4168140"/>
              <a:ext cx="1457705" cy="677418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-6095" y="-6096"/>
            <a:ext cx="10817860" cy="6870700"/>
            <a:chOff x="-6095" y="-6096"/>
            <a:chExt cx="10817860" cy="6870700"/>
          </a:xfrm>
        </p:grpSpPr>
        <p:pic>
          <p:nvPicPr>
            <p:cNvPr id="47" name="object 4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19471" y="1196340"/>
              <a:ext cx="777239" cy="29108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61459" y="1191767"/>
              <a:ext cx="818388" cy="45110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30824" y="1191767"/>
              <a:ext cx="1007364" cy="288036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09815" y="1178051"/>
              <a:ext cx="1136903" cy="315467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50373" y="1222248"/>
              <a:ext cx="960098" cy="257555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10472" y="1120140"/>
              <a:ext cx="812292" cy="4572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12680" y="1171956"/>
              <a:ext cx="798576" cy="339851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10883" y="1539254"/>
              <a:ext cx="623315" cy="46785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14972" y="1641633"/>
              <a:ext cx="933912" cy="24022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60463" y="1507288"/>
              <a:ext cx="742133" cy="514981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24612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1260" y="6858000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0" y="6858000"/>
                  </a:moveTo>
                  <a:lnTo>
                    <a:pt x="2461260" y="6858000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7744" y="185927"/>
              <a:ext cx="1905000" cy="87934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8619" y="1299971"/>
              <a:ext cx="1549908" cy="147675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8619" y="3011424"/>
              <a:ext cx="1549908" cy="989076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10027" y="57911"/>
              <a:ext cx="1648205" cy="1184909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6137528" y="4236211"/>
            <a:ext cx="2617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Challenging</a:t>
            </a:r>
            <a:r>
              <a:rPr dirty="0" sz="2400" spc="-1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Solution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8771" y="184150"/>
            <a:ext cx="433514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First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step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solution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6115" y="1502663"/>
            <a:ext cx="1790700" cy="100736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307841" y="822528"/>
            <a:ext cx="7876540" cy="6134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definition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methodology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achieve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‘knowledge’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relating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some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agricultural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10">
                <a:latin typeface="Calibri"/>
                <a:cs typeface="Calibri"/>
              </a:rPr>
              <a:t>crops: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7688" y="1508760"/>
            <a:ext cx="1978152" cy="9829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51847" y="1519427"/>
            <a:ext cx="1520952" cy="101498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815328" y="5920740"/>
            <a:ext cx="1263650" cy="368935"/>
          </a:xfrm>
          <a:prstGeom prst="rect">
            <a:avLst/>
          </a:prstGeom>
          <a:solidFill>
            <a:srgbClr val="FFD966"/>
          </a:solidFill>
        </p:spPr>
        <p:txBody>
          <a:bodyPr wrap="square" lIns="0" tIns="31750" rIns="0" bIns="0" rtlCol="0" vert="horz">
            <a:spAutoFit/>
          </a:bodyPr>
          <a:lstStyle/>
          <a:p>
            <a:pPr marL="161290">
              <a:lnSpc>
                <a:spcPct val="100000"/>
              </a:lnSpc>
              <a:spcBef>
                <a:spcPts val="250"/>
              </a:spcBef>
            </a:pPr>
            <a:r>
              <a:rPr dirty="0" sz="1800" spc="-10" i="1">
                <a:latin typeface="Calibri"/>
                <a:cs typeface="Calibri"/>
              </a:rPr>
              <a:t>secondary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65678" y="4132834"/>
            <a:ext cx="3578860" cy="2146300"/>
            <a:chOff x="3265678" y="4132834"/>
            <a:chExt cx="3578860" cy="2146300"/>
          </a:xfrm>
        </p:grpSpPr>
        <p:sp>
          <p:nvSpPr>
            <p:cNvPr id="9" name="object 9" descr=""/>
            <p:cNvSpPr/>
            <p:nvPr/>
          </p:nvSpPr>
          <p:spPr>
            <a:xfrm>
              <a:off x="3294888" y="4162044"/>
              <a:ext cx="3520440" cy="2087880"/>
            </a:xfrm>
            <a:custGeom>
              <a:avLst/>
              <a:gdLst/>
              <a:ahLst/>
              <a:cxnLst/>
              <a:rect l="l" t="t" r="r" b="b"/>
              <a:pathLst>
                <a:path w="3520440" h="2087879">
                  <a:moveTo>
                    <a:pt x="3520440" y="0"/>
                  </a:moveTo>
                  <a:lnTo>
                    <a:pt x="0" y="0"/>
                  </a:lnTo>
                  <a:lnTo>
                    <a:pt x="0" y="2087879"/>
                  </a:lnTo>
                  <a:lnTo>
                    <a:pt x="3520440" y="2087879"/>
                  </a:lnTo>
                  <a:lnTo>
                    <a:pt x="352044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294888" y="4162044"/>
              <a:ext cx="3520440" cy="2087880"/>
            </a:xfrm>
            <a:custGeom>
              <a:avLst/>
              <a:gdLst/>
              <a:ahLst/>
              <a:cxnLst/>
              <a:rect l="l" t="t" r="r" b="b"/>
              <a:pathLst>
                <a:path w="3520440" h="2087879">
                  <a:moveTo>
                    <a:pt x="0" y="2087879"/>
                  </a:moveTo>
                  <a:lnTo>
                    <a:pt x="3520440" y="2087879"/>
                  </a:lnTo>
                  <a:lnTo>
                    <a:pt x="3520440" y="0"/>
                  </a:lnTo>
                  <a:lnTo>
                    <a:pt x="0" y="0"/>
                  </a:lnTo>
                  <a:lnTo>
                    <a:pt x="0" y="2087879"/>
                  </a:lnTo>
                  <a:close/>
                </a:path>
              </a:pathLst>
            </a:custGeom>
            <a:ln w="57912">
              <a:solidFill>
                <a:srgbClr val="41709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232653" y="5926023"/>
            <a:ext cx="752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latin typeface="Calibri"/>
                <a:cs typeface="Calibri"/>
              </a:rPr>
              <a:t>primary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871216" y="3137916"/>
            <a:ext cx="9321165" cy="2801620"/>
            <a:chOff x="2871216" y="3137916"/>
            <a:chExt cx="9321165" cy="2801620"/>
          </a:xfrm>
        </p:grpSpPr>
        <p:sp>
          <p:nvSpPr>
            <p:cNvPr id="13" name="object 13" descr=""/>
            <p:cNvSpPr/>
            <p:nvPr/>
          </p:nvSpPr>
          <p:spPr>
            <a:xfrm>
              <a:off x="2871216" y="3137915"/>
              <a:ext cx="9321165" cy="1795780"/>
            </a:xfrm>
            <a:custGeom>
              <a:avLst/>
              <a:gdLst/>
              <a:ahLst/>
              <a:cxnLst/>
              <a:rect l="l" t="t" r="r" b="b"/>
              <a:pathLst>
                <a:path w="9321165" h="1795779">
                  <a:moveTo>
                    <a:pt x="4653788" y="57912"/>
                  </a:moveTo>
                  <a:lnTo>
                    <a:pt x="0" y="57912"/>
                  </a:lnTo>
                  <a:lnTo>
                    <a:pt x="0" y="1737487"/>
                  </a:lnTo>
                  <a:lnTo>
                    <a:pt x="83820" y="1737487"/>
                  </a:lnTo>
                  <a:lnTo>
                    <a:pt x="83820" y="1795399"/>
                  </a:lnTo>
                  <a:lnTo>
                    <a:pt x="199644" y="1737487"/>
                  </a:lnTo>
                  <a:lnTo>
                    <a:pt x="257556" y="1708531"/>
                  </a:lnTo>
                  <a:lnTo>
                    <a:pt x="199644" y="1679575"/>
                  </a:lnTo>
                  <a:lnTo>
                    <a:pt x="83820" y="1621663"/>
                  </a:lnTo>
                  <a:lnTo>
                    <a:pt x="83820" y="1679575"/>
                  </a:lnTo>
                  <a:lnTo>
                    <a:pt x="57912" y="1679575"/>
                  </a:lnTo>
                  <a:lnTo>
                    <a:pt x="57912" y="115824"/>
                  </a:lnTo>
                  <a:lnTo>
                    <a:pt x="4653788" y="115824"/>
                  </a:lnTo>
                  <a:lnTo>
                    <a:pt x="4653788" y="86868"/>
                  </a:lnTo>
                  <a:lnTo>
                    <a:pt x="4653788" y="57912"/>
                  </a:lnTo>
                  <a:close/>
                </a:path>
                <a:path w="9321165" h="1795779">
                  <a:moveTo>
                    <a:pt x="9320771" y="57912"/>
                  </a:moveTo>
                  <a:lnTo>
                    <a:pt x="6124956" y="57912"/>
                  </a:lnTo>
                  <a:lnTo>
                    <a:pt x="6124956" y="0"/>
                  </a:lnTo>
                  <a:lnTo>
                    <a:pt x="5951220" y="86868"/>
                  </a:lnTo>
                  <a:lnTo>
                    <a:pt x="6124956" y="173736"/>
                  </a:lnTo>
                  <a:lnTo>
                    <a:pt x="6124956" y="115824"/>
                  </a:lnTo>
                  <a:lnTo>
                    <a:pt x="9268333" y="115824"/>
                  </a:lnTo>
                  <a:lnTo>
                    <a:pt x="9268333" y="1684655"/>
                  </a:lnTo>
                  <a:lnTo>
                    <a:pt x="9068689" y="1684655"/>
                  </a:lnTo>
                  <a:lnTo>
                    <a:pt x="9068689" y="1742567"/>
                  </a:lnTo>
                  <a:lnTo>
                    <a:pt x="9320771" y="1742567"/>
                  </a:lnTo>
                  <a:lnTo>
                    <a:pt x="9320771" y="1713611"/>
                  </a:lnTo>
                  <a:lnTo>
                    <a:pt x="9320771" y="1684655"/>
                  </a:lnTo>
                  <a:lnTo>
                    <a:pt x="9320771" y="115824"/>
                  </a:lnTo>
                  <a:lnTo>
                    <a:pt x="9320771" y="86868"/>
                  </a:lnTo>
                  <a:lnTo>
                    <a:pt x="9320771" y="5791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129534" y="3774186"/>
              <a:ext cx="5314315" cy="2146300"/>
            </a:xfrm>
            <a:custGeom>
              <a:avLst/>
              <a:gdLst/>
              <a:ahLst/>
              <a:cxnLst/>
              <a:rect l="l" t="t" r="r" b="b"/>
              <a:pathLst>
                <a:path w="5314315" h="2146300">
                  <a:moveTo>
                    <a:pt x="4956556" y="0"/>
                  </a:moveTo>
                  <a:lnTo>
                    <a:pt x="357631" y="0"/>
                  </a:lnTo>
                  <a:lnTo>
                    <a:pt x="309109" y="3265"/>
                  </a:lnTo>
                  <a:lnTo>
                    <a:pt x="262569" y="12777"/>
                  </a:lnTo>
                  <a:lnTo>
                    <a:pt x="218438" y="28108"/>
                  </a:lnTo>
                  <a:lnTo>
                    <a:pt x="177141" y="48833"/>
                  </a:lnTo>
                  <a:lnTo>
                    <a:pt x="139106" y="74526"/>
                  </a:lnTo>
                  <a:lnTo>
                    <a:pt x="104759" y="104759"/>
                  </a:lnTo>
                  <a:lnTo>
                    <a:pt x="74526" y="139106"/>
                  </a:lnTo>
                  <a:lnTo>
                    <a:pt x="48833" y="177141"/>
                  </a:lnTo>
                  <a:lnTo>
                    <a:pt x="28108" y="218438"/>
                  </a:lnTo>
                  <a:lnTo>
                    <a:pt x="12777" y="262569"/>
                  </a:lnTo>
                  <a:lnTo>
                    <a:pt x="3265" y="309109"/>
                  </a:lnTo>
                  <a:lnTo>
                    <a:pt x="0" y="357631"/>
                  </a:lnTo>
                  <a:lnTo>
                    <a:pt x="0" y="1788160"/>
                  </a:lnTo>
                  <a:lnTo>
                    <a:pt x="3265" y="1836687"/>
                  </a:lnTo>
                  <a:lnTo>
                    <a:pt x="12777" y="1883231"/>
                  </a:lnTo>
                  <a:lnTo>
                    <a:pt x="28108" y="1927364"/>
                  </a:lnTo>
                  <a:lnTo>
                    <a:pt x="48833" y="1968661"/>
                  </a:lnTo>
                  <a:lnTo>
                    <a:pt x="74526" y="2006696"/>
                  </a:lnTo>
                  <a:lnTo>
                    <a:pt x="104759" y="2041042"/>
                  </a:lnTo>
                  <a:lnTo>
                    <a:pt x="139106" y="2071273"/>
                  </a:lnTo>
                  <a:lnTo>
                    <a:pt x="177141" y="2096963"/>
                  </a:lnTo>
                  <a:lnTo>
                    <a:pt x="218438" y="2117686"/>
                  </a:lnTo>
                  <a:lnTo>
                    <a:pt x="262569" y="2133016"/>
                  </a:lnTo>
                  <a:lnTo>
                    <a:pt x="309109" y="2142527"/>
                  </a:lnTo>
                  <a:lnTo>
                    <a:pt x="357631" y="2145791"/>
                  </a:lnTo>
                  <a:lnTo>
                    <a:pt x="4956556" y="2145791"/>
                  </a:lnTo>
                  <a:lnTo>
                    <a:pt x="5005078" y="2142527"/>
                  </a:lnTo>
                  <a:lnTo>
                    <a:pt x="5051618" y="2133016"/>
                  </a:lnTo>
                  <a:lnTo>
                    <a:pt x="5095749" y="2117686"/>
                  </a:lnTo>
                  <a:lnTo>
                    <a:pt x="5137046" y="2096963"/>
                  </a:lnTo>
                  <a:lnTo>
                    <a:pt x="5175081" y="2071273"/>
                  </a:lnTo>
                  <a:lnTo>
                    <a:pt x="5209428" y="2041042"/>
                  </a:lnTo>
                  <a:lnTo>
                    <a:pt x="5239661" y="2006696"/>
                  </a:lnTo>
                  <a:lnTo>
                    <a:pt x="5265354" y="1968661"/>
                  </a:lnTo>
                  <a:lnTo>
                    <a:pt x="5286079" y="1927364"/>
                  </a:lnTo>
                  <a:lnTo>
                    <a:pt x="5301410" y="1883231"/>
                  </a:lnTo>
                  <a:lnTo>
                    <a:pt x="5310922" y="1836687"/>
                  </a:lnTo>
                  <a:lnTo>
                    <a:pt x="5314188" y="1788160"/>
                  </a:lnTo>
                  <a:lnTo>
                    <a:pt x="5314188" y="357631"/>
                  </a:lnTo>
                  <a:lnTo>
                    <a:pt x="5310922" y="309109"/>
                  </a:lnTo>
                  <a:lnTo>
                    <a:pt x="5301410" y="262569"/>
                  </a:lnTo>
                  <a:lnTo>
                    <a:pt x="5286079" y="218438"/>
                  </a:lnTo>
                  <a:lnTo>
                    <a:pt x="5265354" y="177141"/>
                  </a:lnTo>
                  <a:lnTo>
                    <a:pt x="5239661" y="139106"/>
                  </a:lnTo>
                  <a:lnTo>
                    <a:pt x="5209428" y="104759"/>
                  </a:lnTo>
                  <a:lnTo>
                    <a:pt x="5175081" y="74526"/>
                  </a:lnTo>
                  <a:lnTo>
                    <a:pt x="5137046" y="48833"/>
                  </a:lnTo>
                  <a:lnTo>
                    <a:pt x="5095749" y="28108"/>
                  </a:lnTo>
                  <a:lnTo>
                    <a:pt x="5051618" y="12777"/>
                  </a:lnTo>
                  <a:lnTo>
                    <a:pt x="5005078" y="3265"/>
                  </a:lnTo>
                  <a:lnTo>
                    <a:pt x="495655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129534" y="3774186"/>
              <a:ext cx="5314315" cy="2146300"/>
            </a:xfrm>
            <a:custGeom>
              <a:avLst/>
              <a:gdLst/>
              <a:ahLst/>
              <a:cxnLst/>
              <a:rect l="l" t="t" r="r" b="b"/>
              <a:pathLst>
                <a:path w="5314315" h="2146300">
                  <a:moveTo>
                    <a:pt x="0" y="357631"/>
                  </a:moveTo>
                  <a:lnTo>
                    <a:pt x="3265" y="309109"/>
                  </a:lnTo>
                  <a:lnTo>
                    <a:pt x="12777" y="262569"/>
                  </a:lnTo>
                  <a:lnTo>
                    <a:pt x="28108" y="218438"/>
                  </a:lnTo>
                  <a:lnTo>
                    <a:pt x="48833" y="177141"/>
                  </a:lnTo>
                  <a:lnTo>
                    <a:pt x="74526" y="139106"/>
                  </a:lnTo>
                  <a:lnTo>
                    <a:pt x="104759" y="104759"/>
                  </a:lnTo>
                  <a:lnTo>
                    <a:pt x="139106" y="74526"/>
                  </a:lnTo>
                  <a:lnTo>
                    <a:pt x="177141" y="48833"/>
                  </a:lnTo>
                  <a:lnTo>
                    <a:pt x="218438" y="28108"/>
                  </a:lnTo>
                  <a:lnTo>
                    <a:pt x="262569" y="12777"/>
                  </a:lnTo>
                  <a:lnTo>
                    <a:pt x="309109" y="3265"/>
                  </a:lnTo>
                  <a:lnTo>
                    <a:pt x="357631" y="0"/>
                  </a:lnTo>
                  <a:lnTo>
                    <a:pt x="4956556" y="0"/>
                  </a:lnTo>
                  <a:lnTo>
                    <a:pt x="5005078" y="3265"/>
                  </a:lnTo>
                  <a:lnTo>
                    <a:pt x="5051618" y="12777"/>
                  </a:lnTo>
                  <a:lnTo>
                    <a:pt x="5095749" y="28108"/>
                  </a:lnTo>
                  <a:lnTo>
                    <a:pt x="5137046" y="48833"/>
                  </a:lnTo>
                  <a:lnTo>
                    <a:pt x="5175081" y="74526"/>
                  </a:lnTo>
                  <a:lnTo>
                    <a:pt x="5209428" y="104759"/>
                  </a:lnTo>
                  <a:lnTo>
                    <a:pt x="5239661" y="139106"/>
                  </a:lnTo>
                  <a:lnTo>
                    <a:pt x="5265354" y="177141"/>
                  </a:lnTo>
                  <a:lnTo>
                    <a:pt x="5286079" y="218438"/>
                  </a:lnTo>
                  <a:lnTo>
                    <a:pt x="5301410" y="262569"/>
                  </a:lnTo>
                  <a:lnTo>
                    <a:pt x="5310922" y="309109"/>
                  </a:lnTo>
                  <a:lnTo>
                    <a:pt x="5314188" y="357631"/>
                  </a:lnTo>
                  <a:lnTo>
                    <a:pt x="5314188" y="1788160"/>
                  </a:lnTo>
                  <a:lnTo>
                    <a:pt x="5310922" y="1836687"/>
                  </a:lnTo>
                  <a:lnTo>
                    <a:pt x="5301410" y="1883231"/>
                  </a:lnTo>
                  <a:lnTo>
                    <a:pt x="5286079" y="1927364"/>
                  </a:lnTo>
                  <a:lnTo>
                    <a:pt x="5265354" y="1968661"/>
                  </a:lnTo>
                  <a:lnTo>
                    <a:pt x="5239661" y="2006696"/>
                  </a:lnTo>
                  <a:lnTo>
                    <a:pt x="5209428" y="2041042"/>
                  </a:lnTo>
                  <a:lnTo>
                    <a:pt x="5175081" y="2071273"/>
                  </a:lnTo>
                  <a:lnTo>
                    <a:pt x="5137046" y="2096963"/>
                  </a:lnTo>
                  <a:lnTo>
                    <a:pt x="5095749" y="2117686"/>
                  </a:lnTo>
                  <a:lnTo>
                    <a:pt x="5051618" y="2133016"/>
                  </a:lnTo>
                  <a:lnTo>
                    <a:pt x="5005078" y="2142527"/>
                  </a:lnTo>
                  <a:lnTo>
                    <a:pt x="4956556" y="2145791"/>
                  </a:lnTo>
                  <a:lnTo>
                    <a:pt x="357631" y="2145791"/>
                  </a:lnTo>
                  <a:lnTo>
                    <a:pt x="309109" y="2142527"/>
                  </a:lnTo>
                  <a:lnTo>
                    <a:pt x="262569" y="2133016"/>
                  </a:lnTo>
                  <a:lnTo>
                    <a:pt x="218438" y="2117686"/>
                  </a:lnTo>
                  <a:lnTo>
                    <a:pt x="177141" y="2096963"/>
                  </a:lnTo>
                  <a:lnTo>
                    <a:pt x="139106" y="2071273"/>
                  </a:lnTo>
                  <a:lnTo>
                    <a:pt x="104759" y="2041042"/>
                  </a:lnTo>
                  <a:lnTo>
                    <a:pt x="74526" y="2006696"/>
                  </a:lnTo>
                  <a:lnTo>
                    <a:pt x="48833" y="1968661"/>
                  </a:lnTo>
                  <a:lnTo>
                    <a:pt x="28108" y="1927364"/>
                  </a:lnTo>
                  <a:lnTo>
                    <a:pt x="12777" y="1883231"/>
                  </a:lnTo>
                  <a:lnTo>
                    <a:pt x="3265" y="1836687"/>
                  </a:lnTo>
                  <a:lnTo>
                    <a:pt x="0" y="1788160"/>
                  </a:lnTo>
                  <a:lnTo>
                    <a:pt x="0" y="357631"/>
                  </a:lnTo>
                  <a:close/>
                </a:path>
              </a:pathLst>
            </a:custGeom>
            <a:ln w="381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8951" y="3829812"/>
              <a:ext cx="2327909" cy="454913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4685157" y="3872610"/>
            <a:ext cx="20808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SITUATION</a:t>
            </a:r>
            <a:r>
              <a:rPr dirty="0" sz="1600" spc="1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AWARENESS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229101" y="4138929"/>
            <a:ext cx="5075555" cy="1737995"/>
            <a:chOff x="3229101" y="4138929"/>
            <a:chExt cx="5075555" cy="1737995"/>
          </a:xfrm>
        </p:grpSpPr>
        <p:sp>
          <p:nvSpPr>
            <p:cNvPr id="19" name="object 19" descr=""/>
            <p:cNvSpPr/>
            <p:nvPr/>
          </p:nvSpPr>
          <p:spPr>
            <a:xfrm>
              <a:off x="3235451" y="4145279"/>
              <a:ext cx="5062855" cy="1725295"/>
            </a:xfrm>
            <a:custGeom>
              <a:avLst/>
              <a:gdLst/>
              <a:ahLst/>
              <a:cxnLst/>
              <a:rect l="l" t="t" r="r" b="b"/>
              <a:pathLst>
                <a:path w="5062855" h="1725295">
                  <a:moveTo>
                    <a:pt x="4775200" y="0"/>
                  </a:moveTo>
                  <a:lnTo>
                    <a:pt x="287527" y="0"/>
                  </a:lnTo>
                  <a:lnTo>
                    <a:pt x="240900" y="3764"/>
                  </a:lnTo>
                  <a:lnTo>
                    <a:pt x="196665" y="14662"/>
                  </a:lnTo>
                  <a:lnTo>
                    <a:pt x="155413" y="32102"/>
                  </a:lnTo>
                  <a:lnTo>
                    <a:pt x="117738" y="55489"/>
                  </a:lnTo>
                  <a:lnTo>
                    <a:pt x="84232" y="84232"/>
                  </a:lnTo>
                  <a:lnTo>
                    <a:pt x="55489" y="117738"/>
                  </a:lnTo>
                  <a:lnTo>
                    <a:pt x="32102" y="155413"/>
                  </a:lnTo>
                  <a:lnTo>
                    <a:pt x="14662" y="196665"/>
                  </a:lnTo>
                  <a:lnTo>
                    <a:pt x="3764" y="240900"/>
                  </a:lnTo>
                  <a:lnTo>
                    <a:pt x="0" y="287528"/>
                  </a:lnTo>
                  <a:lnTo>
                    <a:pt x="0" y="1437640"/>
                  </a:lnTo>
                  <a:lnTo>
                    <a:pt x="3764" y="1484276"/>
                  </a:lnTo>
                  <a:lnTo>
                    <a:pt x="14662" y="1528517"/>
                  </a:lnTo>
                  <a:lnTo>
                    <a:pt x="32102" y="1569771"/>
                  </a:lnTo>
                  <a:lnTo>
                    <a:pt x="55489" y="1607446"/>
                  </a:lnTo>
                  <a:lnTo>
                    <a:pt x="84232" y="1640949"/>
                  </a:lnTo>
                  <a:lnTo>
                    <a:pt x="117738" y="1669689"/>
                  </a:lnTo>
                  <a:lnTo>
                    <a:pt x="155413" y="1693072"/>
                  </a:lnTo>
                  <a:lnTo>
                    <a:pt x="196665" y="1710508"/>
                  </a:lnTo>
                  <a:lnTo>
                    <a:pt x="240900" y="1721404"/>
                  </a:lnTo>
                  <a:lnTo>
                    <a:pt x="287527" y="1725168"/>
                  </a:lnTo>
                  <a:lnTo>
                    <a:pt x="4775200" y="1725168"/>
                  </a:lnTo>
                  <a:lnTo>
                    <a:pt x="4821827" y="1721404"/>
                  </a:lnTo>
                  <a:lnTo>
                    <a:pt x="4866062" y="1710508"/>
                  </a:lnTo>
                  <a:lnTo>
                    <a:pt x="4907314" y="1693072"/>
                  </a:lnTo>
                  <a:lnTo>
                    <a:pt x="4944989" y="1669689"/>
                  </a:lnTo>
                  <a:lnTo>
                    <a:pt x="4978495" y="1640949"/>
                  </a:lnTo>
                  <a:lnTo>
                    <a:pt x="5007238" y="1607446"/>
                  </a:lnTo>
                  <a:lnTo>
                    <a:pt x="5030625" y="1569771"/>
                  </a:lnTo>
                  <a:lnTo>
                    <a:pt x="5048065" y="1528517"/>
                  </a:lnTo>
                  <a:lnTo>
                    <a:pt x="5058963" y="1484276"/>
                  </a:lnTo>
                  <a:lnTo>
                    <a:pt x="5062728" y="1437640"/>
                  </a:lnTo>
                  <a:lnTo>
                    <a:pt x="5062728" y="287528"/>
                  </a:lnTo>
                  <a:lnTo>
                    <a:pt x="5058963" y="240900"/>
                  </a:lnTo>
                  <a:lnTo>
                    <a:pt x="5048065" y="196665"/>
                  </a:lnTo>
                  <a:lnTo>
                    <a:pt x="5030625" y="155413"/>
                  </a:lnTo>
                  <a:lnTo>
                    <a:pt x="5007238" y="117738"/>
                  </a:lnTo>
                  <a:lnTo>
                    <a:pt x="4978495" y="84232"/>
                  </a:lnTo>
                  <a:lnTo>
                    <a:pt x="4944989" y="55489"/>
                  </a:lnTo>
                  <a:lnTo>
                    <a:pt x="4907314" y="32102"/>
                  </a:lnTo>
                  <a:lnTo>
                    <a:pt x="4866062" y="14662"/>
                  </a:lnTo>
                  <a:lnTo>
                    <a:pt x="4821827" y="3764"/>
                  </a:lnTo>
                  <a:lnTo>
                    <a:pt x="47752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235451" y="4145279"/>
              <a:ext cx="5062855" cy="1725295"/>
            </a:xfrm>
            <a:custGeom>
              <a:avLst/>
              <a:gdLst/>
              <a:ahLst/>
              <a:cxnLst/>
              <a:rect l="l" t="t" r="r" b="b"/>
              <a:pathLst>
                <a:path w="5062855" h="1725295">
                  <a:moveTo>
                    <a:pt x="0" y="287528"/>
                  </a:moveTo>
                  <a:lnTo>
                    <a:pt x="3764" y="240900"/>
                  </a:lnTo>
                  <a:lnTo>
                    <a:pt x="14662" y="196665"/>
                  </a:lnTo>
                  <a:lnTo>
                    <a:pt x="32102" y="155413"/>
                  </a:lnTo>
                  <a:lnTo>
                    <a:pt x="55489" y="117738"/>
                  </a:lnTo>
                  <a:lnTo>
                    <a:pt x="84232" y="84232"/>
                  </a:lnTo>
                  <a:lnTo>
                    <a:pt x="117738" y="55489"/>
                  </a:lnTo>
                  <a:lnTo>
                    <a:pt x="155413" y="32102"/>
                  </a:lnTo>
                  <a:lnTo>
                    <a:pt x="196665" y="14662"/>
                  </a:lnTo>
                  <a:lnTo>
                    <a:pt x="240900" y="3764"/>
                  </a:lnTo>
                  <a:lnTo>
                    <a:pt x="287527" y="0"/>
                  </a:lnTo>
                  <a:lnTo>
                    <a:pt x="4775200" y="0"/>
                  </a:lnTo>
                  <a:lnTo>
                    <a:pt x="4821827" y="3764"/>
                  </a:lnTo>
                  <a:lnTo>
                    <a:pt x="4866062" y="14662"/>
                  </a:lnTo>
                  <a:lnTo>
                    <a:pt x="4907314" y="32102"/>
                  </a:lnTo>
                  <a:lnTo>
                    <a:pt x="4944989" y="55489"/>
                  </a:lnTo>
                  <a:lnTo>
                    <a:pt x="4978495" y="84232"/>
                  </a:lnTo>
                  <a:lnTo>
                    <a:pt x="5007238" y="117738"/>
                  </a:lnTo>
                  <a:lnTo>
                    <a:pt x="5030625" y="155413"/>
                  </a:lnTo>
                  <a:lnTo>
                    <a:pt x="5048065" y="196665"/>
                  </a:lnTo>
                  <a:lnTo>
                    <a:pt x="5058963" y="240900"/>
                  </a:lnTo>
                  <a:lnTo>
                    <a:pt x="5062728" y="287528"/>
                  </a:lnTo>
                  <a:lnTo>
                    <a:pt x="5062728" y="1437640"/>
                  </a:lnTo>
                  <a:lnTo>
                    <a:pt x="5058963" y="1484276"/>
                  </a:lnTo>
                  <a:lnTo>
                    <a:pt x="5048065" y="1528517"/>
                  </a:lnTo>
                  <a:lnTo>
                    <a:pt x="5030625" y="1569771"/>
                  </a:lnTo>
                  <a:lnTo>
                    <a:pt x="5007238" y="1607446"/>
                  </a:lnTo>
                  <a:lnTo>
                    <a:pt x="4978495" y="1640949"/>
                  </a:lnTo>
                  <a:lnTo>
                    <a:pt x="4944989" y="1669689"/>
                  </a:lnTo>
                  <a:lnTo>
                    <a:pt x="4907314" y="1693072"/>
                  </a:lnTo>
                  <a:lnTo>
                    <a:pt x="4866062" y="1710508"/>
                  </a:lnTo>
                  <a:lnTo>
                    <a:pt x="4821827" y="1721404"/>
                  </a:lnTo>
                  <a:lnTo>
                    <a:pt x="4775200" y="1725168"/>
                  </a:lnTo>
                  <a:lnTo>
                    <a:pt x="287527" y="1725168"/>
                  </a:lnTo>
                  <a:lnTo>
                    <a:pt x="240900" y="1721404"/>
                  </a:lnTo>
                  <a:lnTo>
                    <a:pt x="196665" y="1710508"/>
                  </a:lnTo>
                  <a:lnTo>
                    <a:pt x="155413" y="1693072"/>
                  </a:lnTo>
                  <a:lnTo>
                    <a:pt x="117738" y="1669689"/>
                  </a:lnTo>
                  <a:lnTo>
                    <a:pt x="84232" y="1640949"/>
                  </a:lnTo>
                  <a:lnTo>
                    <a:pt x="55489" y="1607446"/>
                  </a:lnTo>
                  <a:lnTo>
                    <a:pt x="32102" y="1569771"/>
                  </a:lnTo>
                  <a:lnTo>
                    <a:pt x="14662" y="1528517"/>
                  </a:lnTo>
                  <a:lnTo>
                    <a:pt x="3764" y="1484276"/>
                  </a:lnTo>
                  <a:lnTo>
                    <a:pt x="0" y="1437640"/>
                  </a:lnTo>
                  <a:lnTo>
                    <a:pt x="0" y="2875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6392" y="4421123"/>
              <a:ext cx="1319022" cy="454913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6953250" y="4463922"/>
            <a:ext cx="12877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solidFill>
                  <a:srgbClr val="538235"/>
                </a:solidFill>
                <a:latin typeface="Calibri"/>
                <a:cs typeface="Calibri"/>
              </a:rPr>
              <a:t>PROJECTION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future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states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282433" y="5438952"/>
            <a:ext cx="6343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i="1">
                <a:latin typeface="Calibri"/>
                <a:cs typeface="Calibri"/>
              </a:rPr>
              <a:t>Level</a:t>
            </a:r>
            <a:r>
              <a:rPr dirty="0" sz="1600" spc="320" i="1">
                <a:latin typeface="Calibri"/>
                <a:cs typeface="Calibri"/>
              </a:rPr>
              <a:t> </a:t>
            </a:r>
            <a:r>
              <a:rPr dirty="0" sz="1600" spc="-50" i="1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314446" y="4274565"/>
            <a:ext cx="3514090" cy="1508125"/>
            <a:chOff x="3314446" y="4274565"/>
            <a:chExt cx="3514090" cy="1508125"/>
          </a:xfrm>
        </p:grpSpPr>
        <p:sp>
          <p:nvSpPr>
            <p:cNvPr id="25" name="object 25" descr=""/>
            <p:cNvSpPr/>
            <p:nvPr/>
          </p:nvSpPr>
          <p:spPr>
            <a:xfrm>
              <a:off x="3320796" y="4280915"/>
              <a:ext cx="3456940" cy="1495425"/>
            </a:xfrm>
            <a:custGeom>
              <a:avLst/>
              <a:gdLst/>
              <a:ahLst/>
              <a:cxnLst/>
              <a:rect l="l" t="t" r="r" b="b"/>
              <a:pathLst>
                <a:path w="3456940" h="1495425">
                  <a:moveTo>
                    <a:pt x="3207257" y="0"/>
                  </a:moveTo>
                  <a:lnTo>
                    <a:pt x="249174" y="0"/>
                  </a:lnTo>
                  <a:lnTo>
                    <a:pt x="204370" y="4012"/>
                  </a:lnTo>
                  <a:lnTo>
                    <a:pt x="162207" y="15582"/>
                  </a:lnTo>
                  <a:lnTo>
                    <a:pt x="123387" y="34007"/>
                  </a:lnTo>
                  <a:lnTo>
                    <a:pt x="88612" y="58585"/>
                  </a:lnTo>
                  <a:lnTo>
                    <a:pt x="58585" y="88612"/>
                  </a:lnTo>
                  <a:lnTo>
                    <a:pt x="34007" y="123387"/>
                  </a:lnTo>
                  <a:lnTo>
                    <a:pt x="15582" y="162207"/>
                  </a:lnTo>
                  <a:lnTo>
                    <a:pt x="4012" y="204370"/>
                  </a:lnTo>
                  <a:lnTo>
                    <a:pt x="0" y="249173"/>
                  </a:lnTo>
                  <a:lnTo>
                    <a:pt x="0" y="1245869"/>
                  </a:lnTo>
                  <a:lnTo>
                    <a:pt x="4012" y="1290659"/>
                  </a:lnTo>
                  <a:lnTo>
                    <a:pt x="15582" y="1332815"/>
                  </a:lnTo>
                  <a:lnTo>
                    <a:pt x="34007" y="1371633"/>
                  </a:lnTo>
                  <a:lnTo>
                    <a:pt x="58585" y="1406410"/>
                  </a:lnTo>
                  <a:lnTo>
                    <a:pt x="88612" y="1436442"/>
                  </a:lnTo>
                  <a:lnTo>
                    <a:pt x="123387" y="1461024"/>
                  </a:lnTo>
                  <a:lnTo>
                    <a:pt x="162207" y="1479455"/>
                  </a:lnTo>
                  <a:lnTo>
                    <a:pt x="204370" y="1491029"/>
                  </a:lnTo>
                  <a:lnTo>
                    <a:pt x="249174" y="1495043"/>
                  </a:lnTo>
                  <a:lnTo>
                    <a:pt x="3207257" y="1495043"/>
                  </a:lnTo>
                  <a:lnTo>
                    <a:pt x="3252061" y="1491029"/>
                  </a:lnTo>
                  <a:lnTo>
                    <a:pt x="3294224" y="1479455"/>
                  </a:lnTo>
                  <a:lnTo>
                    <a:pt x="3333044" y="1461024"/>
                  </a:lnTo>
                  <a:lnTo>
                    <a:pt x="3367819" y="1436442"/>
                  </a:lnTo>
                  <a:lnTo>
                    <a:pt x="3397846" y="1406410"/>
                  </a:lnTo>
                  <a:lnTo>
                    <a:pt x="3422424" y="1371633"/>
                  </a:lnTo>
                  <a:lnTo>
                    <a:pt x="3440849" y="1332815"/>
                  </a:lnTo>
                  <a:lnTo>
                    <a:pt x="3452419" y="1290659"/>
                  </a:lnTo>
                  <a:lnTo>
                    <a:pt x="3456431" y="1245869"/>
                  </a:lnTo>
                  <a:lnTo>
                    <a:pt x="3456431" y="249173"/>
                  </a:lnTo>
                  <a:lnTo>
                    <a:pt x="3452419" y="204370"/>
                  </a:lnTo>
                  <a:lnTo>
                    <a:pt x="3440849" y="162207"/>
                  </a:lnTo>
                  <a:lnTo>
                    <a:pt x="3422424" y="123387"/>
                  </a:lnTo>
                  <a:lnTo>
                    <a:pt x="3397846" y="88612"/>
                  </a:lnTo>
                  <a:lnTo>
                    <a:pt x="3367819" y="58585"/>
                  </a:lnTo>
                  <a:lnTo>
                    <a:pt x="3333044" y="34007"/>
                  </a:lnTo>
                  <a:lnTo>
                    <a:pt x="3294224" y="15582"/>
                  </a:lnTo>
                  <a:lnTo>
                    <a:pt x="3252061" y="4012"/>
                  </a:lnTo>
                  <a:lnTo>
                    <a:pt x="320725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320796" y="4280915"/>
              <a:ext cx="3456940" cy="1495425"/>
            </a:xfrm>
            <a:custGeom>
              <a:avLst/>
              <a:gdLst/>
              <a:ahLst/>
              <a:cxnLst/>
              <a:rect l="l" t="t" r="r" b="b"/>
              <a:pathLst>
                <a:path w="3456940" h="1495425">
                  <a:moveTo>
                    <a:pt x="0" y="249173"/>
                  </a:moveTo>
                  <a:lnTo>
                    <a:pt x="4012" y="204370"/>
                  </a:lnTo>
                  <a:lnTo>
                    <a:pt x="15582" y="162207"/>
                  </a:lnTo>
                  <a:lnTo>
                    <a:pt x="34007" y="123387"/>
                  </a:lnTo>
                  <a:lnTo>
                    <a:pt x="58585" y="88612"/>
                  </a:lnTo>
                  <a:lnTo>
                    <a:pt x="88612" y="58585"/>
                  </a:lnTo>
                  <a:lnTo>
                    <a:pt x="123387" y="34007"/>
                  </a:lnTo>
                  <a:lnTo>
                    <a:pt x="162207" y="15582"/>
                  </a:lnTo>
                  <a:lnTo>
                    <a:pt x="204370" y="4012"/>
                  </a:lnTo>
                  <a:lnTo>
                    <a:pt x="249174" y="0"/>
                  </a:lnTo>
                  <a:lnTo>
                    <a:pt x="3207257" y="0"/>
                  </a:lnTo>
                  <a:lnTo>
                    <a:pt x="3252061" y="4012"/>
                  </a:lnTo>
                  <a:lnTo>
                    <a:pt x="3294224" y="15582"/>
                  </a:lnTo>
                  <a:lnTo>
                    <a:pt x="3333044" y="34007"/>
                  </a:lnTo>
                  <a:lnTo>
                    <a:pt x="3367819" y="58585"/>
                  </a:lnTo>
                  <a:lnTo>
                    <a:pt x="3397846" y="88612"/>
                  </a:lnTo>
                  <a:lnTo>
                    <a:pt x="3422424" y="123387"/>
                  </a:lnTo>
                  <a:lnTo>
                    <a:pt x="3440849" y="162207"/>
                  </a:lnTo>
                  <a:lnTo>
                    <a:pt x="3452419" y="204370"/>
                  </a:lnTo>
                  <a:lnTo>
                    <a:pt x="3456431" y="249173"/>
                  </a:lnTo>
                  <a:lnTo>
                    <a:pt x="3456431" y="1245869"/>
                  </a:lnTo>
                  <a:lnTo>
                    <a:pt x="3452419" y="1290659"/>
                  </a:lnTo>
                  <a:lnTo>
                    <a:pt x="3440849" y="1332815"/>
                  </a:lnTo>
                  <a:lnTo>
                    <a:pt x="3422424" y="1371633"/>
                  </a:lnTo>
                  <a:lnTo>
                    <a:pt x="3397846" y="1406410"/>
                  </a:lnTo>
                  <a:lnTo>
                    <a:pt x="3367819" y="1436442"/>
                  </a:lnTo>
                  <a:lnTo>
                    <a:pt x="3333044" y="1461024"/>
                  </a:lnTo>
                  <a:lnTo>
                    <a:pt x="3294224" y="1479455"/>
                  </a:lnTo>
                  <a:lnTo>
                    <a:pt x="3252061" y="1491029"/>
                  </a:lnTo>
                  <a:lnTo>
                    <a:pt x="3207257" y="1495043"/>
                  </a:lnTo>
                  <a:lnTo>
                    <a:pt x="249174" y="1495043"/>
                  </a:lnTo>
                  <a:lnTo>
                    <a:pt x="204370" y="1491029"/>
                  </a:lnTo>
                  <a:lnTo>
                    <a:pt x="162207" y="1479455"/>
                  </a:lnTo>
                  <a:lnTo>
                    <a:pt x="123387" y="1461024"/>
                  </a:lnTo>
                  <a:lnTo>
                    <a:pt x="88612" y="1436442"/>
                  </a:lnTo>
                  <a:lnTo>
                    <a:pt x="58585" y="1406410"/>
                  </a:lnTo>
                  <a:lnTo>
                    <a:pt x="34007" y="1371633"/>
                  </a:lnTo>
                  <a:lnTo>
                    <a:pt x="15582" y="1332815"/>
                  </a:lnTo>
                  <a:lnTo>
                    <a:pt x="4012" y="1290659"/>
                  </a:lnTo>
                  <a:lnTo>
                    <a:pt x="0" y="1245869"/>
                  </a:lnTo>
                  <a:lnTo>
                    <a:pt x="0" y="24917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2916" y="4428743"/>
              <a:ext cx="1785365" cy="454913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5120385" y="4471542"/>
            <a:ext cx="157734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solidFill>
                  <a:srgbClr val="2E5496"/>
                </a:solidFill>
                <a:latin typeface="Calibri"/>
                <a:cs typeface="Calibri"/>
              </a:rPr>
              <a:t>COMPREHENSION</a:t>
            </a:r>
            <a:endParaRPr sz="1600">
              <a:latin typeface="Calibri"/>
              <a:cs typeface="Calibri"/>
            </a:endParaRPr>
          </a:p>
          <a:p>
            <a:pPr marL="12700" marR="29845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meaning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significance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of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situation</a:t>
            </a:r>
            <a:endParaRPr sz="1600">
              <a:latin typeface="Calibri"/>
              <a:cs typeface="Calibri"/>
            </a:endParaRPr>
          </a:p>
          <a:p>
            <a:pPr marL="502920">
              <a:lnSpc>
                <a:spcPct val="100000"/>
              </a:lnSpc>
            </a:pPr>
            <a:r>
              <a:rPr dirty="0" sz="1600" i="1">
                <a:latin typeface="Calibri"/>
                <a:cs typeface="Calibri"/>
              </a:rPr>
              <a:t>Level</a:t>
            </a:r>
            <a:r>
              <a:rPr dirty="0" sz="1600" spc="320" i="1">
                <a:latin typeface="Calibri"/>
                <a:cs typeface="Calibri"/>
              </a:rPr>
              <a:t> </a:t>
            </a:r>
            <a:r>
              <a:rPr dirty="0" sz="1600" spc="-50" i="1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3372358" y="4343146"/>
            <a:ext cx="1669414" cy="1442085"/>
            <a:chOff x="3372358" y="4343146"/>
            <a:chExt cx="1669414" cy="1442085"/>
          </a:xfrm>
        </p:grpSpPr>
        <p:sp>
          <p:nvSpPr>
            <p:cNvPr id="30" name="object 30" descr=""/>
            <p:cNvSpPr/>
            <p:nvPr/>
          </p:nvSpPr>
          <p:spPr>
            <a:xfrm>
              <a:off x="3378708" y="4349496"/>
              <a:ext cx="1656714" cy="1374775"/>
            </a:xfrm>
            <a:custGeom>
              <a:avLst/>
              <a:gdLst/>
              <a:ahLst/>
              <a:cxnLst/>
              <a:rect l="l" t="t" r="r" b="b"/>
              <a:pathLst>
                <a:path w="1656714" h="1374775">
                  <a:moveTo>
                    <a:pt x="1427479" y="0"/>
                  </a:moveTo>
                  <a:lnTo>
                    <a:pt x="229107" y="0"/>
                  </a:lnTo>
                  <a:lnTo>
                    <a:pt x="182946" y="4656"/>
                  </a:lnTo>
                  <a:lnTo>
                    <a:pt x="139946" y="18010"/>
                  </a:lnTo>
                  <a:lnTo>
                    <a:pt x="101029" y="39138"/>
                  </a:lnTo>
                  <a:lnTo>
                    <a:pt x="67119" y="67119"/>
                  </a:lnTo>
                  <a:lnTo>
                    <a:pt x="39138" y="101029"/>
                  </a:lnTo>
                  <a:lnTo>
                    <a:pt x="18010" y="139946"/>
                  </a:lnTo>
                  <a:lnTo>
                    <a:pt x="4656" y="182946"/>
                  </a:lnTo>
                  <a:lnTo>
                    <a:pt x="0" y="229107"/>
                  </a:lnTo>
                  <a:lnTo>
                    <a:pt x="0" y="1145539"/>
                  </a:lnTo>
                  <a:lnTo>
                    <a:pt x="4656" y="1191712"/>
                  </a:lnTo>
                  <a:lnTo>
                    <a:pt x="18010" y="1234718"/>
                  </a:lnTo>
                  <a:lnTo>
                    <a:pt x="39138" y="1273635"/>
                  </a:lnTo>
                  <a:lnTo>
                    <a:pt x="67119" y="1307542"/>
                  </a:lnTo>
                  <a:lnTo>
                    <a:pt x="101029" y="1335519"/>
                  </a:lnTo>
                  <a:lnTo>
                    <a:pt x="139946" y="1356643"/>
                  </a:lnTo>
                  <a:lnTo>
                    <a:pt x="182946" y="1369993"/>
                  </a:lnTo>
                  <a:lnTo>
                    <a:pt x="229107" y="1374647"/>
                  </a:lnTo>
                  <a:lnTo>
                    <a:pt x="1427479" y="1374647"/>
                  </a:lnTo>
                  <a:lnTo>
                    <a:pt x="1473641" y="1369993"/>
                  </a:lnTo>
                  <a:lnTo>
                    <a:pt x="1516641" y="1356643"/>
                  </a:lnTo>
                  <a:lnTo>
                    <a:pt x="1555558" y="1335519"/>
                  </a:lnTo>
                  <a:lnTo>
                    <a:pt x="1589468" y="1307542"/>
                  </a:lnTo>
                  <a:lnTo>
                    <a:pt x="1617449" y="1273635"/>
                  </a:lnTo>
                  <a:lnTo>
                    <a:pt x="1638577" y="1234718"/>
                  </a:lnTo>
                  <a:lnTo>
                    <a:pt x="1651931" y="1191712"/>
                  </a:lnTo>
                  <a:lnTo>
                    <a:pt x="1656588" y="1145539"/>
                  </a:lnTo>
                  <a:lnTo>
                    <a:pt x="1656588" y="229107"/>
                  </a:lnTo>
                  <a:lnTo>
                    <a:pt x="1651931" y="182946"/>
                  </a:lnTo>
                  <a:lnTo>
                    <a:pt x="1638577" y="139946"/>
                  </a:lnTo>
                  <a:lnTo>
                    <a:pt x="1617449" y="101029"/>
                  </a:lnTo>
                  <a:lnTo>
                    <a:pt x="1589468" y="67119"/>
                  </a:lnTo>
                  <a:lnTo>
                    <a:pt x="1555558" y="39138"/>
                  </a:lnTo>
                  <a:lnTo>
                    <a:pt x="1516641" y="18010"/>
                  </a:lnTo>
                  <a:lnTo>
                    <a:pt x="1473641" y="4656"/>
                  </a:lnTo>
                  <a:lnTo>
                    <a:pt x="1427479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378708" y="4349496"/>
              <a:ext cx="1656714" cy="1374775"/>
            </a:xfrm>
            <a:custGeom>
              <a:avLst/>
              <a:gdLst/>
              <a:ahLst/>
              <a:cxnLst/>
              <a:rect l="l" t="t" r="r" b="b"/>
              <a:pathLst>
                <a:path w="1656714" h="1374775">
                  <a:moveTo>
                    <a:pt x="0" y="229107"/>
                  </a:moveTo>
                  <a:lnTo>
                    <a:pt x="4656" y="182946"/>
                  </a:lnTo>
                  <a:lnTo>
                    <a:pt x="18010" y="139946"/>
                  </a:lnTo>
                  <a:lnTo>
                    <a:pt x="39138" y="101029"/>
                  </a:lnTo>
                  <a:lnTo>
                    <a:pt x="67119" y="67119"/>
                  </a:lnTo>
                  <a:lnTo>
                    <a:pt x="101029" y="39138"/>
                  </a:lnTo>
                  <a:lnTo>
                    <a:pt x="139946" y="18010"/>
                  </a:lnTo>
                  <a:lnTo>
                    <a:pt x="182946" y="4656"/>
                  </a:lnTo>
                  <a:lnTo>
                    <a:pt x="229107" y="0"/>
                  </a:lnTo>
                  <a:lnTo>
                    <a:pt x="1427479" y="0"/>
                  </a:lnTo>
                  <a:lnTo>
                    <a:pt x="1473641" y="4656"/>
                  </a:lnTo>
                  <a:lnTo>
                    <a:pt x="1516641" y="18010"/>
                  </a:lnTo>
                  <a:lnTo>
                    <a:pt x="1555558" y="39138"/>
                  </a:lnTo>
                  <a:lnTo>
                    <a:pt x="1589468" y="67119"/>
                  </a:lnTo>
                  <a:lnTo>
                    <a:pt x="1617449" y="101029"/>
                  </a:lnTo>
                  <a:lnTo>
                    <a:pt x="1638577" y="139946"/>
                  </a:lnTo>
                  <a:lnTo>
                    <a:pt x="1651931" y="182946"/>
                  </a:lnTo>
                  <a:lnTo>
                    <a:pt x="1656588" y="229107"/>
                  </a:lnTo>
                  <a:lnTo>
                    <a:pt x="1656588" y="1145539"/>
                  </a:lnTo>
                  <a:lnTo>
                    <a:pt x="1651931" y="1191712"/>
                  </a:lnTo>
                  <a:lnTo>
                    <a:pt x="1638577" y="1234718"/>
                  </a:lnTo>
                  <a:lnTo>
                    <a:pt x="1617449" y="1273635"/>
                  </a:lnTo>
                  <a:lnTo>
                    <a:pt x="1589468" y="1307542"/>
                  </a:lnTo>
                  <a:lnTo>
                    <a:pt x="1555558" y="1335519"/>
                  </a:lnTo>
                  <a:lnTo>
                    <a:pt x="1516641" y="1356643"/>
                  </a:lnTo>
                  <a:lnTo>
                    <a:pt x="1473641" y="1369993"/>
                  </a:lnTo>
                  <a:lnTo>
                    <a:pt x="1427479" y="1374647"/>
                  </a:lnTo>
                  <a:lnTo>
                    <a:pt x="229107" y="1374647"/>
                  </a:lnTo>
                  <a:lnTo>
                    <a:pt x="182946" y="1369993"/>
                  </a:lnTo>
                  <a:lnTo>
                    <a:pt x="139946" y="1356643"/>
                  </a:lnTo>
                  <a:lnTo>
                    <a:pt x="101029" y="1335519"/>
                  </a:lnTo>
                  <a:lnTo>
                    <a:pt x="67119" y="1307542"/>
                  </a:lnTo>
                  <a:lnTo>
                    <a:pt x="39138" y="1273635"/>
                  </a:lnTo>
                  <a:lnTo>
                    <a:pt x="18010" y="1234718"/>
                  </a:lnTo>
                  <a:lnTo>
                    <a:pt x="4656" y="1191712"/>
                  </a:lnTo>
                  <a:lnTo>
                    <a:pt x="0" y="1145539"/>
                  </a:lnTo>
                  <a:lnTo>
                    <a:pt x="0" y="22910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409188" y="4462272"/>
              <a:ext cx="1508760" cy="1323340"/>
            </a:xfrm>
            <a:custGeom>
              <a:avLst/>
              <a:gdLst/>
              <a:ahLst/>
              <a:cxnLst/>
              <a:rect l="l" t="t" r="r" b="b"/>
              <a:pathLst>
                <a:path w="1508760" h="1323339">
                  <a:moveTo>
                    <a:pt x="1508760" y="0"/>
                  </a:moveTo>
                  <a:lnTo>
                    <a:pt x="0" y="0"/>
                  </a:lnTo>
                  <a:lnTo>
                    <a:pt x="0" y="1322831"/>
                  </a:lnTo>
                  <a:lnTo>
                    <a:pt x="1508760" y="1322831"/>
                  </a:lnTo>
                  <a:lnTo>
                    <a:pt x="1508760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6724" y="4440936"/>
              <a:ext cx="1326641" cy="454913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3409188" y="4462271"/>
            <a:ext cx="1508760" cy="132334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270"/>
              </a:spcBef>
            </a:pPr>
            <a:r>
              <a:rPr dirty="0" sz="1600" spc="-10" b="1" i="1">
                <a:solidFill>
                  <a:srgbClr val="FFFFFF"/>
                </a:solidFill>
                <a:latin typeface="Calibri"/>
                <a:cs typeface="Calibri"/>
              </a:rPr>
              <a:t>PERCEPTION</a:t>
            </a:r>
            <a:endParaRPr sz="1600">
              <a:latin typeface="Calibri"/>
              <a:cs typeface="Calibri"/>
            </a:endParaRPr>
          </a:p>
          <a:p>
            <a:pPr algn="just" marL="92075" marR="10541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elements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endParaRPr sz="1600">
              <a:latin typeface="Calibri"/>
              <a:cs typeface="Calibri"/>
            </a:endParaRPr>
          </a:p>
          <a:p>
            <a:pPr algn="just" marL="473075">
              <a:lnSpc>
                <a:spcPct val="100000"/>
              </a:lnSpc>
            </a:pP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0" i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8805671" y="3907535"/>
            <a:ext cx="1101090" cy="1888489"/>
            <a:chOff x="8805671" y="3907535"/>
            <a:chExt cx="1101090" cy="1888489"/>
          </a:xfrm>
        </p:grpSpPr>
        <p:sp>
          <p:nvSpPr>
            <p:cNvPr id="36" name="object 36" descr=""/>
            <p:cNvSpPr/>
            <p:nvPr/>
          </p:nvSpPr>
          <p:spPr>
            <a:xfrm>
              <a:off x="8824721" y="3926585"/>
              <a:ext cx="1033780" cy="1850389"/>
            </a:xfrm>
            <a:custGeom>
              <a:avLst/>
              <a:gdLst/>
              <a:ahLst/>
              <a:cxnLst/>
              <a:rect l="l" t="t" r="r" b="b"/>
              <a:pathLst>
                <a:path w="1033779" h="1850389">
                  <a:moveTo>
                    <a:pt x="861059" y="0"/>
                  </a:moveTo>
                  <a:lnTo>
                    <a:pt x="172211" y="0"/>
                  </a:lnTo>
                  <a:lnTo>
                    <a:pt x="126426" y="6150"/>
                  </a:lnTo>
                  <a:lnTo>
                    <a:pt x="85287" y="23509"/>
                  </a:lnTo>
                  <a:lnTo>
                    <a:pt x="50434" y="50434"/>
                  </a:lnTo>
                  <a:lnTo>
                    <a:pt x="23509" y="85287"/>
                  </a:lnTo>
                  <a:lnTo>
                    <a:pt x="6150" y="126426"/>
                  </a:lnTo>
                  <a:lnTo>
                    <a:pt x="0" y="172212"/>
                  </a:lnTo>
                  <a:lnTo>
                    <a:pt x="0" y="1677924"/>
                  </a:lnTo>
                  <a:lnTo>
                    <a:pt x="6150" y="1723704"/>
                  </a:lnTo>
                  <a:lnTo>
                    <a:pt x="23509" y="1764842"/>
                  </a:lnTo>
                  <a:lnTo>
                    <a:pt x="50434" y="1799696"/>
                  </a:lnTo>
                  <a:lnTo>
                    <a:pt x="85287" y="1826624"/>
                  </a:lnTo>
                  <a:lnTo>
                    <a:pt x="126426" y="1843984"/>
                  </a:lnTo>
                  <a:lnTo>
                    <a:pt x="172211" y="1850136"/>
                  </a:lnTo>
                  <a:lnTo>
                    <a:pt x="861059" y="1850136"/>
                  </a:lnTo>
                  <a:lnTo>
                    <a:pt x="906845" y="1843984"/>
                  </a:lnTo>
                  <a:lnTo>
                    <a:pt x="947984" y="1826624"/>
                  </a:lnTo>
                  <a:lnTo>
                    <a:pt x="982837" y="1799696"/>
                  </a:lnTo>
                  <a:lnTo>
                    <a:pt x="1009762" y="1764842"/>
                  </a:lnTo>
                  <a:lnTo>
                    <a:pt x="1027121" y="1723704"/>
                  </a:lnTo>
                  <a:lnTo>
                    <a:pt x="1033272" y="1677924"/>
                  </a:lnTo>
                  <a:lnTo>
                    <a:pt x="1033272" y="172212"/>
                  </a:lnTo>
                  <a:lnTo>
                    <a:pt x="1027121" y="126426"/>
                  </a:lnTo>
                  <a:lnTo>
                    <a:pt x="1009762" y="85287"/>
                  </a:lnTo>
                  <a:lnTo>
                    <a:pt x="982837" y="50434"/>
                  </a:lnTo>
                  <a:lnTo>
                    <a:pt x="947984" y="23509"/>
                  </a:lnTo>
                  <a:lnTo>
                    <a:pt x="906845" y="6150"/>
                  </a:lnTo>
                  <a:lnTo>
                    <a:pt x="86105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824721" y="3926585"/>
              <a:ext cx="1033780" cy="1850389"/>
            </a:xfrm>
            <a:custGeom>
              <a:avLst/>
              <a:gdLst/>
              <a:ahLst/>
              <a:cxnLst/>
              <a:rect l="l" t="t" r="r" b="b"/>
              <a:pathLst>
                <a:path w="1033779" h="1850389">
                  <a:moveTo>
                    <a:pt x="0" y="172212"/>
                  </a:moveTo>
                  <a:lnTo>
                    <a:pt x="6150" y="126426"/>
                  </a:lnTo>
                  <a:lnTo>
                    <a:pt x="23509" y="85287"/>
                  </a:lnTo>
                  <a:lnTo>
                    <a:pt x="50434" y="50434"/>
                  </a:lnTo>
                  <a:lnTo>
                    <a:pt x="85287" y="23509"/>
                  </a:lnTo>
                  <a:lnTo>
                    <a:pt x="126426" y="6150"/>
                  </a:lnTo>
                  <a:lnTo>
                    <a:pt x="172211" y="0"/>
                  </a:lnTo>
                  <a:lnTo>
                    <a:pt x="861059" y="0"/>
                  </a:lnTo>
                  <a:lnTo>
                    <a:pt x="906845" y="6150"/>
                  </a:lnTo>
                  <a:lnTo>
                    <a:pt x="947984" y="23509"/>
                  </a:lnTo>
                  <a:lnTo>
                    <a:pt x="982837" y="50434"/>
                  </a:lnTo>
                  <a:lnTo>
                    <a:pt x="1009762" y="85287"/>
                  </a:lnTo>
                  <a:lnTo>
                    <a:pt x="1027121" y="126426"/>
                  </a:lnTo>
                  <a:lnTo>
                    <a:pt x="1033272" y="172212"/>
                  </a:lnTo>
                  <a:lnTo>
                    <a:pt x="1033272" y="1677924"/>
                  </a:lnTo>
                  <a:lnTo>
                    <a:pt x="1027121" y="1723704"/>
                  </a:lnTo>
                  <a:lnTo>
                    <a:pt x="1009762" y="1764842"/>
                  </a:lnTo>
                  <a:lnTo>
                    <a:pt x="982837" y="1799696"/>
                  </a:lnTo>
                  <a:lnTo>
                    <a:pt x="947984" y="1826624"/>
                  </a:lnTo>
                  <a:lnTo>
                    <a:pt x="906845" y="1843984"/>
                  </a:lnTo>
                  <a:lnTo>
                    <a:pt x="861059" y="1850136"/>
                  </a:lnTo>
                  <a:lnTo>
                    <a:pt x="172211" y="1850136"/>
                  </a:lnTo>
                  <a:lnTo>
                    <a:pt x="126426" y="1843984"/>
                  </a:lnTo>
                  <a:lnTo>
                    <a:pt x="85287" y="1826624"/>
                  </a:lnTo>
                  <a:lnTo>
                    <a:pt x="50434" y="1799696"/>
                  </a:lnTo>
                  <a:lnTo>
                    <a:pt x="23509" y="1764842"/>
                  </a:lnTo>
                  <a:lnTo>
                    <a:pt x="6150" y="1723704"/>
                  </a:lnTo>
                  <a:lnTo>
                    <a:pt x="0" y="1677924"/>
                  </a:lnTo>
                  <a:lnTo>
                    <a:pt x="0" y="172212"/>
                  </a:lnTo>
                  <a:close/>
                </a:path>
              </a:pathLst>
            </a:custGeom>
            <a:ln w="381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30055" y="4597907"/>
              <a:ext cx="1076705" cy="454913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8946895" y="4641596"/>
            <a:ext cx="8312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DECISION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0162031" y="3907535"/>
            <a:ext cx="1798320" cy="1888489"/>
            <a:chOff x="10162031" y="3907535"/>
            <a:chExt cx="1798320" cy="1888489"/>
          </a:xfrm>
        </p:grpSpPr>
        <p:sp>
          <p:nvSpPr>
            <p:cNvPr id="41" name="object 41" descr=""/>
            <p:cNvSpPr/>
            <p:nvPr/>
          </p:nvSpPr>
          <p:spPr>
            <a:xfrm>
              <a:off x="10181081" y="3926585"/>
              <a:ext cx="1760220" cy="1850389"/>
            </a:xfrm>
            <a:custGeom>
              <a:avLst/>
              <a:gdLst/>
              <a:ahLst/>
              <a:cxnLst/>
              <a:rect l="l" t="t" r="r" b="b"/>
              <a:pathLst>
                <a:path w="1760220" h="1850389">
                  <a:moveTo>
                    <a:pt x="1466850" y="0"/>
                  </a:moveTo>
                  <a:lnTo>
                    <a:pt x="293370" y="0"/>
                  </a:lnTo>
                  <a:lnTo>
                    <a:pt x="245777" y="3838"/>
                  </a:lnTo>
                  <a:lnTo>
                    <a:pt x="200631" y="14953"/>
                  </a:lnTo>
                  <a:lnTo>
                    <a:pt x="158537" y="32740"/>
                  </a:lnTo>
                  <a:lnTo>
                    <a:pt x="120097" y="56595"/>
                  </a:lnTo>
                  <a:lnTo>
                    <a:pt x="85915" y="85915"/>
                  </a:lnTo>
                  <a:lnTo>
                    <a:pt x="56595" y="120097"/>
                  </a:lnTo>
                  <a:lnTo>
                    <a:pt x="32740" y="158537"/>
                  </a:lnTo>
                  <a:lnTo>
                    <a:pt x="14953" y="200631"/>
                  </a:lnTo>
                  <a:lnTo>
                    <a:pt x="3838" y="245777"/>
                  </a:lnTo>
                  <a:lnTo>
                    <a:pt x="0" y="293369"/>
                  </a:lnTo>
                  <a:lnTo>
                    <a:pt x="0" y="1556766"/>
                  </a:lnTo>
                  <a:lnTo>
                    <a:pt x="3838" y="1604352"/>
                  </a:lnTo>
                  <a:lnTo>
                    <a:pt x="14953" y="1649494"/>
                  </a:lnTo>
                  <a:lnTo>
                    <a:pt x="32740" y="1691587"/>
                  </a:lnTo>
                  <a:lnTo>
                    <a:pt x="56595" y="1730027"/>
                  </a:lnTo>
                  <a:lnTo>
                    <a:pt x="85915" y="1764210"/>
                  </a:lnTo>
                  <a:lnTo>
                    <a:pt x="120097" y="1793533"/>
                  </a:lnTo>
                  <a:lnTo>
                    <a:pt x="158537" y="1817391"/>
                  </a:lnTo>
                  <a:lnTo>
                    <a:pt x="200631" y="1835180"/>
                  </a:lnTo>
                  <a:lnTo>
                    <a:pt x="245777" y="1846296"/>
                  </a:lnTo>
                  <a:lnTo>
                    <a:pt x="293370" y="1850136"/>
                  </a:lnTo>
                  <a:lnTo>
                    <a:pt x="1466850" y="1850136"/>
                  </a:lnTo>
                  <a:lnTo>
                    <a:pt x="1514442" y="1846296"/>
                  </a:lnTo>
                  <a:lnTo>
                    <a:pt x="1559588" y="1835180"/>
                  </a:lnTo>
                  <a:lnTo>
                    <a:pt x="1601682" y="1817391"/>
                  </a:lnTo>
                  <a:lnTo>
                    <a:pt x="1640122" y="1793533"/>
                  </a:lnTo>
                  <a:lnTo>
                    <a:pt x="1674304" y="1764210"/>
                  </a:lnTo>
                  <a:lnTo>
                    <a:pt x="1703624" y="1730027"/>
                  </a:lnTo>
                  <a:lnTo>
                    <a:pt x="1727479" y="1691587"/>
                  </a:lnTo>
                  <a:lnTo>
                    <a:pt x="1745266" y="1649494"/>
                  </a:lnTo>
                  <a:lnTo>
                    <a:pt x="1756381" y="1604352"/>
                  </a:lnTo>
                  <a:lnTo>
                    <a:pt x="1760220" y="1556766"/>
                  </a:lnTo>
                  <a:lnTo>
                    <a:pt x="1760220" y="293369"/>
                  </a:lnTo>
                  <a:lnTo>
                    <a:pt x="1756381" y="245777"/>
                  </a:lnTo>
                  <a:lnTo>
                    <a:pt x="1745266" y="200631"/>
                  </a:lnTo>
                  <a:lnTo>
                    <a:pt x="1727479" y="158537"/>
                  </a:lnTo>
                  <a:lnTo>
                    <a:pt x="1703624" y="120097"/>
                  </a:lnTo>
                  <a:lnTo>
                    <a:pt x="1674304" y="85915"/>
                  </a:lnTo>
                  <a:lnTo>
                    <a:pt x="1640122" y="56595"/>
                  </a:lnTo>
                  <a:lnTo>
                    <a:pt x="1601682" y="32740"/>
                  </a:lnTo>
                  <a:lnTo>
                    <a:pt x="1559588" y="14953"/>
                  </a:lnTo>
                  <a:lnTo>
                    <a:pt x="1514442" y="3838"/>
                  </a:lnTo>
                  <a:lnTo>
                    <a:pt x="146685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181081" y="3926585"/>
              <a:ext cx="1760220" cy="1850389"/>
            </a:xfrm>
            <a:custGeom>
              <a:avLst/>
              <a:gdLst/>
              <a:ahLst/>
              <a:cxnLst/>
              <a:rect l="l" t="t" r="r" b="b"/>
              <a:pathLst>
                <a:path w="1760220" h="1850389">
                  <a:moveTo>
                    <a:pt x="0" y="293369"/>
                  </a:moveTo>
                  <a:lnTo>
                    <a:pt x="3838" y="245777"/>
                  </a:lnTo>
                  <a:lnTo>
                    <a:pt x="14953" y="200631"/>
                  </a:lnTo>
                  <a:lnTo>
                    <a:pt x="32740" y="158537"/>
                  </a:lnTo>
                  <a:lnTo>
                    <a:pt x="56595" y="120097"/>
                  </a:lnTo>
                  <a:lnTo>
                    <a:pt x="85915" y="85915"/>
                  </a:lnTo>
                  <a:lnTo>
                    <a:pt x="120097" y="56595"/>
                  </a:lnTo>
                  <a:lnTo>
                    <a:pt x="158537" y="32740"/>
                  </a:lnTo>
                  <a:lnTo>
                    <a:pt x="200631" y="14953"/>
                  </a:lnTo>
                  <a:lnTo>
                    <a:pt x="245777" y="3838"/>
                  </a:lnTo>
                  <a:lnTo>
                    <a:pt x="293370" y="0"/>
                  </a:lnTo>
                  <a:lnTo>
                    <a:pt x="1466850" y="0"/>
                  </a:lnTo>
                  <a:lnTo>
                    <a:pt x="1514442" y="3838"/>
                  </a:lnTo>
                  <a:lnTo>
                    <a:pt x="1559588" y="14953"/>
                  </a:lnTo>
                  <a:lnTo>
                    <a:pt x="1601682" y="32740"/>
                  </a:lnTo>
                  <a:lnTo>
                    <a:pt x="1640122" y="56595"/>
                  </a:lnTo>
                  <a:lnTo>
                    <a:pt x="1674304" y="85915"/>
                  </a:lnTo>
                  <a:lnTo>
                    <a:pt x="1703624" y="120097"/>
                  </a:lnTo>
                  <a:lnTo>
                    <a:pt x="1727479" y="158537"/>
                  </a:lnTo>
                  <a:lnTo>
                    <a:pt x="1745266" y="200631"/>
                  </a:lnTo>
                  <a:lnTo>
                    <a:pt x="1756381" y="245777"/>
                  </a:lnTo>
                  <a:lnTo>
                    <a:pt x="1760220" y="293369"/>
                  </a:lnTo>
                  <a:lnTo>
                    <a:pt x="1760220" y="1556766"/>
                  </a:lnTo>
                  <a:lnTo>
                    <a:pt x="1756381" y="1604352"/>
                  </a:lnTo>
                  <a:lnTo>
                    <a:pt x="1745266" y="1649494"/>
                  </a:lnTo>
                  <a:lnTo>
                    <a:pt x="1727479" y="1691587"/>
                  </a:lnTo>
                  <a:lnTo>
                    <a:pt x="1703624" y="1730027"/>
                  </a:lnTo>
                  <a:lnTo>
                    <a:pt x="1674304" y="1764210"/>
                  </a:lnTo>
                  <a:lnTo>
                    <a:pt x="1640122" y="1793533"/>
                  </a:lnTo>
                  <a:lnTo>
                    <a:pt x="1601682" y="1817391"/>
                  </a:lnTo>
                  <a:lnTo>
                    <a:pt x="1559588" y="1835180"/>
                  </a:lnTo>
                  <a:lnTo>
                    <a:pt x="1514442" y="1846296"/>
                  </a:lnTo>
                  <a:lnTo>
                    <a:pt x="1466850" y="1850136"/>
                  </a:lnTo>
                  <a:lnTo>
                    <a:pt x="293370" y="1850136"/>
                  </a:lnTo>
                  <a:lnTo>
                    <a:pt x="245777" y="1846296"/>
                  </a:lnTo>
                  <a:lnTo>
                    <a:pt x="200631" y="1835180"/>
                  </a:lnTo>
                  <a:lnTo>
                    <a:pt x="158537" y="1817391"/>
                  </a:lnTo>
                  <a:lnTo>
                    <a:pt x="120097" y="1793533"/>
                  </a:lnTo>
                  <a:lnTo>
                    <a:pt x="85915" y="1764210"/>
                  </a:lnTo>
                  <a:lnTo>
                    <a:pt x="56595" y="1730027"/>
                  </a:lnTo>
                  <a:lnTo>
                    <a:pt x="32740" y="1691587"/>
                  </a:lnTo>
                  <a:lnTo>
                    <a:pt x="14953" y="1649494"/>
                  </a:lnTo>
                  <a:lnTo>
                    <a:pt x="3838" y="1604352"/>
                  </a:lnTo>
                  <a:lnTo>
                    <a:pt x="0" y="1556766"/>
                  </a:lnTo>
                  <a:lnTo>
                    <a:pt x="0" y="293369"/>
                  </a:lnTo>
                  <a:close/>
                </a:path>
              </a:pathLst>
            </a:custGeom>
            <a:ln w="381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12907" y="4503419"/>
              <a:ext cx="1576577" cy="45491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49355" y="4747259"/>
              <a:ext cx="502145" cy="45491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37519" y="4991099"/>
              <a:ext cx="925829" cy="454913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10430002" y="4546853"/>
            <a:ext cx="133032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PERFORMANCE </a:t>
            </a:r>
            <a:r>
              <a:rPr dirty="0" sz="1600" spc="-25" b="1"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ACTION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3288791" y="4762119"/>
            <a:ext cx="6892290" cy="1974850"/>
            <a:chOff x="3288791" y="4762119"/>
            <a:chExt cx="6892290" cy="1974850"/>
          </a:xfrm>
        </p:grpSpPr>
        <p:sp>
          <p:nvSpPr>
            <p:cNvPr id="48" name="object 48" descr=""/>
            <p:cNvSpPr/>
            <p:nvPr/>
          </p:nvSpPr>
          <p:spPr>
            <a:xfrm>
              <a:off x="8442579" y="4762118"/>
              <a:ext cx="1737995" cy="175895"/>
            </a:xfrm>
            <a:custGeom>
              <a:avLst/>
              <a:gdLst/>
              <a:ahLst/>
              <a:cxnLst/>
              <a:rect l="l" t="t" r="r" b="b"/>
              <a:pathLst>
                <a:path w="1737995" h="175895">
                  <a:moveTo>
                    <a:pt x="325069" y="116205"/>
                  </a:moveTo>
                  <a:lnTo>
                    <a:pt x="235839" y="116205"/>
                  </a:lnTo>
                  <a:lnTo>
                    <a:pt x="206870" y="116205"/>
                  </a:lnTo>
                  <a:lnTo>
                    <a:pt x="206121" y="173736"/>
                  </a:lnTo>
                  <a:lnTo>
                    <a:pt x="325069" y="116205"/>
                  </a:lnTo>
                  <a:close/>
                </a:path>
                <a:path w="1737995" h="175895">
                  <a:moveTo>
                    <a:pt x="381000" y="89154"/>
                  </a:moveTo>
                  <a:lnTo>
                    <a:pt x="208407" y="0"/>
                  </a:lnTo>
                  <a:lnTo>
                    <a:pt x="207632" y="57924"/>
                  </a:lnTo>
                  <a:lnTo>
                    <a:pt x="762" y="55245"/>
                  </a:lnTo>
                  <a:lnTo>
                    <a:pt x="0" y="113157"/>
                  </a:lnTo>
                  <a:lnTo>
                    <a:pt x="206870" y="115836"/>
                  </a:lnTo>
                  <a:lnTo>
                    <a:pt x="235839" y="115836"/>
                  </a:lnTo>
                  <a:lnTo>
                    <a:pt x="325843" y="115836"/>
                  </a:lnTo>
                  <a:lnTo>
                    <a:pt x="381000" y="89154"/>
                  </a:lnTo>
                  <a:close/>
                </a:path>
                <a:path w="1737995" h="175895">
                  <a:moveTo>
                    <a:pt x="1737995" y="88773"/>
                  </a:moveTo>
                  <a:lnTo>
                    <a:pt x="1680083" y="59817"/>
                  </a:lnTo>
                  <a:lnTo>
                    <a:pt x="1564259" y="1905"/>
                  </a:lnTo>
                  <a:lnTo>
                    <a:pt x="1564259" y="59817"/>
                  </a:lnTo>
                  <a:lnTo>
                    <a:pt x="1414653" y="59817"/>
                  </a:lnTo>
                  <a:lnTo>
                    <a:pt x="1414653" y="117729"/>
                  </a:lnTo>
                  <a:lnTo>
                    <a:pt x="1564259" y="117729"/>
                  </a:lnTo>
                  <a:lnTo>
                    <a:pt x="1564259" y="175641"/>
                  </a:lnTo>
                  <a:lnTo>
                    <a:pt x="1680083" y="117729"/>
                  </a:lnTo>
                  <a:lnTo>
                    <a:pt x="1737995" y="8877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294887" y="6295644"/>
              <a:ext cx="4784090" cy="367665"/>
            </a:xfrm>
            <a:custGeom>
              <a:avLst/>
              <a:gdLst/>
              <a:ahLst/>
              <a:cxnLst/>
              <a:rect l="l" t="t" r="r" b="b"/>
              <a:pathLst>
                <a:path w="4784090" h="367665">
                  <a:moveTo>
                    <a:pt x="4722621" y="0"/>
                  </a:moveTo>
                  <a:lnTo>
                    <a:pt x="61213" y="0"/>
                  </a:lnTo>
                  <a:lnTo>
                    <a:pt x="37397" y="4810"/>
                  </a:lnTo>
                  <a:lnTo>
                    <a:pt x="17938" y="17929"/>
                  </a:lnTo>
                  <a:lnTo>
                    <a:pt x="4814" y="37386"/>
                  </a:lnTo>
                  <a:lnTo>
                    <a:pt x="0" y="61213"/>
                  </a:lnTo>
                  <a:lnTo>
                    <a:pt x="0" y="306069"/>
                  </a:lnTo>
                  <a:lnTo>
                    <a:pt x="4814" y="329897"/>
                  </a:lnTo>
                  <a:lnTo>
                    <a:pt x="17938" y="349354"/>
                  </a:lnTo>
                  <a:lnTo>
                    <a:pt x="37397" y="362473"/>
                  </a:lnTo>
                  <a:lnTo>
                    <a:pt x="61213" y="367283"/>
                  </a:lnTo>
                  <a:lnTo>
                    <a:pt x="4722621" y="367283"/>
                  </a:lnTo>
                  <a:lnTo>
                    <a:pt x="4746438" y="362473"/>
                  </a:lnTo>
                  <a:lnTo>
                    <a:pt x="4765897" y="349354"/>
                  </a:lnTo>
                  <a:lnTo>
                    <a:pt x="4779021" y="329897"/>
                  </a:lnTo>
                  <a:lnTo>
                    <a:pt x="4783836" y="306069"/>
                  </a:lnTo>
                  <a:lnTo>
                    <a:pt x="4783836" y="61213"/>
                  </a:lnTo>
                  <a:lnTo>
                    <a:pt x="4779021" y="37386"/>
                  </a:lnTo>
                  <a:lnTo>
                    <a:pt x="4765897" y="17929"/>
                  </a:lnTo>
                  <a:lnTo>
                    <a:pt x="4746438" y="4810"/>
                  </a:lnTo>
                  <a:lnTo>
                    <a:pt x="4722621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294887" y="6295644"/>
              <a:ext cx="4784090" cy="367665"/>
            </a:xfrm>
            <a:custGeom>
              <a:avLst/>
              <a:gdLst/>
              <a:ahLst/>
              <a:cxnLst/>
              <a:rect l="l" t="t" r="r" b="b"/>
              <a:pathLst>
                <a:path w="4784090" h="367665">
                  <a:moveTo>
                    <a:pt x="0" y="61213"/>
                  </a:moveTo>
                  <a:lnTo>
                    <a:pt x="4814" y="37386"/>
                  </a:lnTo>
                  <a:lnTo>
                    <a:pt x="17938" y="17929"/>
                  </a:lnTo>
                  <a:lnTo>
                    <a:pt x="37397" y="4810"/>
                  </a:lnTo>
                  <a:lnTo>
                    <a:pt x="61213" y="0"/>
                  </a:lnTo>
                  <a:lnTo>
                    <a:pt x="4722621" y="0"/>
                  </a:lnTo>
                  <a:lnTo>
                    <a:pt x="4746438" y="4810"/>
                  </a:lnTo>
                  <a:lnTo>
                    <a:pt x="4765897" y="17929"/>
                  </a:lnTo>
                  <a:lnTo>
                    <a:pt x="4779021" y="37386"/>
                  </a:lnTo>
                  <a:lnTo>
                    <a:pt x="4783836" y="61213"/>
                  </a:lnTo>
                  <a:lnTo>
                    <a:pt x="4783836" y="306069"/>
                  </a:lnTo>
                  <a:lnTo>
                    <a:pt x="4779021" y="329897"/>
                  </a:lnTo>
                  <a:lnTo>
                    <a:pt x="4765897" y="349354"/>
                  </a:lnTo>
                  <a:lnTo>
                    <a:pt x="4746438" y="362473"/>
                  </a:lnTo>
                  <a:lnTo>
                    <a:pt x="4722621" y="367283"/>
                  </a:lnTo>
                  <a:lnTo>
                    <a:pt x="61213" y="367283"/>
                  </a:lnTo>
                  <a:lnTo>
                    <a:pt x="37397" y="362473"/>
                  </a:lnTo>
                  <a:lnTo>
                    <a:pt x="17938" y="349354"/>
                  </a:lnTo>
                  <a:lnTo>
                    <a:pt x="4814" y="329897"/>
                  </a:lnTo>
                  <a:lnTo>
                    <a:pt x="0" y="306069"/>
                  </a:lnTo>
                  <a:lnTo>
                    <a:pt x="0" y="6121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78551" y="6225545"/>
              <a:ext cx="1322070" cy="511289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7523988" y="2901695"/>
            <a:ext cx="1298575" cy="646430"/>
          </a:xfrm>
          <a:prstGeom prst="rect">
            <a:avLst/>
          </a:prstGeom>
          <a:ln w="9144">
            <a:solidFill>
              <a:srgbClr val="538235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State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20" b="1">
                <a:solidFill>
                  <a:srgbClr val="FF0000"/>
                </a:solidFill>
                <a:latin typeface="Calibri"/>
                <a:cs typeface="Calibri"/>
              </a:rPr>
              <a:t>crop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310378" y="6276543"/>
            <a:ext cx="1041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latin typeface="Calibri"/>
                <a:cs typeface="Calibri"/>
              </a:rPr>
              <a:t>T</a:t>
            </a:r>
            <a:r>
              <a:rPr dirty="0" sz="1800" spc="-10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E B</a:t>
            </a:r>
            <a:r>
              <a:rPr dirty="0" sz="1800" spc="-5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A</a:t>
            </a:r>
            <a:r>
              <a:rPr dirty="0" sz="1800" spc="-10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K</a:t>
            </a:r>
            <a:r>
              <a:rPr dirty="0" sz="1800" spc="10" b="1" i="1">
                <a:latin typeface="Calibri"/>
                <a:cs typeface="Calibri"/>
              </a:rPr>
              <a:t> </a:t>
            </a:r>
            <a:r>
              <a:rPr dirty="0" sz="1800" spc="-50" b="1" i="1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250816" y="2483358"/>
            <a:ext cx="1228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Why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Wheat?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015353" y="2483358"/>
            <a:ext cx="1523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Why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grapevine?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9837546" y="2506217"/>
            <a:ext cx="1078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Why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Olive?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-6095" y="-6096"/>
            <a:ext cx="2473960" cy="6870700"/>
            <a:chOff x="-6095" y="-6096"/>
            <a:chExt cx="2473960" cy="6870700"/>
          </a:xfrm>
        </p:grpSpPr>
        <p:sp>
          <p:nvSpPr>
            <p:cNvPr id="58" name="object 58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24612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1260" y="6858000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0" y="6858000"/>
                  </a:moveTo>
                  <a:lnTo>
                    <a:pt x="2461260" y="6858000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7744" y="185927"/>
              <a:ext cx="1905000" cy="87934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8619" y="1299971"/>
              <a:ext cx="1549908" cy="1476755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619" y="3011424"/>
              <a:ext cx="1549908" cy="989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5568" y="2441550"/>
            <a:ext cx="1283186" cy="10164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860663" y="3421507"/>
            <a:ext cx="10439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Micasense </a:t>
            </a:r>
            <a:r>
              <a:rPr dirty="0" sz="1000" spc="-10">
                <a:latin typeface="Calibri"/>
                <a:cs typeface="Calibri"/>
              </a:rPr>
              <a:t>Dual-</a:t>
            </a:r>
            <a:r>
              <a:rPr dirty="0" sz="1000" spc="-25">
                <a:latin typeface="Calibri"/>
                <a:cs typeface="Calibri"/>
              </a:rPr>
              <a:t>MX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2180" y="2182367"/>
            <a:ext cx="1569720" cy="89306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159745" y="3045028"/>
            <a:ext cx="7543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eXplorer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1000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29252" y="2740478"/>
            <a:ext cx="547872" cy="57521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937875" y="3411092"/>
            <a:ext cx="8242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FLIR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VUE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0"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47517" y="1051684"/>
            <a:ext cx="6030595" cy="2961640"/>
            <a:chOff x="3247517" y="1051684"/>
            <a:chExt cx="6030595" cy="296164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4088" y="1051684"/>
              <a:ext cx="953924" cy="59705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247517" y="1232154"/>
              <a:ext cx="5861685" cy="2781300"/>
            </a:xfrm>
            <a:custGeom>
              <a:avLst/>
              <a:gdLst/>
              <a:ahLst/>
              <a:cxnLst/>
              <a:rect l="l" t="t" r="r" b="b"/>
              <a:pathLst>
                <a:path w="5861684" h="2781300">
                  <a:moveTo>
                    <a:pt x="5747004" y="2666492"/>
                  </a:moveTo>
                  <a:lnTo>
                    <a:pt x="5747004" y="2780792"/>
                  </a:lnTo>
                  <a:lnTo>
                    <a:pt x="5823204" y="2742692"/>
                  </a:lnTo>
                  <a:lnTo>
                    <a:pt x="5766054" y="2742692"/>
                  </a:lnTo>
                  <a:lnTo>
                    <a:pt x="5766054" y="2704592"/>
                  </a:lnTo>
                  <a:lnTo>
                    <a:pt x="5823204" y="2704592"/>
                  </a:lnTo>
                  <a:lnTo>
                    <a:pt x="5747004" y="2666492"/>
                  </a:lnTo>
                  <a:close/>
                </a:path>
                <a:path w="5861684" h="2781300">
                  <a:moveTo>
                    <a:pt x="75442" y="113478"/>
                  </a:moveTo>
                  <a:lnTo>
                    <a:pt x="37342" y="114919"/>
                  </a:lnTo>
                  <a:lnTo>
                    <a:pt x="37972" y="2742692"/>
                  </a:lnTo>
                  <a:lnTo>
                    <a:pt x="5747004" y="2742692"/>
                  </a:lnTo>
                  <a:lnTo>
                    <a:pt x="5747004" y="2723515"/>
                  </a:lnTo>
                  <a:lnTo>
                    <a:pt x="76072" y="2723515"/>
                  </a:lnTo>
                  <a:lnTo>
                    <a:pt x="57022" y="2704592"/>
                  </a:lnTo>
                  <a:lnTo>
                    <a:pt x="76068" y="2704592"/>
                  </a:lnTo>
                  <a:lnTo>
                    <a:pt x="75442" y="113478"/>
                  </a:lnTo>
                  <a:close/>
                </a:path>
                <a:path w="5861684" h="2781300">
                  <a:moveTo>
                    <a:pt x="5823204" y="2704592"/>
                  </a:moveTo>
                  <a:lnTo>
                    <a:pt x="5766054" y="2704592"/>
                  </a:lnTo>
                  <a:lnTo>
                    <a:pt x="5766054" y="2742692"/>
                  </a:lnTo>
                  <a:lnTo>
                    <a:pt x="5823204" y="2742692"/>
                  </a:lnTo>
                  <a:lnTo>
                    <a:pt x="5861304" y="2723642"/>
                  </a:lnTo>
                  <a:lnTo>
                    <a:pt x="5823204" y="2704592"/>
                  </a:lnTo>
                  <a:close/>
                </a:path>
                <a:path w="5861684" h="2781300">
                  <a:moveTo>
                    <a:pt x="76068" y="2704592"/>
                  </a:moveTo>
                  <a:lnTo>
                    <a:pt x="57022" y="2704592"/>
                  </a:lnTo>
                  <a:lnTo>
                    <a:pt x="76072" y="2723515"/>
                  </a:lnTo>
                  <a:lnTo>
                    <a:pt x="76068" y="2704592"/>
                  </a:lnTo>
                  <a:close/>
                </a:path>
                <a:path w="5861684" h="2781300">
                  <a:moveTo>
                    <a:pt x="5747004" y="2704592"/>
                  </a:moveTo>
                  <a:lnTo>
                    <a:pt x="76068" y="2704592"/>
                  </a:lnTo>
                  <a:lnTo>
                    <a:pt x="76072" y="2723515"/>
                  </a:lnTo>
                  <a:lnTo>
                    <a:pt x="5747004" y="2723515"/>
                  </a:lnTo>
                  <a:lnTo>
                    <a:pt x="5747004" y="2704592"/>
                  </a:lnTo>
                  <a:close/>
                </a:path>
                <a:path w="5861684" h="2781300">
                  <a:moveTo>
                    <a:pt x="52705" y="0"/>
                  </a:moveTo>
                  <a:lnTo>
                    <a:pt x="0" y="116332"/>
                  </a:lnTo>
                  <a:lnTo>
                    <a:pt x="37342" y="114919"/>
                  </a:lnTo>
                  <a:lnTo>
                    <a:pt x="37337" y="95250"/>
                  </a:lnTo>
                  <a:lnTo>
                    <a:pt x="104904" y="95123"/>
                  </a:lnTo>
                  <a:lnTo>
                    <a:pt x="52705" y="0"/>
                  </a:lnTo>
                  <a:close/>
                </a:path>
                <a:path w="5861684" h="2781300">
                  <a:moveTo>
                    <a:pt x="75437" y="95123"/>
                  </a:moveTo>
                  <a:lnTo>
                    <a:pt x="37337" y="95250"/>
                  </a:lnTo>
                  <a:lnTo>
                    <a:pt x="37342" y="114919"/>
                  </a:lnTo>
                  <a:lnTo>
                    <a:pt x="75442" y="113478"/>
                  </a:lnTo>
                  <a:lnTo>
                    <a:pt x="75437" y="95123"/>
                  </a:lnTo>
                  <a:close/>
                </a:path>
                <a:path w="5861684" h="2781300">
                  <a:moveTo>
                    <a:pt x="104904" y="95123"/>
                  </a:moveTo>
                  <a:lnTo>
                    <a:pt x="75437" y="95123"/>
                  </a:lnTo>
                  <a:lnTo>
                    <a:pt x="75442" y="113478"/>
                  </a:lnTo>
                  <a:lnTo>
                    <a:pt x="114172" y="112013"/>
                  </a:lnTo>
                  <a:lnTo>
                    <a:pt x="104904" y="95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24120" y="10744"/>
            <a:ext cx="43186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Arial"/>
                <a:cs typeface="Arial"/>
              </a:rPr>
              <a:t>Second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step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892805" y="2202741"/>
            <a:ext cx="254000" cy="6369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Height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699886" y="4028643"/>
            <a:ext cx="10102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Resolution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773170" y="1165872"/>
            <a:ext cx="1611630" cy="511809"/>
            <a:chOff x="3773170" y="1165872"/>
            <a:chExt cx="1611630" cy="511809"/>
          </a:xfrm>
        </p:grpSpPr>
        <p:sp>
          <p:nvSpPr>
            <p:cNvPr id="15" name="object 15" descr=""/>
            <p:cNvSpPr/>
            <p:nvPr/>
          </p:nvSpPr>
          <p:spPr>
            <a:xfrm>
              <a:off x="3779520" y="1232916"/>
              <a:ext cx="1598930" cy="292735"/>
            </a:xfrm>
            <a:custGeom>
              <a:avLst/>
              <a:gdLst/>
              <a:ahLst/>
              <a:cxnLst/>
              <a:rect l="l" t="t" r="r" b="b"/>
              <a:pathLst>
                <a:path w="1598929" h="292734">
                  <a:moveTo>
                    <a:pt x="1549907" y="0"/>
                  </a:moveTo>
                  <a:lnTo>
                    <a:pt x="48767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243839"/>
                  </a:lnTo>
                  <a:lnTo>
                    <a:pt x="3833" y="262818"/>
                  </a:lnTo>
                  <a:lnTo>
                    <a:pt x="14287" y="278320"/>
                  </a:lnTo>
                  <a:lnTo>
                    <a:pt x="29789" y="288774"/>
                  </a:lnTo>
                  <a:lnTo>
                    <a:pt x="48767" y="292608"/>
                  </a:lnTo>
                  <a:lnTo>
                    <a:pt x="1549907" y="292608"/>
                  </a:lnTo>
                  <a:lnTo>
                    <a:pt x="1568886" y="288774"/>
                  </a:lnTo>
                  <a:lnTo>
                    <a:pt x="1584388" y="278320"/>
                  </a:lnTo>
                  <a:lnTo>
                    <a:pt x="1594842" y="262818"/>
                  </a:lnTo>
                  <a:lnTo>
                    <a:pt x="1598676" y="243839"/>
                  </a:lnTo>
                  <a:lnTo>
                    <a:pt x="1598676" y="48768"/>
                  </a:lnTo>
                  <a:lnTo>
                    <a:pt x="1594842" y="29789"/>
                  </a:lnTo>
                  <a:lnTo>
                    <a:pt x="1584388" y="14287"/>
                  </a:lnTo>
                  <a:lnTo>
                    <a:pt x="1568886" y="3833"/>
                  </a:lnTo>
                  <a:lnTo>
                    <a:pt x="15499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779520" y="1232916"/>
              <a:ext cx="1598930" cy="292735"/>
            </a:xfrm>
            <a:custGeom>
              <a:avLst/>
              <a:gdLst/>
              <a:ahLst/>
              <a:cxnLst/>
              <a:rect l="l" t="t" r="r" b="b"/>
              <a:pathLst>
                <a:path w="1598929" h="292734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7" y="0"/>
                  </a:lnTo>
                  <a:lnTo>
                    <a:pt x="1549907" y="0"/>
                  </a:lnTo>
                  <a:lnTo>
                    <a:pt x="1568886" y="3833"/>
                  </a:lnTo>
                  <a:lnTo>
                    <a:pt x="1584388" y="14287"/>
                  </a:lnTo>
                  <a:lnTo>
                    <a:pt x="1594842" y="29789"/>
                  </a:lnTo>
                  <a:lnTo>
                    <a:pt x="1598676" y="48768"/>
                  </a:lnTo>
                  <a:lnTo>
                    <a:pt x="1598676" y="243839"/>
                  </a:lnTo>
                  <a:lnTo>
                    <a:pt x="1594842" y="262818"/>
                  </a:lnTo>
                  <a:lnTo>
                    <a:pt x="1584388" y="278320"/>
                  </a:lnTo>
                  <a:lnTo>
                    <a:pt x="1568886" y="288774"/>
                  </a:lnTo>
                  <a:lnTo>
                    <a:pt x="1549907" y="292608"/>
                  </a:lnTo>
                  <a:lnTo>
                    <a:pt x="48767" y="292608"/>
                  </a:lnTo>
                  <a:lnTo>
                    <a:pt x="29789" y="288774"/>
                  </a:lnTo>
                  <a:lnTo>
                    <a:pt x="14287" y="278320"/>
                  </a:lnTo>
                  <a:lnTo>
                    <a:pt x="3833" y="262818"/>
                  </a:lnTo>
                  <a:lnTo>
                    <a:pt x="0" y="243839"/>
                  </a:lnTo>
                  <a:lnTo>
                    <a:pt x="0" y="4876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0792" y="1165872"/>
              <a:ext cx="1075182" cy="511289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3134105" y="448817"/>
            <a:ext cx="8750300" cy="1066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realisation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integrated,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multiscale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platform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management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Earth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observation </a:t>
            </a:r>
            <a:r>
              <a:rPr dirty="0" sz="1800" spc="-2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1060450">
              <a:lnSpc>
                <a:spcPct val="100000"/>
              </a:lnSpc>
              <a:spcBef>
                <a:spcPts val="14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Periodic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316982" y="1662696"/>
            <a:ext cx="1529080" cy="511809"/>
            <a:chOff x="5316982" y="1662696"/>
            <a:chExt cx="1529080" cy="511809"/>
          </a:xfrm>
        </p:grpSpPr>
        <p:sp>
          <p:nvSpPr>
            <p:cNvPr id="20" name="object 20" descr=""/>
            <p:cNvSpPr/>
            <p:nvPr/>
          </p:nvSpPr>
          <p:spPr>
            <a:xfrm>
              <a:off x="5323332" y="1729740"/>
              <a:ext cx="1516380" cy="294640"/>
            </a:xfrm>
            <a:custGeom>
              <a:avLst/>
              <a:gdLst/>
              <a:ahLst/>
              <a:cxnLst/>
              <a:rect l="l" t="t" r="r" b="b"/>
              <a:pathLst>
                <a:path w="1516379" h="294639">
                  <a:moveTo>
                    <a:pt x="1467358" y="0"/>
                  </a:moveTo>
                  <a:lnTo>
                    <a:pt x="49021" y="0"/>
                  </a:lnTo>
                  <a:lnTo>
                    <a:pt x="29950" y="3855"/>
                  </a:lnTo>
                  <a:lnTo>
                    <a:pt x="14366" y="14366"/>
                  </a:lnTo>
                  <a:lnTo>
                    <a:pt x="3855" y="29950"/>
                  </a:lnTo>
                  <a:lnTo>
                    <a:pt x="0" y="49022"/>
                  </a:lnTo>
                  <a:lnTo>
                    <a:pt x="0" y="245110"/>
                  </a:lnTo>
                  <a:lnTo>
                    <a:pt x="3855" y="264181"/>
                  </a:lnTo>
                  <a:lnTo>
                    <a:pt x="14366" y="279765"/>
                  </a:lnTo>
                  <a:lnTo>
                    <a:pt x="29950" y="290276"/>
                  </a:lnTo>
                  <a:lnTo>
                    <a:pt x="49021" y="294132"/>
                  </a:lnTo>
                  <a:lnTo>
                    <a:pt x="1467358" y="294132"/>
                  </a:lnTo>
                  <a:lnTo>
                    <a:pt x="1486429" y="290276"/>
                  </a:lnTo>
                  <a:lnTo>
                    <a:pt x="1502013" y="279765"/>
                  </a:lnTo>
                  <a:lnTo>
                    <a:pt x="1512524" y="264181"/>
                  </a:lnTo>
                  <a:lnTo>
                    <a:pt x="1516379" y="245110"/>
                  </a:lnTo>
                  <a:lnTo>
                    <a:pt x="1516379" y="49022"/>
                  </a:lnTo>
                  <a:lnTo>
                    <a:pt x="1512524" y="29950"/>
                  </a:lnTo>
                  <a:lnTo>
                    <a:pt x="1502013" y="14366"/>
                  </a:lnTo>
                  <a:lnTo>
                    <a:pt x="1486429" y="3855"/>
                  </a:lnTo>
                  <a:lnTo>
                    <a:pt x="146735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323332" y="1729740"/>
              <a:ext cx="1516380" cy="294640"/>
            </a:xfrm>
            <a:custGeom>
              <a:avLst/>
              <a:gdLst/>
              <a:ahLst/>
              <a:cxnLst/>
              <a:rect l="l" t="t" r="r" b="b"/>
              <a:pathLst>
                <a:path w="1516379" h="294639">
                  <a:moveTo>
                    <a:pt x="0" y="49022"/>
                  </a:moveTo>
                  <a:lnTo>
                    <a:pt x="3855" y="29950"/>
                  </a:lnTo>
                  <a:lnTo>
                    <a:pt x="14366" y="14366"/>
                  </a:lnTo>
                  <a:lnTo>
                    <a:pt x="29950" y="3855"/>
                  </a:lnTo>
                  <a:lnTo>
                    <a:pt x="49021" y="0"/>
                  </a:lnTo>
                  <a:lnTo>
                    <a:pt x="1467358" y="0"/>
                  </a:lnTo>
                  <a:lnTo>
                    <a:pt x="1486429" y="3855"/>
                  </a:lnTo>
                  <a:lnTo>
                    <a:pt x="1502013" y="14366"/>
                  </a:lnTo>
                  <a:lnTo>
                    <a:pt x="1512524" y="29950"/>
                  </a:lnTo>
                  <a:lnTo>
                    <a:pt x="1516379" y="49022"/>
                  </a:lnTo>
                  <a:lnTo>
                    <a:pt x="1516379" y="245110"/>
                  </a:lnTo>
                  <a:lnTo>
                    <a:pt x="1512524" y="264181"/>
                  </a:lnTo>
                  <a:lnTo>
                    <a:pt x="1502013" y="279765"/>
                  </a:lnTo>
                  <a:lnTo>
                    <a:pt x="1486429" y="290276"/>
                  </a:lnTo>
                  <a:lnTo>
                    <a:pt x="1467358" y="294132"/>
                  </a:lnTo>
                  <a:lnTo>
                    <a:pt x="49021" y="294132"/>
                  </a:lnTo>
                  <a:lnTo>
                    <a:pt x="29950" y="290276"/>
                  </a:lnTo>
                  <a:lnTo>
                    <a:pt x="14366" y="279765"/>
                  </a:lnTo>
                  <a:lnTo>
                    <a:pt x="3855" y="264181"/>
                  </a:lnTo>
                  <a:lnTo>
                    <a:pt x="0" y="245110"/>
                  </a:lnTo>
                  <a:lnTo>
                    <a:pt x="0" y="490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1640" y="1662696"/>
              <a:ext cx="1174241" cy="511289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5336611" y="1711833"/>
            <a:ext cx="1490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Localised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751066" y="2200668"/>
            <a:ext cx="1536700" cy="511809"/>
            <a:chOff x="6751066" y="2200668"/>
            <a:chExt cx="1536700" cy="511809"/>
          </a:xfrm>
        </p:grpSpPr>
        <p:sp>
          <p:nvSpPr>
            <p:cNvPr id="25" name="object 25" descr=""/>
            <p:cNvSpPr/>
            <p:nvPr/>
          </p:nvSpPr>
          <p:spPr>
            <a:xfrm>
              <a:off x="6757416" y="2275332"/>
              <a:ext cx="1524000" cy="279400"/>
            </a:xfrm>
            <a:custGeom>
              <a:avLst/>
              <a:gdLst/>
              <a:ahLst/>
              <a:cxnLst/>
              <a:rect l="l" t="t" r="r" b="b"/>
              <a:pathLst>
                <a:path w="1524000" h="279400">
                  <a:moveTo>
                    <a:pt x="1477517" y="0"/>
                  </a:moveTo>
                  <a:lnTo>
                    <a:pt x="46481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1"/>
                  </a:lnTo>
                  <a:lnTo>
                    <a:pt x="0" y="232409"/>
                  </a:lnTo>
                  <a:lnTo>
                    <a:pt x="3655" y="250495"/>
                  </a:lnTo>
                  <a:lnTo>
                    <a:pt x="13620" y="265271"/>
                  </a:lnTo>
                  <a:lnTo>
                    <a:pt x="28396" y="275236"/>
                  </a:lnTo>
                  <a:lnTo>
                    <a:pt x="46481" y="278891"/>
                  </a:lnTo>
                  <a:lnTo>
                    <a:pt x="1477517" y="278891"/>
                  </a:lnTo>
                  <a:lnTo>
                    <a:pt x="1495603" y="275236"/>
                  </a:lnTo>
                  <a:lnTo>
                    <a:pt x="1510379" y="265271"/>
                  </a:lnTo>
                  <a:lnTo>
                    <a:pt x="1520344" y="250495"/>
                  </a:lnTo>
                  <a:lnTo>
                    <a:pt x="1524000" y="232409"/>
                  </a:lnTo>
                  <a:lnTo>
                    <a:pt x="1524000" y="46481"/>
                  </a:lnTo>
                  <a:lnTo>
                    <a:pt x="1520344" y="28396"/>
                  </a:lnTo>
                  <a:lnTo>
                    <a:pt x="1510379" y="13620"/>
                  </a:lnTo>
                  <a:lnTo>
                    <a:pt x="1495603" y="3655"/>
                  </a:lnTo>
                  <a:lnTo>
                    <a:pt x="147751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757416" y="2275332"/>
              <a:ext cx="1524000" cy="279400"/>
            </a:xfrm>
            <a:custGeom>
              <a:avLst/>
              <a:gdLst/>
              <a:ahLst/>
              <a:cxnLst/>
              <a:rect l="l" t="t" r="r" b="b"/>
              <a:pathLst>
                <a:path w="1524000" h="279400">
                  <a:moveTo>
                    <a:pt x="0" y="46481"/>
                  </a:moveTo>
                  <a:lnTo>
                    <a:pt x="3655" y="28396"/>
                  </a:lnTo>
                  <a:lnTo>
                    <a:pt x="13620" y="13620"/>
                  </a:lnTo>
                  <a:lnTo>
                    <a:pt x="28396" y="3655"/>
                  </a:lnTo>
                  <a:lnTo>
                    <a:pt x="46481" y="0"/>
                  </a:lnTo>
                  <a:lnTo>
                    <a:pt x="1477517" y="0"/>
                  </a:lnTo>
                  <a:lnTo>
                    <a:pt x="1495603" y="3655"/>
                  </a:lnTo>
                  <a:lnTo>
                    <a:pt x="1510379" y="13620"/>
                  </a:lnTo>
                  <a:lnTo>
                    <a:pt x="1520344" y="28396"/>
                  </a:lnTo>
                  <a:lnTo>
                    <a:pt x="1524000" y="46481"/>
                  </a:lnTo>
                  <a:lnTo>
                    <a:pt x="1524000" y="232409"/>
                  </a:lnTo>
                  <a:lnTo>
                    <a:pt x="1520344" y="250495"/>
                  </a:lnTo>
                  <a:lnTo>
                    <a:pt x="1510379" y="265271"/>
                  </a:lnTo>
                  <a:lnTo>
                    <a:pt x="1495603" y="275236"/>
                  </a:lnTo>
                  <a:lnTo>
                    <a:pt x="1477517" y="278891"/>
                  </a:lnTo>
                  <a:lnTo>
                    <a:pt x="46481" y="278891"/>
                  </a:lnTo>
                  <a:lnTo>
                    <a:pt x="28396" y="275236"/>
                  </a:lnTo>
                  <a:lnTo>
                    <a:pt x="13620" y="265271"/>
                  </a:lnTo>
                  <a:lnTo>
                    <a:pt x="3655" y="250495"/>
                  </a:lnTo>
                  <a:lnTo>
                    <a:pt x="0" y="232409"/>
                  </a:lnTo>
                  <a:lnTo>
                    <a:pt x="0" y="4648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6976" y="2200668"/>
              <a:ext cx="960881" cy="511289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7178802" y="2249881"/>
            <a:ext cx="6807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hoc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3631691" y="1674876"/>
            <a:ext cx="1164590" cy="975360"/>
            <a:chOff x="3631691" y="1674876"/>
            <a:chExt cx="1164590" cy="975360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3215" y="1674876"/>
              <a:ext cx="1161288" cy="3002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3215" y="2019300"/>
              <a:ext cx="1161288" cy="2926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31691" y="2359152"/>
              <a:ext cx="1164336" cy="291084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3784472" y="2658618"/>
            <a:ext cx="7499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SATELLITE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5029200" y="896111"/>
            <a:ext cx="7162800" cy="3251200"/>
            <a:chOff x="5029200" y="896111"/>
            <a:chExt cx="7162800" cy="3251200"/>
          </a:xfrm>
        </p:grpSpPr>
        <p:pic>
          <p:nvPicPr>
            <p:cNvPr id="35" name="object 3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7939" y="3107435"/>
              <a:ext cx="1135380" cy="29108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7939" y="3445763"/>
              <a:ext cx="1135380" cy="2926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7939" y="2763011"/>
              <a:ext cx="1135380" cy="3002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35239" y="3515867"/>
              <a:ext cx="1088136" cy="2926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35239" y="3171444"/>
              <a:ext cx="1088136" cy="3017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35239" y="3855719"/>
              <a:ext cx="1088136" cy="29108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29200" y="2263139"/>
              <a:ext cx="1161288" cy="3002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29200" y="2609088"/>
              <a:ext cx="1161288" cy="2941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29200" y="2950463"/>
              <a:ext cx="1161288" cy="28803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94876" y="896111"/>
              <a:ext cx="1950720" cy="78638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20271" y="1235385"/>
              <a:ext cx="871726" cy="590366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7873745" y="4170679"/>
            <a:ext cx="534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ROVER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294757" y="3445255"/>
            <a:ext cx="7537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AIRCRAFT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270884" y="4355464"/>
            <a:ext cx="7120255" cy="242252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 spc="-25" b="0">
                <a:latin typeface="Calibri Light"/>
                <a:cs typeface="Calibri Light"/>
              </a:rPr>
              <a:t>Multiplatform</a:t>
            </a:r>
            <a:r>
              <a:rPr dirty="0" sz="2400" spc="-105" b="0">
                <a:latin typeface="Calibri Light"/>
                <a:cs typeface="Calibri Light"/>
              </a:rPr>
              <a:t> </a:t>
            </a:r>
            <a:r>
              <a:rPr dirty="0" sz="2400" b="0">
                <a:latin typeface="Calibri Light"/>
                <a:cs typeface="Calibri Light"/>
              </a:rPr>
              <a:t>Aerial</a:t>
            </a:r>
            <a:r>
              <a:rPr dirty="0" sz="2400" spc="-85" b="0">
                <a:latin typeface="Calibri Light"/>
                <a:cs typeface="Calibri Light"/>
              </a:rPr>
              <a:t> </a:t>
            </a:r>
            <a:r>
              <a:rPr dirty="0" sz="2400" spc="-10" b="0">
                <a:latin typeface="Calibri Light"/>
                <a:cs typeface="Calibri Light"/>
              </a:rPr>
              <a:t>Missions</a:t>
            </a:r>
            <a:r>
              <a:rPr dirty="0" sz="2400" spc="-100" b="0">
                <a:latin typeface="Calibri Light"/>
                <a:cs typeface="Calibri Light"/>
              </a:rPr>
              <a:t> </a:t>
            </a:r>
            <a:r>
              <a:rPr dirty="0" sz="2400" spc="-10" b="0">
                <a:latin typeface="Calibri Light"/>
                <a:cs typeface="Calibri Light"/>
              </a:rPr>
              <a:t>Orchestrator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800" spc="-10" b="0">
                <a:latin typeface="Calibri Light"/>
                <a:cs typeface="Calibri Light"/>
              </a:rPr>
              <a:t>Verification</a:t>
            </a:r>
            <a:r>
              <a:rPr dirty="0" sz="1800" spc="-3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of</a:t>
            </a:r>
            <a:r>
              <a:rPr dirty="0" sz="1800" spc="-3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mission</a:t>
            </a:r>
            <a:r>
              <a:rPr dirty="0" sz="1800" spc="-10" b="0">
                <a:latin typeface="Calibri Light"/>
                <a:cs typeface="Calibri Light"/>
              </a:rPr>
              <a:t> requirements</a:t>
            </a:r>
            <a:r>
              <a:rPr dirty="0" sz="1800" spc="-3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and</a:t>
            </a:r>
            <a:r>
              <a:rPr dirty="0" sz="1800" spc="-2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optimisation</a:t>
            </a:r>
            <a:r>
              <a:rPr dirty="0" sz="1800" spc="-2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of</a:t>
            </a:r>
            <a:r>
              <a:rPr dirty="0" sz="1800" spc="-3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an</a:t>
            </a:r>
            <a:r>
              <a:rPr dirty="0" sz="1800" spc="-2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observation</a:t>
            </a:r>
            <a:r>
              <a:rPr dirty="0" sz="1800" spc="-2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cycle</a:t>
            </a:r>
            <a:endParaRPr sz="1800">
              <a:latin typeface="Calibri Light"/>
              <a:cs typeface="Calibri Light"/>
            </a:endParaRPr>
          </a:p>
          <a:p>
            <a:pPr marL="697865" indent="-227965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697865" algn="l"/>
              </a:tabLst>
            </a:pPr>
            <a:r>
              <a:rPr dirty="0" sz="1800" spc="-10" b="0">
                <a:latin typeface="Calibri Light"/>
                <a:cs typeface="Calibri Light"/>
              </a:rPr>
              <a:t>attainability</a:t>
            </a:r>
            <a:r>
              <a:rPr dirty="0" sz="1800" spc="-4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of</a:t>
            </a:r>
            <a:r>
              <a:rPr dirty="0" sz="1800" spc="-3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satellite</a:t>
            </a:r>
            <a:r>
              <a:rPr dirty="0" sz="1800" spc="-4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observation;</a:t>
            </a:r>
            <a:endParaRPr sz="1800">
              <a:latin typeface="Calibri Light"/>
              <a:cs typeface="Calibri Light"/>
            </a:endParaRPr>
          </a:p>
          <a:p>
            <a:pPr marL="697865" indent="-227965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697865" algn="l"/>
              </a:tabLst>
            </a:pPr>
            <a:r>
              <a:rPr dirty="0" sz="1800" b="0">
                <a:latin typeface="Calibri Light"/>
                <a:cs typeface="Calibri Light"/>
              </a:rPr>
              <a:t>mission</a:t>
            </a:r>
            <a:r>
              <a:rPr dirty="0" sz="1800" spc="-3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deployability</a:t>
            </a:r>
            <a:r>
              <a:rPr dirty="0" sz="1800" spc="-3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(Airplane</a:t>
            </a:r>
            <a:r>
              <a:rPr dirty="0" sz="1800" spc="-5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and</a:t>
            </a:r>
            <a:r>
              <a:rPr dirty="0" sz="1800" spc="-3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UAS):</a:t>
            </a:r>
            <a:endParaRPr sz="1800">
              <a:latin typeface="Calibri Light"/>
              <a:cs typeface="Calibri Light"/>
            </a:endParaRPr>
          </a:p>
          <a:p>
            <a:pPr lvl="1" marL="1155065" indent="-227965">
              <a:lnSpc>
                <a:spcPct val="100000"/>
              </a:lnSpc>
              <a:spcBef>
                <a:spcPts val="405"/>
              </a:spcBef>
              <a:buFont typeface="Wingdings"/>
              <a:buChar char=""/>
              <a:tabLst>
                <a:tab pos="1155065" algn="l"/>
              </a:tabLst>
            </a:pPr>
            <a:r>
              <a:rPr dirty="0" sz="1800" b="0">
                <a:latin typeface="Calibri Light"/>
                <a:cs typeface="Calibri Light"/>
              </a:rPr>
              <a:t>availability</a:t>
            </a:r>
            <a:r>
              <a:rPr dirty="0" sz="1800" spc="-6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of</a:t>
            </a:r>
            <a:r>
              <a:rPr dirty="0" sz="1800" spc="-6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suitable</a:t>
            </a:r>
            <a:r>
              <a:rPr dirty="0" sz="1800" spc="-5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sensors;</a:t>
            </a:r>
            <a:endParaRPr sz="1800">
              <a:latin typeface="Calibri Light"/>
              <a:cs typeface="Calibri Light"/>
            </a:endParaRPr>
          </a:p>
          <a:p>
            <a:pPr lvl="1" marL="1155065" indent="-227965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1155065" algn="l"/>
              </a:tabLst>
            </a:pPr>
            <a:r>
              <a:rPr dirty="0" sz="1800" b="0">
                <a:latin typeface="Calibri Light"/>
                <a:cs typeface="Calibri Light"/>
              </a:rPr>
              <a:t>availability</a:t>
            </a:r>
            <a:r>
              <a:rPr dirty="0" sz="1800" spc="-5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of</a:t>
            </a:r>
            <a:r>
              <a:rPr dirty="0" sz="1800" spc="-5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operators;</a:t>
            </a:r>
            <a:endParaRPr sz="1800">
              <a:latin typeface="Calibri Light"/>
              <a:cs typeface="Calibri Light"/>
            </a:endParaRPr>
          </a:p>
          <a:p>
            <a:pPr lvl="1" marL="1155065" indent="-227965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1155065" algn="l"/>
              </a:tabLst>
            </a:pPr>
            <a:r>
              <a:rPr dirty="0" sz="1800" b="0">
                <a:latin typeface="Calibri Light"/>
                <a:cs typeface="Calibri Light"/>
              </a:rPr>
              <a:t>So</a:t>
            </a:r>
            <a:r>
              <a:rPr dirty="0" sz="1800" spc="-10" b="0">
                <a:latin typeface="Calibri Light"/>
                <a:cs typeface="Calibri Light"/>
              </a:rPr>
              <a:t> </a:t>
            </a:r>
            <a:r>
              <a:rPr dirty="0" sz="1800" spc="-25" b="0">
                <a:latin typeface="Calibri Light"/>
                <a:cs typeface="Calibri Light"/>
              </a:rPr>
              <a:t>on…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1563857" y="1845055"/>
            <a:ext cx="6146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Lidar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Q680i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534145" y="1678686"/>
            <a:ext cx="66294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Phase-</a:t>
            </a:r>
            <a:r>
              <a:rPr dirty="0" sz="1000" spc="-25">
                <a:latin typeface="Calibri"/>
                <a:cs typeface="Calibri"/>
              </a:rPr>
              <a:t>one</a:t>
            </a:r>
            <a:r>
              <a:rPr dirty="0" sz="1000" spc="-10">
                <a:latin typeface="Calibri"/>
                <a:cs typeface="Calibri"/>
              </a:rPr>
              <a:t> IXU-RS-</a:t>
            </a:r>
            <a:r>
              <a:rPr dirty="0" sz="1000" spc="-20">
                <a:latin typeface="Calibri"/>
                <a:cs typeface="Calibri"/>
              </a:rPr>
              <a:t>1000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672453" y="3712845"/>
            <a:ext cx="563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DRONE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0015855" y="1688083"/>
            <a:ext cx="4089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P2006T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-6095" y="-6096"/>
            <a:ext cx="2473960" cy="6870700"/>
            <a:chOff x="-6095" y="-6096"/>
            <a:chExt cx="2473960" cy="6870700"/>
          </a:xfrm>
        </p:grpSpPr>
        <p:sp>
          <p:nvSpPr>
            <p:cNvPr id="54" name="object 54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24612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1260" y="6858000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0" y="6858000"/>
                  </a:moveTo>
                  <a:lnTo>
                    <a:pt x="2461260" y="6858000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7744" y="185927"/>
              <a:ext cx="1905000" cy="87934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8619" y="1299971"/>
              <a:ext cx="1549908" cy="14767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8619" y="3011424"/>
              <a:ext cx="1549908" cy="989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84526" y="357709"/>
            <a:ext cx="9181465" cy="908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5"/>
              </a:spcBef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design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service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framework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growers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easy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economically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sustainable </a:t>
            </a:r>
            <a:r>
              <a:rPr dirty="0" sz="1800" spc="-25">
                <a:latin typeface="Calibri"/>
                <a:cs typeface="Calibri"/>
              </a:rPr>
              <a:t>manner,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provides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correct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information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support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management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annual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production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cycle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-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DSS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DECISION</a:t>
            </a:r>
            <a:r>
              <a:rPr dirty="0" sz="18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SUPPORT</a:t>
            </a:r>
            <a:r>
              <a:rPr dirty="0" sz="18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SYSTEMS.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76847" y="24460"/>
            <a:ext cx="2143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Added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06242" y="1529918"/>
            <a:ext cx="4978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NDVI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7272" y="1926335"/>
            <a:ext cx="1719072" cy="13837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0058" y="2113872"/>
            <a:ext cx="1720533" cy="128312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918709" y="1626234"/>
            <a:ext cx="1217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Temperature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9567" y="3639311"/>
            <a:ext cx="3992879" cy="11170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1819" y="3584447"/>
            <a:ext cx="1850135" cy="1421891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787523" y="6136640"/>
            <a:ext cx="587502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Data-</a:t>
            </a:r>
            <a:r>
              <a:rPr dirty="0" sz="1800">
                <a:latin typeface="Calibri"/>
                <a:cs typeface="Calibri"/>
              </a:rPr>
              <a:t>driven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models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obtained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integration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data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from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satellites,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aircraft,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drones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rover.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-6095" y="-6096"/>
            <a:ext cx="2473960" cy="6870700"/>
            <a:chOff x="-6095" y="-6096"/>
            <a:chExt cx="2473960" cy="6870700"/>
          </a:xfrm>
        </p:grpSpPr>
        <p:sp>
          <p:nvSpPr>
            <p:cNvPr id="12" name="object 12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24612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1260" y="6858000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0" y="6858000"/>
                  </a:moveTo>
                  <a:lnTo>
                    <a:pt x="2461260" y="6858000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744" y="185927"/>
              <a:ext cx="1905000" cy="8793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619" y="1299971"/>
              <a:ext cx="1549908" cy="147675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619" y="3011424"/>
              <a:ext cx="1549908" cy="989076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66959" y="5262371"/>
            <a:ext cx="1531620" cy="110168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21257" y="6457729"/>
            <a:ext cx="853104" cy="162390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2826769" y="4899659"/>
            <a:ext cx="6379845" cy="1259205"/>
            <a:chOff x="2826769" y="4899659"/>
            <a:chExt cx="6379845" cy="1259205"/>
          </a:xfrm>
        </p:grpSpPr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0783" y="4899659"/>
              <a:ext cx="3695700" cy="125882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26769" y="4997781"/>
              <a:ext cx="2676394" cy="1067737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9843516" y="1441703"/>
            <a:ext cx="1778635" cy="3131820"/>
            <a:chOff x="9843516" y="1441703"/>
            <a:chExt cx="1778635" cy="3131820"/>
          </a:xfrm>
        </p:grpSpPr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44684" y="3627119"/>
              <a:ext cx="1379220" cy="94640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38588" y="2674619"/>
              <a:ext cx="1348740" cy="110489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43516" y="1441703"/>
              <a:ext cx="1778507" cy="1395984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9867392" y="4559045"/>
            <a:ext cx="2052320" cy="80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DTM-</a:t>
            </a:r>
            <a:r>
              <a:rPr dirty="0" sz="1800" spc="-25">
                <a:latin typeface="Calibri"/>
                <a:cs typeface="Calibri"/>
              </a:rPr>
              <a:t>DSM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dirty="0" sz="1800">
                <a:latin typeface="Calibri"/>
                <a:cs typeface="Calibri"/>
              </a:rPr>
              <a:t>Electrical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conductivity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615683" y="1138502"/>
            <a:ext cx="3074219" cy="2160927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7549388" y="3230626"/>
            <a:ext cx="12630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Median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NDVI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8582" rIns="0" bIns="0" rtlCol="0" vert="horz">
            <a:spAutoFit/>
          </a:bodyPr>
          <a:lstStyle/>
          <a:p>
            <a:pPr marL="2969260" marR="5080" indent="-295719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What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benefits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citizens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region,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now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future?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50107" y="1299972"/>
            <a:ext cx="228600" cy="4134485"/>
            <a:chOff x="3150107" y="1299972"/>
            <a:chExt cx="228600" cy="4134485"/>
          </a:xfrm>
        </p:grpSpPr>
        <p:sp>
          <p:nvSpPr>
            <p:cNvPr id="4" name="object 4" descr=""/>
            <p:cNvSpPr/>
            <p:nvPr/>
          </p:nvSpPr>
          <p:spPr>
            <a:xfrm>
              <a:off x="3204971" y="1299972"/>
              <a:ext cx="173990" cy="2647315"/>
            </a:xfrm>
            <a:custGeom>
              <a:avLst/>
              <a:gdLst/>
              <a:ahLst/>
              <a:cxnLst/>
              <a:rect l="l" t="t" r="r" b="b"/>
              <a:pathLst>
                <a:path w="173989" h="2647315">
                  <a:moveTo>
                    <a:pt x="57920" y="173228"/>
                  </a:moveTo>
                  <a:lnTo>
                    <a:pt x="15239" y="2646298"/>
                  </a:lnTo>
                  <a:lnTo>
                    <a:pt x="73151" y="2647315"/>
                  </a:lnTo>
                  <a:lnTo>
                    <a:pt x="115832" y="174244"/>
                  </a:lnTo>
                  <a:lnTo>
                    <a:pt x="57920" y="173228"/>
                  </a:lnTo>
                  <a:close/>
                </a:path>
                <a:path w="173989" h="2647315">
                  <a:moveTo>
                    <a:pt x="158915" y="144272"/>
                  </a:moveTo>
                  <a:lnTo>
                    <a:pt x="58419" y="144272"/>
                  </a:lnTo>
                  <a:lnTo>
                    <a:pt x="116331" y="145287"/>
                  </a:lnTo>
                  <a:lnTo>
                    <a:pt x="115832" y="174244"/>
                  </a:lnTo>
                  <a:lnTo>
                    <a:pt x="173736" y="175260"/>
                  </a:lnTo>
                  <a:lnTo>
                    <a:pt x="158915" y="144272"/>
                  </a:lnTo>
                  <a:close/>
                </a:path>
                <a:path w="173989" h="2647315">
                  <a:moveTo>
                    <a:pt x="58419" y="144272"/>
                  </a:moveTo>
                  <a:lnTo>
                    <a:pt x="57920" y="173228"/>
                  </a:lnTo>
                  <a:lnTo>
                    <a:pt x="115832" y="174244"/>
                  </a:lnTo>
                  <a:lnTo>
                    <a:pt x="116331" y="145287"/>
                  </a:lnTo>
                  <a:lnTo>
                    <a:pt x="58419" y="144272"/>
                  </a:lnTo>
                  <a:close/>
                </a:path>
                <a:path w="173989" h="2647315">
                  <a:moveTo>
                    <a:pt x="89915" y="0"/>
                  </a:moveTo>
                  <a:lnTo>
                    <a:pt x="0" y="172212"/>
                  </a:lnTo>
                  <a:lnTo>
                    <a:pt x="57920" y="173228"/>
                  </a:lnTo>
                  <a:lnTo>
                    <a:pt x="58419" y="144272"/>
                  </a:lnTo>
                  <a:lnTo>
                    <a:pt x="158915" y="144272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150107" y="3947160"/>
              <a:ext cx="173990" cy="1487170"/>
            </a:xfrm>
            <a:custGeom>
              <a:avLst/>
              <a:gdLst/>
              <a:ahLst/>
              <a:cxnLst/>
              <a:rect l="l" t="t" r="r" b="b"/>
              <a:pathLst>
                <a:path w="173989" h="1487170">
                  <a:moveTo>
                    <a:pt x="57912" y="1313052"/>
                  </a:moveTo>
                  <a:lnTo>
                    <a:pt x="0" y="1313052"/>
                  </a:lnTo>
                  <a:lnTo>
                    <a:pt x="86868" y="1486789"/>
                  </a:lnTo>
                  <a:lnTo>
                    <a:pt x="159258" y="1342008"/>
                  </a:lnTo>
                  <a:lnTo>
                    <a:pt x="57912" y="1342008"/>
                  </a:lnTo>
                  <a:lnTo>
                    <a:pt x="57912" y="1313052"/>
                  </a:lnTo>
                  <a:close/>
                </a:path>
                <a:path w="173989" h="1487170">
                  <a:moveTo>
                    <a:pt x="115824" y="0"/>
                  </a:moveTo>
                  <a:lnTo>
                    <a:pt x="57912" y="0"/>
                  </a:lnTo>
                  <a:lnTo>
                    <a:pt x="57912" y="1342008"/>
                  </a:lnTo>
                  <a:lnTo>
                    <a:pt x="115824" y="1342008"/>
                  </a:lnTo>
                  <a:lnTo>
                    <a:pt x="115824" y="0"/>
                  </a:lnTo>
                  <a:close/>
                </a:path>
                <a:path w="173989" h="1487170">
                  <a:moveTo>
                    <a:pt x="173736" y="1313052"/>
                  </a:moveTo>
                  <a:lnTo>
                    <a:pt x="115824" y="1313052"/>
                  </a:lnTo>
                  <a:lnTo>
                    <a:pt x="115824" y="1342008"/>
                  </a:lnTo>
                  <a:lnTo>
                    <a:pt x="159258" y="1342008"/>
                  </a:lnTo>
                  <a:lnTo>
                    <a:pt x="173736" y="13130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977514" y="2265154"/>
            <a:ext cx="254000" cy="7861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Benefits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497579" y="1648967"/>
            <a:ext cx="254635" cy="307975"/>
            <a:chOff x="3497579" y="1648967"/>
            <a:chExt cx="254635" cy="307975"/>
          </a:xfrm>
        </p:grpSpPr>
        <p:sp>
          <p:nvSpPr>
            <p:cNvPr id="8" name="object 8" descr=""/>
            <p:cNvSpPr/>
            <p:nvPr/>
          </p:nvSpPr>
          <p:spPr>
            <a:xfrm>
              <a:off x="3503675" y="1655063"/>
              <a:ext cx="242570" cy="295910"/>
            </a:xfrm>
            <a:custGeom>
              <a:avLst/>
              <a:gdLst/>
              <a:ahLst/>
              <a:cxnLst/>
              <a:rect l="l" t="t" r="r" b="b"/>
              <a:pathLst>
                <a:path w="242570" h="295910">
                  <a:moveTo>
                    <a:pt x="121158" y="0"/>
                  </a:moveTo>
                  <a:lnTo>
                    <a:pt x="0" y="0"/>
                  </a:lnTo>
                  <a:lnTo>
                    <a:pt x="121158" y="147827"/>
                  </a:lnTo>
                  <a:lnTo>
                    <a:pt x="0" y="295656"/>
                  </a:lnTo>
                  <a:lnTo>
                    <a:pt x="121158" y="295656"/>
                  </a:lnTo>
                  <a:lnTo>
                    <a:pt x="242315" y="147827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503675" y="1655063"/>
              <a:ext cx="242570" cy="295910"/>
            </a:xfrm>
            <a:custGeom>
              <a:avLst/>
              <a:gdLst/>
              <a:ahLst/>
              <a:cxnLst/>
              <a:rect l="l" t="t" r="r" b="b"/>
              <a:pathLst>
                <a:path w="242570" h="295910">
                  <a:moveTo>
                    <a:pt x="0" y="0"/>
                  </a:moveTo>
                  <a:lnTo>
                    <a:pt x="121158" y="0"/>
                  </a:lnTo>
                  <a:lnTo>
                    <a:pt x="242315" y="147827"/>
                  </a:lnTo>
                  <a:lnTo>
                    <a:pt x="121158" y="295656"/>
                  </a:lnTo>
                  <a:lnTo>
                    <a:pt x="0" y="295656"/>
                  </a:lnTo>
                  <a:lnTo>
                    <a:pt x="121158" y="14782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3512820" y="3055620"/>
            <a:ext cx="256540" cy="307975"/>
            <a:chOff x="3512820" y="3055620"/>
            <a:chExt cx="256540" cy="307975"/>
          </a:xfrm>
        </p:grpSpPr>
        <p:sp>
          <p:nvSpPr>
            <p:cNvPr id="11" name="object 11" descr=""/>
            <p:cNvSpPr/>
            <p:nvPr/>
          </p:nvSpPr>
          <p:spPr>
            <a:xfrm>
              <a:off x="3518916" y="3061716"/>
              <a:ext cx="243840" cy="295910"/>
            </a:xfrm>
            <a:custGeom>
              <a:avLst/>
              <a:gdLst/>
              <a:ahLst/>
              <a:cxnLst/>
              <a:rect l="l" t="t" r="r" b="b"/>
              <a:pathLst>
                <a:path w="243839" h="295910">
                  <a:moveTo>
                    <a:pt x="121920" y="0"/>
                  </a:moveTo>
                  <a:lnTo>
                    <a:pt x="0" y="0"/>
                  </a:lnTo>
                  <a:lnTo>
                    <a:pt x="121920" y="147828"/>
                  </a:lnTo>
                  <a:lnTo>
                    <a:pt x="0" y="295656"/>
                  </a:lnTo>
                  <a:lnTo>
                    <a:pt x="121920" y="295656"/>
                  </a:lnTo>
                  <a:lnTo>
                    <a:pt x="243839" y="147828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18916" y="3061716"/>
              <a:ext cx="243840" cy="295910"/>
            </a:xfrm>
            <a:custGeom>
              <a:avLst/>
              <a:gdLst/>
              <a:ahLst/>
              <a:cxnLst/>
              <a:rect l="l" t="t" r="r" b="b"/>
              <a:pathLst>
                <a:path w="243839" h="295910">
                  <a:moveTo>
                    <a:pt x="0" y="0"/>
                  </a:moveTo>
                  <a:lnTo>
                    <a:pt x="121920" y="0"/>
                  </a:lnTo>
                  <a:lnTo>
                    <a:pt x="243839" y="147828"/>
                  </a:lnTo>
                  <a:lnTo>
                    <a:pt x="121920" y="295656"/>
                  </a:lnTo>
                  <a:lnTo>
                    <a:pt x="0" y="295656"/>
                  </a:lnTo>
                  <a:lnTo>
                    <a:pt x="121920" y="14782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3549396" y="5055108"/>
            <a:ext cx="254635" cy="307975"/>
            <a:chOff x="3549396" y="5055108"/>
            <a:chExt cx="254635" cy="307975"/>
          </a:xfrm>
        </p:grpSpPr>
        <p:sp>
          <p:nvSpPr>
            <p:cNvPr id="14" name="object 14" descr=""/>
            <p:cNvSpPr/>
            <p:nvPr/>
          </p:nvSpPr>
          <p:spPr>
            <a:xfrm>
              <a:off x="3555492" y="5061204"/>
              <a:ext cx="242570" cy="295910"/>
            </a:xfrm>
            <a:custGeom>
              <a:avLst/>
              <a:gdLst/>
              <a:ahLst/>
              <a:cxnLst/>
              <a:rect l="l" t="t" r="r" b="b"/>
              <a:pathLst>
                <a:path w="242570" h="295910">
                  <a:moveTo>
                    <a:pt x="121158" y="0"/>
                  </a:moveTo>
                  <a:lnTo>
                    <a:pt x="0" y="0"/>
                  </a:lnTo>
                  <a:lnTo>
                    <a:pt x="121158" y="147828"/>
                  </a:lnTo>
                  <a:lnTo>
                    <a:pt x="0" y="295656"/>
                  </a:lnTo>
                  <a:lnTo>
                    <a:pt x="121158" y="295656"/>
                  </a:lnTo>
                  <a:lnTo>
                    <a:pt x="242316" y="147828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555492" y="5061204"/>
              <a:ext cx="242570" cy="295910"/>
            </a:xfrm>
            <a:custGeom>
              <a:avLst/>
              <a:gdLst/>
              <a:ahLst/>
              <a:cxnLst/>
              <a:rect l="l" t="t" r="r" b="b"/>
              <a:pathLst>
                <a:path w="242570" h="295910">
                  <a:moveTo>
                    <a:pt x="0" y="0"/>
                  </a:moveTo>
                  <a:lnTo>
                    <a:pt x="121158" y="0"/>
                  </a:lnTo>
                  <a:lnTo>
                    <a:pt x="242316" y="147828"/>
                  </a:lnTo>
                  <a:lnTo>
                    <a:pt x="121158" y="295656"/>
                  </a:lnTo>
                  <a:lnTo>
                    <a:pt x="0" y="295656"/>
                  </a:lnTo>
                  <a:lnTo>
                    <a:pt x="121158" y="14782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3505200" y="2045207"/>
            <a:ext cx="4632960" cy="830580"/>
            <a:chOff x="3505200" y="2045207"/>
            <a:chExt cx="4632960" cy="830580"/>
          </a:xfrm>
        </p:grpSpPr>
        <p:sp>
          <p:nvSpPr>
            <p:cNvPr id="17" name="object 17" descr=""/>
            <p:cNvSpPr/>
            <p:nvPr/>
          </p:nvSpPr>
          <p:spPr>
            <a:xfrm>
              <a:off x="3511295" y="2095499"/>
              <a:ext cx="242570" cy="295910"/>
            </a:xfrm>
            <a:custGeom>
              <a:avLst/>
              <a:gdLst/>
              <a:ahLst/>
              <a:cxnLst/>
              <a:rect l="l" t="t" r="r" b="b"/>
              <a:pathLst>
                <a:path w="242570" h="295910">
                  <a:moveTo>
                    <a:pt x="121157" y="0"/>
                  </a:moveTo>
                  <a:lnTo>
                    <a:pt x="0" y="0"/>
                  </a:lnTo>
                  <a:lnTo>
                    <a:pt x="121157" y="147827"/>
                  </a:lnTo>
                  <a:lnTo>
                    <a:pt x="0" y="295655"/>
                  </a:lnTo>
                  <a:lnTo>
                    <a:pt x="121157" y="295655"/>
                  </a:lnTo>
                  <a:lnTo>
                    <a:pt x="242315" y="147827"/>
                  </a:lnTo>
                  <a:lnTo>
                    <a:pt x="12115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511295" y="2095499"/>
              <a:ext cx="242570" cy="295910"/>
            </a:xfrm>
            <a:custGeom>
              <a:avLst/>
              <a:gdLst/>
              <a:ahLst/>
              <a:cxnLst/>
              <a:rect l="l" t="t" r="r" b="b"/>
              <a:pathLst>
                <a:path w="242570" h="295910">
                  <a:moveTo>
                    <a:pt x="0" y="0"/>
                  </a:moveTo>
                  <a:lnTo>
                    <a:pt x="121157" y="0"/>
                  </a:lnTo>
                  <a:lnTo>
                    <a:pt x="242315" y="147827"/>
                  </a:lnTo>
                  <a:lnTo>
                    <a:pt x="121157" y="295655"/>
                  </a:lnTo>
                  <a:lnTo>
                    <a:pt x="0" y="295655"/>
                  </a:lnTo>
                  <a:lnTo>
                    <a:pt x="121157" y="14782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518916" y="2574035"/>
              <a:ext cx="243840" cy="295910"/>
            </a:xfrm>
            <a:custGeom>
              <a:avLst/>
              <a:gdLst/>
              <a:ahLst/>
              <a:cxnLst/>
              <a:rect l="l" t="t" r="r" b="b"/>
              <a:pathLst>
                <a:path w="243839" h="295910">
                  <a:moveTo>
                    <a:pt x="121920" y="0"/>
                  </a:moveTo>
                  <a:lnTo>
                    <a:pt x="0" y="0"/>
                  </a:lnTo>
                  <a:lnTo>
                    <a:pt x="121920" y="147827"/>
                  </a:lnTo>
                  <a:lnTo>
                    <a:pt x="0" y="295655"/>
                  </a:lnTo>
                  <a:lnTo>
                    <a:pt x="121920" y="295655"/>
                  </a:lnTo>
                  <a:lnTo>
                    <a:pt x="243839" y="147827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518916" y="2574035"/>
              <a:ext cx="243840" cy="295910"/>
            </a:xfrm>
            <a:custGeom>
              <a:avLst/>
              <a:gdLst/>
              <a:ahLst/>
              <a:cxnLst/>
              <a:rect l="l" t="t" r="r" b="b"/>
              <a:pathLst>
                <a:path w="243839" h="295910">
                  <a:moveTo>
                    <a:pt x="0" y="0"/>
                  </a:moveTo>
                  <a:lnTo>
                    <a:pt x="121920" y="0"/>
                  </a:lnTo>
                  <a:lnTo>
                    <a:pt x="243839" y="147827"/>
                  </a:lnTo>
                  <a:lnTo>
                    <a:pt x="121920" y="295655"/>
                  </a:lnTo>
                  <a:lnTo>
                    <a:pt x="0" y="295655"/>
                  </a:lnTo>
                  <a:lnTo>
                    <a:pt x="121920" y="14782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559" y="2045207"/>
              <a:ext cx="4419599" cy="493775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2977514" y="4378781"/>
            <a:ext cx="254000" cy="4826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Risks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3512820" y="4098035"/>
            <a:ext cx="254635" cy="307975"/>
            <a:chOff x="3512820" y="4098035"/>
            <a:chExt cx="254635" cy="307975"/>
          </a:xfrm>
        </p:grpSpPr>
        <p:sp>
          <p:nvSpPr>
            <p:cNvPr id="24" name="object 24" descr=""/>
            <p:cNvSpPr/>
            <p:nvPr/>
          </p:nvSpPr>
          <p:spPr>
            <a:xfrm>
              <a:off x="3518916" y="4104131"/>
              <a:ext cx="242570" cy="295910"/>
            </a:xfrm>
            <a:custGeom>
              <a:avLst/>
              <a:gdLst/>
              <a:ahLst/>
              <a:cxnLst/>
              <a:rect l="l" t="t" r="r" b="b"/>
              <a:pathLst>
                <a:path w="242570" h="295910">
                  <a:moveTo>
                    <a:pt x="121158" y="0"/>
                  </a:moveTo>
                  <a:lnTo>
                    <a:pt x="0" y="0"/>
                  </a:lnTo>
                  <a:lnTo>
                    <a:pt x="121158" y="147828"/>
                  </a:lnTo>
                  <a:lnTo>
                    <a:pt x="0" y="295656"/>
                  </a:lnTo>
                  <a:lnTo>
                    <a:pt x="121158" y="295656"/>
                  </a:lnTo>
                  <a:lnTo>
                    <a:pt x="242316" y="147828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518916" y="4104131"/>
              <a:ext cx="242570" cy="295910"/>
            </a:xfrm>
            <a:custGeom>
              <a:avLst/>
              <a:gdLst/>
              <a:ahLst/>
              <a:cxnLst/>
              <a:rect l="l" t="t" r="r" b="b"/>
              <a:pathLst>
                <a:path w="242570" h="295910">
                  <a:moveTo>
                    <a:pt x="0" y="0"/>
                  </a:moveTo>
                  <a:lnTo>
                    <a:pt x="121158" y="0"/>
                  </a:lnTo>
                  <a:lnTo>
                    <a:pt x="242316" y="147828"/>
                  </a:lnTo>
                  <a:lnTo>
                    <a:pt x="121158" y="295656"/>
                  </a:lnTo>
                  <a:lnTo>
                    <a:pt x="0" y="295656"/>
                  </a:lnTo>
                  <a:lnTo>
                    <a:pt x="121158" y="14782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-6095" y="-6096"/>
            <a:ext cx="2473960" cy="6870700"/>
            <a:chOff x="-6095" y="-6096"/>
            <a:chExt cx="2473960" cy="6870700"/>
          </a:xfrm>
        </p:grpSpPr>
        <p:sp>
          <p:nvSpPr>
            <p:cNvPr id="27" name="object 27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24612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1260" y="6858000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0" y="6858000"/>
                  </a:moveTo>
                  <a:lnTo>
                    <a:pt x="2461260" y="6858000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4" y="185927"/>
              <a:ext cx="1905000" cy="8793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19" y="1299971"/>
              <a:ext cx="1549908" cy="147675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19" y="3011424"/>
              <a:ext cx="1549908" cy="989076"/>
            </a:xfrm>
            <a:prstGeom prst="rect">
              <a:avLst/>
            </a:prstGeom>
          </p:spPr>
        </p:pic>
      </p:grpSp>
      <p:sp>
        <p:nvSpPr>
          <p:cNvPr id="32" name="object 32" descr=""/>
          <p:cNvSpPr/>
          <p:nvPr/>
        </p:nvSpPr>
        <p:spPr>
          <a:xfrm>
            <a:off x="11215878" y="3394709"/>
            <a:ext cx="321945" cy="338455"/>
          </a:xfrm>
          <a:custGeom>
            <a:avLst/>
            <a:gdLst/>
            <a:ahLst/>
            <a:cxnLst/>
            <a:rect l="l" t="t" r="r" b="b"/>
            <a:pathLst>
              <a:path w="321945" h="338454">
                <a:moveTo>
                  <a:pt x="0" y="338327"/>
                </a:moveTo>
                <a:lnTo>
                  <a:pt x="321564" y="338327"/>
                </a:lnTo>
                <a:lnTo>
                  <a:pt x="321564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8679180" y="1743455"/>
            <a:ext cx="3449320" cy="2520950"/>
            <a:chOff x="8679180" y="1743455"/>
            <a:chExt cx="3449320" cy="2520950"/>
          </a:xfrm>
        </p:grpSpPr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65692" y="1842515"/>
              <a:ext cx="3162300" cy="24216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80735" y="1900809"/>
              <a:ext cx="456656" cy="49085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09176" y="2325623"/>
              <a:ext cx="350520" cy="298703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9394698" y="2311145"/>
              <a:ext cx="379730" cy="327660"/>
            </a:xfrm>
            <a:custGeom>
              <a:avLst/>
              <a:gdLst/>
              <a:ahLst/>
              <a:cxnLst/>
              <a:rect l="l" t="t" r="r" b="b"/>
              <a:pathLst>
                <a:path w="379729" h="327660">
                  <a:moveTo>
                    <a:pt x="0" y="327660"/>
                  </a:moveTo>
                  <a:lnTo>
                    <a:pt x="379475" y="327660"/>
                  </a:lnTo>
                  <a:lnTo>
                    <a:pt x="379475" y="0"/>
                  </a:lnTo>
                  <a:lnTo>
                    <a:pt x="0" y="0"/>
                  </a:lnTo>
                  <a:lnTo>
                    <a:pt x="0" y="327660"/>
                  </a:lnTo>
                  <a:close/>
                </a:path>
              </a:pathLst>
            </a:custGeom>
            <a:ln w="289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0356" y="3409188"/>
              <a:ext cx="292607" cy="30937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42576" y="2517647"/>
              <a:ext cx="291083" cy="310896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9928098" y="2503169"/>
              <a:ext cx="320040" cy="340360"/>
            </a:xfrm>
            <a:custGeom>
              <a:avLst/>
              <a:gdLst/>
              <a:ahLst/>
              <a:cxnLst/>
              <a:rect l="l" t="t" r="r" b="b"/>
              <a:pathLst>
                <a:path w="320040" h="340360">
                  <a:moveTo>
                    <a:pt x="0" y="339851"/>
                  </a:moveTo>
                  <a:lnTo>
                    <a:pt x="320040" y="339851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</a:pathLst>
            </a:custGeom>
            <a:ln w="289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15600" y="2670047"/>
              <a:ext cx="563879" cy="333755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0501122" y="2655569"/>
              <a:ext cx="593090" cy="363220"/>
            </a:xfrm>
            <a:custGeom>
              <a:avLst/>
              <a:gdLst/>
              <a:ahLst/>
              <a:cxnLst/>
              <a:rect l="l" t="t" r="r" b="b"/>
              <a:pathLst>
                <a:path w="593090" h="363219">
                  <a:moveTo>
                    <a:pt x="0" y="362712"/>
                  </a:moveTo>
                  <a:lnTo>
                    <a:pt x="592835" y="362712"/>
                  </a:lnTo>
                  <a:lnTo>
                    <a:pt x="592835" y="0"/>
                  </a:lnTo>
                  <a:lnTo>
                    <a:pt x="0" y="0"/>
                  </a:lnTo>
                  <a:lnTo>
                    <a:pt x="0" y="362712"/>
                  </a:lnTo>
                  <a:close/>
                </a:path>
              </a:pathLst>
            </a:custGeom>
            <a:ln w="28956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142476" y="2160142"/>
              <a:ext cx="2277110" cy="822960"/>
            </a:xfrm>
            <a:custGeom>
              <a:avLst/>
              <a:gdLst/>
              <a:ahLst/>
              <a:cxnLst/>
              <a:rect l="l" t="t" r="r" b="b"/>
              <a:pathLst>
                <a:path w="2277109" h="822960">
                  <a:moveTo>
                    <a:pt x="267843" y="315595"/>
                  </a:moveTo>
                  <a:lnTo>
                    <a:pt x="166243" y="350520"/>
                  </a:lnTo>
                  <a:lnTo>
                    <a:pt x="189128" y="372948"/>
                  </a:lnTo>
                  <a:lnTo>
                    <a:pt x="0" y="565785"/>
                  </a:lnTo>
                  <a:lnTo>
                    <a:pt x="22860" y="588137"/>
                  </a:lnTo>
                  <a:lnTo>
                    <a:pt x="212026" y="395376"/>
                  </a:lnTo>
                  <a:lnTo>
                    <a:pt x="234823" y="417703"/>
                  </a:lnTo>
                  <a:lnTo>
                    <a:pt x="253009" y="361442"/>
                  </a:lnTo>
                  <a:lnTo>
                    <a:pt x="267843" y="315595"/>
                  </a:lnTo>
                  <a:close/>
                </a:path>
                <a:path w="2277109" h="822960">
                  <a:moveTo>
                    <a:pt x="1973326" y="27686"/>
                  </a:moveTo>
                  <a:lnTo>
                    <a:pt x="1957324" y="0"/>
                  </a:lnTo>
                  <a:lnTo>
                    <a:pt x="1167282" y="452564"/>
                  </a:lnTo>
                  <a:lnTo>
                    <a:pt x="1151382" y="424815"/>
                  </a:lnTo>
                  <a:lnTo>
                    <a:pt x="1091946" y="514223"/>
                  </a:lnTo>
                  <a:lnTo>
                    <a:pt x="1199134" y="508127"/>
                  </a:lnTo>
                  <a:lnTo>
                    <a:pt x="1187767" y="488315"/>
                  </a:lnTo>
                  <a:lnTo>
                    <a:pt x="1183195" y="480352"/>
                  </a:lnTo>
                  <a:lnTo>
                    <a:pt x="1973326" y="27686"/>
                  </a:lnTo>
                  <a:close/>
                </a:path>
                <a:path w="2277109" h="822960">
                  <a:moveTo>
                    <a:pt x="2276856" y="723519"/>
                  </a:moveTo>
                  <a:lnTo>
                    <a:pt x="2244979" y="725805"/>
                  </a:lnTo>
                  <a:lnTo>
                    <a:pt x="2208276" y="206248"/>
                  </a:lnTo>
                  <a:lnTo>
                    <a:pt x="2176272" y="208534"/>
                  </a:lnTo>
                  <a:lnTo>
                    <a:pt x="2212975" y="728103"/>
                  </a:lnTo>
                  <a:lnTo>
                    <a:pt x="2181098" y="730377"/>
                  </a:lnTo>
                  <a:lnTo>
                    <a:pt x="2235708" y="822706"/>
                  </a:lnTo>
                  <a:lnTo>
                    <a:pt x="2268309" y="744093"/>
                  </a:lnTo>
                  <a:lnTo>
                    <a:pt x="2276856" y="72351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19412" y="2076576"/>
              <a:ext cx="94361" cy="24879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08136" y="2586227"/>
              <a:ext cx="445007" cy="300227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8693658" y="2571750"/>
              <a:ext cx="474345" cy="329565"/>
            </a:xfrm>
            <a:custGeom>
              <a:avLst/>
              <a:gdLst/>
              <a:ahLst/>
              <a:cxnLst/>
              <a:rect l="l" t="t" r="r" b="b"/>
              <a:pathLst>
                <a:path w="474345" h="329564">
                  <a:moveTo>
                    <a:pt x="0" y="329184"/>
                  </a:moveTo>
                  <a:lnTo>
                    <a:pt x="473964" y="329184"/>
                  </a:lnTo>
                  <a:lnTo>
                    <a:pt x="473964" y="0"/>
                  </a:lnTo>
                  <a:lnTo>
                    <a:pt x="0" y="0"/>
                  </a:lnTo>
                  <a:lnTo>
                    <a:pt x="0" y="329184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16212" y="1772411"/>
              <a:ext cx="443483" cy="300227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9301734" y="1757933"/>
              <a:ext cx="472440" cy="329565"/>
            </a:xfrm>
            <a:custGeom>
              <a:avLst/>
              <a:gdLst/>
              <a:ahLst/>
              <a:cxnLst/>
              <a:rect l="l" t="t" r="r" b="b"/>
              <a:pathLst>
                <a:path w="472440" h="329564">
                  <a:moveTo>
                    <a:pt x="0" y="329184"/>
                  </a:moveTo>
                  <a:lnTo>
                    <a:pt x="472440" y="329184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329184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03536" y="3054095"/>
              <a:ext cx="445007" cy="300227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9989058" y="3039617"/>
              <a:ext cx="474345" cy="329565"/>
            </a:xfrm>
            <a:custGeom>
              <a:avLst/>
              <a:gdLst/>
              <a:ahLst/>
              <a:cxnLst/>
              <a:rect l="l" t="t" r="r" b="b"/>
              <a:pathLst>
                <a:path w="474345" h="329564">
                  <a:moveTo>
                    <a:pt x="0" y="329184"/>
                  </a:moveTo>
                  <a:lnTo>
                    <a:pt x="473964" y="329184"/>
                  </a:lnTo>
                  <a:lnTo>
                    <a:pt x="473964" y="0"/>
                  </a:lnTo>
                  <a:lnTo>
                    <a:pt x="0" y="0"/>
                  </a:lnTo>
                  <a:lnTo>
                    <a:pt x="0" y="329184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52504" y="3921251"/>
              <a:ext cx="443483" cy="301751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11638026" y="3906773"/>
              <a:ext cx="472440" cy="330835"/>
            </a:xfrm>
            <a:custGeom>
              <a:avLst/>
              <a:gdLst/>
              <a:ahLst/>
              <a:cxnLst/>
              <a:rect l="l" t="t" r="r" b="b"/>
              <a:pathLst>
                <a:path w="472440" h="330835">
                  <a:moveTo>
                    <a:pt x="0" y="330707"/>
                  </a:moveTo>
                  <a:lnTo>
                    <a:pt x="472440" y="330707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62260" y="3409188"/>
              <a:ext cx="445007" cy="300228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10447782" y="3394710"/>
              <a:ext cx="474345" cy="329565"/>
            </a:xfrm>
            <a:custGeom>
              <a:avLst/>
              <a:gdLst/>
              <a:ahLst/>
              <a:cxnLst/>
              <a:rect l="l" t="t" r="r" b="b"/>
              <a:pathLst>
                <a:path w="474345" h="329564">
                  <a:moveTo>
                    <a:pt x="0" y="329183"/>
                  </a:moveTo>
                  <a:lnTo>
                    <a:pt x="473964" y="329183"/>
                  </a:lnTo>
                  <a:lnTo>
                    <a:pt x="473964" y="0"/>
                  </a:lnTo>
                  <a:lnTo>
                    <a:pt x="0" y="0"/>
                  </a:lnTo>
                  <a:lnTo>
                    <a:pt x="0" y="329183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48647" y="2464943"/>
              <a:ext cx="194055" cy="20916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82022" y="1853945"/>
              <a:ext cx="152019" cy="233933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10541127" y="2873501"/>
              <a:ext cx="1339850" cy="1064260"/>
            </a:xfrm>
            <a:custGeom>
              <a:avLst/>
              <a:gdLst/>
              <a:ahLst/>
              <a:cxnLst/>
              <a:rect l="l" t="t" r="r" b="b"/>
              <a:pathLst>
                <a:path w="1339850" h="1064260">
                  <a:moveTo>
                    <a:pt x="846836" y="0"/>
                  </a:moveTo>
                  <a:lnTo>
                    <a:pt x="739521" y="635"/>
                  </a:lnTo>
                  <a:lnTo>
                    <a:pt x="754024" y="29235"/>
                  </a:lnTo>
                  <a:lnTo>
                    <a:pt x="0" y="411734"/>
                  </a:lnTo>
                  <a:lnTo>
                    <a:pt x="14478" y="440309"/>
                  </a:lnTo>
                  <a:lnTo>
                    <a:pt x="768477" y="57708"/>
                  </a:lnTo>
                  <a:lnTo>
                    <a:pt x="782955" y="86233"/>
                  </a:lnTo>
                  <a:lnTo>
                    <a:pt x="830554" y="21971"/>
                  </a:lnTo>
                  <a:lnTo>
                    <a:pt x="846836" y="0"/>
                  </a:lnTo>
                  <a:close/>
                </a:path>
                <a:path w="1339850" h="1064260">
                  <a:moveTo>
                    <a:pt x="1339596" y="1034415"/>
                  </a:moveTo>
                  <a:lnTo>
                    <a:pt x="931227" y="867371"/>
                  </a:lnTo>
                  <a:lnTo>
                    <a:pt x="933704" y="861314"/>
                  </a:lnTo>
                  <a:lnTo>
                    <a:pt x="943356" y="837692"/>
                  </a:lnTo>
                  <a:lnTo>
                    <a:pt x="836295" y="845820"/>
                  </a:lnTo>
                  <a:lnTo>
                    <a:pt x="907034" y="926592"/>
                  </a:lnTo>
                  <a:lnTo>
                    <a:pt x="919124" y="897001"/>
                  </a:lnTo>
                  <a:lnTo>
                    <a:pt x="1327531" y="1064006"/>
                  </a:lnTo>
                  <a:lnTo>
                    <a:pt x="1339596" y="103441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226421" y="2660014"/>
              <a:ext cx="1017905" cy="915035"/>
            </a:xfrm>
            <a:custGeom>
              <a:avLst/>
              <a:gdLst/>
              <a:ahLst/>
              <a:cxnLst/>
              <a:rect l="l" t="t" r="r" b="b"/>
              <a:pathLst>
                <a:path w="1017904" h="915035">
                  <a:moveTo>
                    <a:pt x="289941" y="177165"/>
                  </a:moveTo>
                  <a:lnTo>
                    <a:pt x="272618" y="150876"/>
                  </a:lnTo>
                  <a:lnTo>
                    <a:pt x="230886" y="87503"/>
                  </a:lnTo>
                  <a:lnTo>
                    <a:pt x="214884" y="115189"/>
                  </a:lnTo>
                  <a:lnTo>
                    <a:pt x="16002" y="0"/>
                  </a:lnTo>
                  <a:lnTo>
                    <a:pt x="0" y="27686"/>
                  </a:lnTo>
                  <a:lnTo>
                    <a:pt x="198882" y="142875"/>
                  </a:lnTo>
                  <a:lnTo>
                    <a:pt x="182880" y="170561"/>
                  </a:lnTo>
                  <a:lnTo>
                    <a:pt x="289941" y="177165"/>
                  </a:lnTo>
                  <a:close/>
                </a:path>
                <a:path w="1017904" h="915035">
                  <a:moveTo>
                    <a:pt x="990981" y="466979"/>
                  </a:moveTo>
                  <a:lnTo>
                    <a:pt x="905256" y="259511"/>
                  </a:lnTo>
                  <a:lnTo>
                    <a:pt x="934847" y="247269"/>
                  </a:lnTo>
                  <a:lnTo>
                    <a:pt x="931913" y="244729"/>
                  </a:lnTo>
                  <a:lnTo>
                    <a:pt x="853821" y="176911"/>
                  </a:lnTo>
                  <a:lnTo>
                    <a:pt x="846074" y="283972"/>
                  </a:lnTo>
                  <a:lnTo>
                    <a:pt x="875677" y="271741"/>
                  </a:lnTo>
                  <a:lnTo>
                    <a:pt x="961390" y="479298"/>
                  </a:lnTo>
                  <a:lnTo>
                    <a:pt x="990981" y="466979"/>
                  </a:lnTo>
                  <a:close/>
                </a:path>
                <a:path w="1017904" h="915035">
                  <a:moveTo>
                    <a:pt x="1017905" y="895223"/>
                  </a:moveTo>
                  <a:lnTo>
                    <a:pt x="643255" y="410679"/>
                  </a:lnTo>
                  <a:lnTo>
                    <a:pt x="659650" y="398018"/>
                  </a:lnTo>
                  <a:lnTo>
                    <a:pt x="668528" y="391160"/>
                  </a:lnTo>
                  <a:lnTo>
                    <a:pt x="571881" y="344551"/>
                  </a:lnTo>
                  <a:lnTo>
                    <a:pt x="592582" y="449834"/>
                  </a:lnTo>
                  <a:lnTo>
                    <a:pt x="617969" y="430225"/>
                  </a:lnTo>
                  <a:lnTo>
                    <a:pt x="992505" y="914793"/>
                  </a:lnTo>
                  <a:lnTo>
                    <a:pt x="1017905" y="89522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798302" y="2296540"/>
              <a:ext cx="388620" cy="374650"/>
            </a:xfrm>
            <a:custGeom>
              <a:avLst/>
              <a:gdLst/>
              <a:ahLst/>
              <a:cxnLst/>
              <a:rect l="l" t="t" r="r" b="b"/>
              <a:pathLst>
                <a:path w="388620" h="374650">
                  <a:moveTo>
                    <a:pt x="35941" y="273431"/>
                  </a:moveTo>
                  <a:lnTo>
                    <a:pt x="0" y="374523"/>
                  </a:lnTo>
                  <a:lnTo>
                    <a:pt x="102489" y="342646"/>
                  </a:lnTo>
                  <a:lnTo>
                    <a:pt x="90888" y="330581"/>
                  </a:lnTo>
                  <a:lnTo>
                    <a:pt x="68706" y="330581"/>
                  </a:lnTo>
                  <a:lnTo>
                    <a:pt x="46608" y="307594"/>
                  </a:lnTo>
                  <a:lnTo>
                    <a:pt x="58131" y="296510"/>
                  </a:lnTo>
                  <a:lnTo>
                    <a:pt x="35941" y="273431"/>
                  </a:lnTo>
                  <a:close/>
                </a:path>
                <a:path w="388620" h="374650">
                  <a:moveTo>
                    <a:pt x="58131" y="296510"/>
                  </a:moveTo>
                  <a:lnTo>
                    <a:pt x="46608" y="307594"/>
                  </a:lnTo>
                  <a:lnTo>
                    <a:pt x="68706" y="330581"/>
                  </a:lnTo>
                  <a:lnTo>
                    <a:pt x="80235" y="319500"/>
                  </a:lnTo>
                  <a:lnTo>
                    <a:pt x="58131" y="296510"/>
                  </a:lnTo>
                  <a:close/>
                </a:path>
                <a:path w="388620" h="374650">
                  <a:moveTo>
                    <a:pt x="80235" y="319500"/>
                  </a:moveTo>
                  <a:lnTo>
                    <a:pt x="68706" y="330581"/>
                  </a:lnTo>
                  <a:lnTo>
                    <a:pt x="90888" y="330581"/>
                  </a:lnTo>
                  <a:lnTo>
                    <a:pt x="80235" y="319500"/>
                  </a:lnTo>
                  <a:close/>
                </a:path>
                <a:path w="388620" h="374650">
                  <a:moveTo>
                    <a:pt x="366395" y="0"/>
                  </a:moveTo>
                  <a:lnTo>
                    <a:pt x="58131" y="296510"/>
                  </a:lnTo>
                  <a:lnTo>
                    <a:pt x="80235" y="319500"/>
                  </a:lnTo>
                  <a:lnTo>
                    <a:pt x="388620" y="23113"/>
                  </a:lnTo>
                  <a:lnTo>
                    <a:pt x="3663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72372" y="2036063"/>
              <a:ext cx="371855" cy="27127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75748" y="2822447"/>
              <a:ext cx="283464" cy="20573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452860" y="3360419"/>
              <a:ext cx="373379" cy="27127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53372" y="2673095"/>
              <a:ext cx="227075" cy="16611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84764" y="3194303"/>
              <a:ext cx="227075" cy="16611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21084" y="3584448"/>
              <a:ext cx="227075" cy="166115"/>
            </a:xfrm>
            <a:prstGeom prst="rect">
              <a:avLst/>
            </a:prstGeom>
          </p:spPr>
        </p:pic>
      </p:grpSp>
      <p:sp>
        <p:nvSpPr>
          <p:cNvPr id="66" name="object 66" descr=""/>
          <p:cNvSpPr txBox="1"/>
          <p:nvPr/>
        </p:nvSpPr>
        <p:spPr>
          <a:xfrm>
            <a:off x="3166110" y="1605788"/>
            <a:ext cx="8760460" cy="5150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739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Definition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stable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territorial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acquisition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architecture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800">
              <a:latin typeface="Calibri"/>
              <a:cs typeface="Calibri"/>
            </a:endParaRPr>
          </a:p>
          <a:p>
            <a:pPr marL="7112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Possibility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small-</a:t>
            </a:r>
            <a:r>
              <a:rPr dirty="0" sz="1800">
                <a:latin typeface="Calibri"/>
                <a:cs typeface="Calibri"/>
              </a:rPr>
              <a:t>scale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use</a:t>
            </a:r>
            <a:endParaRPr sz="1800">
              <a:latin typeface="Calibri"/>
              <a:cs typeface="Calibri"/>
            </a:endParaRPr>
          </a:p>
          <a:p>
            <a:pPr marL="687705" marR="3496310">
              <a:lnSpc>
                <a:spcPct val="100000"/>
              </a:lnSpc>
              <a:spcBef>
                <a:spcPts val="1245"/>
              </a:spcBef>
            </a:pPr>
            <a:r>
              <a:rPr dirty="0" sz="1800">
                <a:latin typeface="Calibri"/>
                <a:cs typeface="Calibri"/>
              </a:rPr>
              <a:t>Possibility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public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actors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support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policies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development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agricultural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sector,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 spc="-10">
                <a:latin typeface="Calibri"/>
                <a:cs typeface="Calibri"/>
              </a:rPr>
              <a:t>private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actors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consulting</a:t>
            </a:r>
            <a:endParaRPr sz="1800">
              <a:latin typeface="Calibri"/>
              <a:cs typeface="Calibri"/>
            </a:endParaRPr>
          </a:p>
          <a:p>
            <a:pPr marL="734060" marR="4388485" indent="-26670">
              <a:lnSpc>
                <a:spcPct val="155200"/>
              </a:lnSpc>
              <a:spcBef>
                <a:spcPts val="1075"/>
              </a:spcBef>
            </a:pPr>
            <a:r>
              <a:rPr dirty="0" sz="1800">
                <a:latin typeface="Calibri"/>
                <a:cs typeface="Calibri"/>
              </a:rPr>
              <a:t>need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stable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ground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infrastructure </a:t>
            </a:r>
            <a:r>
              <a:rPr dirty="0" sz="1800">
                <a:latin typeface="Calibri"/>
                <a:cs typeface="Calibri"/>
              </a:rPr>
              <a:t>need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platform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managment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center</a:t>
            </a:r>
            <a:endParaRPr sz="1800">
              <a:latin typeface="Calibri"/>
              <a:cs typeface="Calibri"/>
            </a:endParaRPr>
          </a:p>
          <a:p>
            <a:pPr marL="707390">
              <a:lnSpc>
                <a:spcPct val="100000"/>
              </a:lnSpc>
              <a:spcBef>
                <a:spcPts val="1975"/>
              </a:spcBef>
            </a:pPr>
            <a:r>
              <a:rPr dirty="0" sz="1800">
                <a:latin typeface="Calibri"/>
                <a:cs typeface="Calibri"/>
              </a:rPr>
              <a:t>difficulty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organising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synergetic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effort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expected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result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realisation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innovative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product/service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farming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industry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provide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structured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knowledge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acquisition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tools.</a:t>
            </a:r>
            <a:endParaRPr sz="1800">
              <a:latin typeface="Calibri"/>
              <a:cs typeface="Calibri"/>
            </a:endParaRPr>
          </a:p>
          <a:p>
            <a:pPr marL="12700" marR="485140">
              <a:lnSpc>
                <a:spcPct val="106700"/>
              </a:lnSpc>
              <a:spcBef>
                <a:spcPts val="10"/>
              </a:spcBef>
            </a:pPr>
            <a:r>
              <a:rPr dirty="0" sz="1800" b="1">
                <a:latin typeface="Calibri"/>
                <a:cs typeface="Calibri"/>
              </a:rPr>
              <a:t>TEBAKA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allows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both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private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companies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public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agencies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design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services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with</a:t>
            </a:r>
            <a:r>
              <a:rPr dirty="0" sz="1800" spc="-20" b="1">
                <a:latin typeface="Calibri"/>
                <a:cs typeface="Calibri"/>
              </a:rPr>
              <a:t> high </a:t>
            </a:r>
            <a:r>
              <a:rPr dirty="0" sz="1800" b="1">
                <a:latin typeface="Calibri"/>
                <a:cs typeface="Calibri"/>
              </a:rPr>
              <a:t>added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value.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3538728" y="4524755"/>
            <a:ext cx="254635" cy="306705"/>
            <a:chOff x="3538728" y="4524755"/>
            <a:chExt cx="254635" cy="306705"/>
          </a:xfrm>
        </p:grpSpPr>
        <p:sp>
          <p:nvSpPr>
            <p:cNvPr id="68" name="object 68" descr=""/>
            <p:cNvSpPr/>
            <p:nvPr/>
          </p:nvSpPr>
          <p:spPr>
            <a:xfrm>
              <a:off x="3544824" y="4530851"/>
              <a:ext cx="242570" cy="294640"/>
            </a:xfrm>
            <a:custGeom>
              <a:avLst/>
              <a:gdLst/>
              <a:ahLst/>
              <a:cxnLst/>
              <a:rect l="l" t="t" r="r" b="b"/>
              <a:pathLst>
                <a:path w="242570" h="294639">
                  <a:moveTo>
                    <a:pt x="121158" y="0"/>
                  </a:moveTo>
                  <a:lnTo>
                    <a:pt x="0" y="0"/>
                  </a:lnTo>
                  <a:lnTo>
                    <a:pt x="121158" y="147066"/>
                  </a:lnTo>
                  <a:lnTo>
                    <a:pt x="0" y="294131"/>
                  </a:lnTo>
                  <a:lnTo>
                    <a:pt x="121158" y="294131"/>
                  </a:lnTo>
                  <a:lnTo>
                    <a:pt x="242315" y="147066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544824" y="4530851"/>
              <a:ext cx="242570" cy="294640"/>
            </a:xfrm>
            <a:custGeom>
              <a:avLst/>
              <a:gdLst/>
              <a:ahLst/>
              <a:cxnLst/>
              <a:rect l="l" t="t" r="r" b="b"/>
              <a:pathLst>
                <a:path w="242570" h="294639">
                  <a:moveTo>
                    <a:pt x="0" y="0"/>
                  </a:moveTo>
                  <a:lnTo>
                    <a:pt x="121158" y="0"/>
                  </a:lnTo>
                  <a:lnTo>
                    <a:pt x="242315" y="147066"/>
                  </a:lnTo>
                  <a:lnTo>
                    <a:pt x="121158" y="294131"/>
                  </a:lnTo>
                  <a:lnTo>
                    <a:pt x="0" y="294131"/>
                  </a:lnTo>
                  <a:lnTo>
                    <a:pt x="121158" y="14706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6096"/>
            <a:ext cx="2473960" cy="6870700"/>
            <a:chOff x="-6095" y="-6096"/>
            <a:chExt cx="2473960" cy="68707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24612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1260" y="6858000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2461260" cy="6858000"/>
            </a:xfrm>
            <a:custGeom>
              <a:avLst/>
              <a:gdLst/>
              <a:ahLst/>
              <a:cxnLst/>
              <a:rect l="l" t="t" r="r" b="b"/>
              <a:pathLst>
                <a:path w="2461260" h="6858000">
                  <a:moveTo>
                    <a:pt x="0" y="6858000"/>
                  </a:moveTo>
                  <a:lnTo>
                    <a:pt x="2461260" y="6858000"/>
                  </a:lnTo>
                  <a:lnTo>
                    <a:pt x="24612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4" y="185927"/>
              <a:ext cx="1905000" cy="8793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19" y="1299971"/>
              <a:ext cx="1549908" cy="14767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19" y="3011424"/>
              <a:ext cx="1549908" cy="989076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3492" y="743712"/>
            <a:ext cx="2054352" cy="144322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32264" y="786383"/>
            <a:ext cx="2017776" cy="142189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24911" y="2418588"/>
            <a:ext cx="2756916" cy="164744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24671" y="2426207"/>
            <a:ext cx="3195828" cy="179832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91405" y="136652"/>
            <a:ext cx="58280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UAS</a:t>
            </a:r>
            <a:r>
              <a:rPr dirty="0" sz="2400" spc="-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  <a:r>
              <a:rPr dirty="0" sz="24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  <a:r>
              <a:rPr dirty="0" sz="2400" spc="-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Areas</a:t>
            </a:r>
            <a:r>
              <a:rPr dirty="0" sz="240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Smart</a:t>
            </a:r>
            <a:r>
              <a:rPr dirty="0" sz="240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0000"/>
                </a:solidFill>
                <a:latin typeface="Calibri"/>
                <a:cs typeface="Calibri"/>
              </a:rPr>
              <a:t>City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068570" y="641698"/>
            <a:ext cx="4639945" cy="293116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1388110">
              <a:lnSpc>
                <a:spcPct val="100000"/>
              </a:lnSpc>
              <a:spcBef>
                <a:spcPts val="1220"/>
              </a:spcBef>
            </a:pPr>
            <a:r>
              <a:rPr dirty="0" sz="1800" spc="-10" b="1">
                <a:latin typeface="Calibri"/>
                <a:cs typeface="Calibri"/>
              </a:rPr>
              <a:t>Application</a:t>
            </a:r>
            <a:endParaRPr sz="1800">
              <a:latin typeface="Calibri"/>
              <a:cs typeface="Calibri"/>
            </a:endParaRPr>
          </a:p>
          <a:p>
            <a:pPr marL="799465" indent="-342265">
              <a:lnSpc>
                <a:spcPct val="100000"/>
              </a:lnSpc>
              <a:spcBef>
                <a:spcPts val="1495"/>
              </a:spcBef>
              <a:buFont typeface="Wingdings"/>
              <a:buChar char=""/>
              <a:tabLst>
                <a:tab pos="799465" algn="l"/>
              </a:tabLst>
            </a:pPr>
            <a:r>
              <a:rPr dirty="0" sz="2400">
                <a:latin typeface="Calibri"/>
                <a:cs typeface="Calibri"/>
              </a:rPr>
              <a:t>Urban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green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monitoring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8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Support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natural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park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  <a:p>
            <a:pPr lvl="1" marL="1069975" indent="-342265">
              <a:lnSpc>
                <a:spcPct val="100000"/>
              </a:lnSpc>
              <a:spcBef>
                <a:spcPts val="2620"/>
              </a:spcBef>
              <a:buFont typeface="Wingdings"/>
              <a:buChar char=""/>
              <a:tabLst>
                <a:tab pos="1069975" algn="l"/>
              </a:tabLst>
            </a:pPr>
            <a:r>
              <a:rPr dirty="0" sz="2400">
                <a:latin typeface="Calibri"/>
                <a:cs typeface="Calibri"/>
              </a:rPr>
              <a:t>Risks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prevention</a:t>
            </a:r>
            <a:endParaRPr sz="2400">
              <a:latin typeface="Calibri"/>
              <a:cs typeface="Calibri"/>
            </a:endParaRPr>
          </a:p>
          <a:p>
            <a:pPr marL="922019" indent="-342265">
              <a:lnSpc>
                <a:spcPct val="100000"/>
              </a:lnSpc>
              <a:spcBef>
                <a:spcPts val="1785"/>
              </a:spcBef>
              <a:buFont typeface="Wingdings"/>
              <a:buChar char=""/>
              <a:tabLst>
                <a:tab pos="922019" algn="l"/>
              </a:tabLst>
            </a:pPr>
            <a:r>
              <a:rPr dirty="0" sz="2400">
                <a:latin typeface="Calibri"/>
                <a:cs typeface="Calibri"/>
              </a:rPr>
              <a:t>Risks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2518" y="4506485"/>
            <a:ext cx="3465545" cy="190344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32760" y="4483608"/>
            <a:ext cx="3099816" cy="17449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</dc:creator>
  <dc:title>PowerPoint Presentation</dc:title>
  <dcterms:created xsi:type="dcterms:W3CDTF">2023-09-28T07:17:06Z</dcterms:created>
  <dcterms:modified xsi:type="dcterms:W3CDTF">2023-09-28T07:17:06Z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2023-09-28T00:00:00Z</vt:filetime>
  </property>
  <property fmtid="{D5CDD505-2E9C-101B-9397-08002B2CF9AE}" pid="5" name="Producer">
    <vt:lpwstr>Microsoft® PowerPoint® 2016</vt:lpwstr>
  </property>
</Properties>
</file>