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66" r:id="rId3"/>
    <p:sldId id="265" r:id="rId4"/>
    <p:sldId id="267" r:id="rId5"/>
    <p:sldId id="268" r:id="rId6"/>
    <p:sldId id="269" r:id="rId7"/>
    <p:sldId id="272" r:id="rId8"/>
    <p:sldId id="281" r:id="rId9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4785"/>
    <a:srgbClr val="00B2CD"/>
    <a:srgbClr val="83BEF9"/>
    <a:srgbClr val="0C77E2"/>
    <a:srgbClr val="00DAF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59" autoAdjust="0"/>
    <p:restoredTop sz="96357" autoAdjust="0"/>
  </p:normalViewPr>
  <p:slideViewPr>
    <p:cSldViewPr snapToGrid="0">
      <p:cViewPr varScale="1">
        <p:scale>
          <a:sx n="67" d="100"/>
          <a:sy n="67" d="100"/>
        </p:scale>
        <p:origin x="464" y="44"/>
      </p:cViewPr>
      <p:guideLst/>
    </p:cSldViewPr>
  </p:slideViewPr>
  <p:outlineViewPr>
    <p:cViewPr>
      <p:scale>
        <a:sx n="33" d="100"/>
        <a:sy n="33" d="100"/>
      </p:scale>
      <p:origin x="0" y="-642"/>
    </p:cViewPr>
  </p:outlin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D2873B9F-50A0-4622-8B27-9EA7B86E7C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D217B71-78E5-4F1B-8D85-573B8AAD3E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BCEBA85-264B-4A98-A66C-68A9890A30A6}" type="datetime1">
              <a:rPr lang="fr-FR" smtClean="0"/>
              <a:t>28/09/2023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2A5D993-102A-4921-A12E-E8E8D0285A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3F94975-3B91-4B9C-9498-7DA766AE14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C10B77D-D561-4A25-8C29-51CAB365AE4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66429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957F55-8004-4B98-A53C-B2F0D01AB59E}" type="datetime1">
              <a:rPr lang="fr-FR" smtClean="0"/>
              <a:pPr/>
              <a:t>28/09/2023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3DCE8F5-1341-475C-BF40-2E24D91E8058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906497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3DCE8F5-1341-475C-BF40-2E24D91E805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3833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3DCE8F5-1341-475C-BF40-2E24D91E8058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7809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_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’image 8" descr="Personne en combinaison spatiale dans un vaisseau spatial">
            <a:extLst>
              <a:ext uri="{FF2B5EF4-FFF2-40B4-BE49-F238E27FC236}">
                <a16:creationId xmlns:a16="http://schemas.microsoft.com/office/drawing/2014/main" id="{AC6CF8A8-2D0C-4B92-AC05-F2B68C0AF7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3705"/>
          <a:stretch/>
        </p:blipFill>
        <p:spPr>
          <a:xfrm>
            <a:off x="0" y="0"/>
            <a:ext cx="9043792" cy="6858000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E2A2DD54-526D-459D-B838-2DC84A0E7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041564" y="1500554"/>
            <a:ext cx="0" cy="3469093"/>
          </a:xfrm>
          <a:prstGeom prst="line">
            <a:avLst/>
          </a:prstGeom>
          <a:ln w="63500" cap="rnd">
            <a:solidFill>
              <a:srgbClr val="00B2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 10">
            <a:extLst>
              <a:ext uri="{FF2B5EF4-FFF2-40B4-BE49-F238E27FC236}">
                <a16:creationId xmlns:a16="http://schemas.microsoft.com/office/drawing/2014/main" id="{6A99D876-249D-4274-B51F-65BE9ED8487B}"/>
              </a:ext>
            </a:extLst>
          </p:cNvPr>
          <p:cNvSpPr/>
          <p:nvPr userDrawn="1"/>
        </p:nvSpPr>
        <p:spPr>
          <a:xfrm>
            <a:off x="-9856" y="6691256"/>
            <a:ext cx="12201856" cy="166744"/>
          </a:xfrm>
          <a:prstGeom prst="rect">
            <a:avLst/>
          </a:prstGeom>
          <a:gradFill>
            <a:gsLst>
              <a:gs pos="0">
                <a:srgbClr val="00B2CD"/>
              </a:gs>
              <a:gs pos="37000">
                <a:schemeClr val="bg1">
                  <a:lumMod val="85000"/>
                </a:schemeClr>
              </a:gs>
              <a:gs pos="100000">
                <a:schemeClr val="accent1"/>
              </a:gs>
              <a:gs pos="68000">
                <a:schemeClr val="tx1">
                  <a:lumMod val="85000"/>
                  <a:lumOff val="1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7F1A9BF-D934-4C40-A013-94A2A8F5C303}"/>
              </a:ext>
            </a:extLst>
          </p:cNvPr>
          <p:cNvCxnSpPr>
            <a:cxnSpLocks/>
          </p:cNvCxnSpPr>
          <p:nvPr userDrawn="1"/>
        </p:nvCxnSpPr>
        <p:spPr>
          <a:xfrm>
            <a:off x="317241" y="480646"/>
            <a:ext cx="0" cy="879231"/>
          </a:xfrm>
          <a:prstGeom prst="line">
            <a:avLst/>
          </a:prstGeom>
          <a:ln w="76200" cap="rnd">
            <a:solidFill>
              <a:srgbClr val="00B2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637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’image 8" descr="Personne en combinaison spatiale dans un vaisseau spatial">
            <a:extLst>
              <a:ext uri="{FF2B5EF4-FFF2-40B4-BE49-F238E27FC236}">
                <a16:creationId xmlns:a16="http://schemas.microsoft.com/office/drawing/2014/main" id="{FFA3E7AD-1A77-4AA9-ABA9-549DB83C1A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3705"/>
          <a:stretch/>
        </p:blipFill>
        <p:spPr>
          <a:xfrm>
            <a:off x="0" y="0"/>
            <a:ext cx="9043792" cy="6858000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9D42149-21D0-47C5-A853-C280B2121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041564" y="1500554"/>
            <a:ext cx="0" cy="3469093"/>
          </a:xfrm>
          <a:prstGeom prst="line">
            <a:avLst/>
          </a:prstGeom>
          <a:ln w="63500" cap="rnd">
            <a:solidFill>
              <a:srgbClr val="00B2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 10">
            <a:extLst>
              <a:ext uri="{FF2B5EF4-FFF2-40B4-BE49-F238E27FC236}">
                <a16:creationId xmlns:a16="http://schemas.microsoft.com/office/drawing/2014/main" id="{9BFA23AA-1DE8-4E91-B1EA-8DB5C8E85B9D}"/>
              </a:ext>
            </a:extLst>
          </p:cNvPr>
          <p:cNvSpPr/>
          <p:nvPr userDrawn="1"/>
        </p:nvSpPr>
        <p:spPr>
          <a:xfrm>
            <a:off x="-9856" y="6691256"/>
            <a:ext cx="12201856" cy="166744"/>
          </a:xfrm>
          <a:prstGeom prst="rect">
            <a:avLst/>
          </a:prstGeom>
          <a:gradFill>
            <a:gsLst>
              <a:gs pos="0">
                <a:srgbClr val="00B2CD"/>
              </a:gs>
              <a:gs pos="37000">
                <a:schemeClr val="bg1">
                  <a:lumMod val="85000"/>
                </a:schemeClr>
              </a:gs>
              <a:gs pos="100000">
                <a:schemeClr val="accent1"/>
              </a:gs>
              <a:gs pos="68000">
                <a:schemeClr val="tx1">
                  <a:lumMod val="85000"/>
                  <a:lumOff val="1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0236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6 vignet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’image 5">
            <a:extLst>
              <a:ext uri="{FF2B5EF4-FFF2-40B4-BE49-F238E27FC236}">
                <a16:creationId xmlns:a16="http://schemas.microsoft.com/office/drawing/2014/main" id="{5092E684-C621-4F92-A05A-A167EEF4627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057037" y="4320000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</a:t>
            </a:r>
          </a:p>
        </p:txBody>
      </p:sp>
      <p:sp>
        <p:nvSpPr>
          <p:cNvPr id="12" name="Espace réservé d’image 5">
            <a:extLst>
              <a:ext uri="{FF2B5EF4-FFF2-40B4-BE49-F238E27FC236}">
                <a16:creationId xmlns:a16="http://schemas.microsoft.com/office/drawing/2014/main" id="{8210F231-568A-4348-B33F-9EBB4A5CF9E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057037" y="471129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747AE49-15EB-4805-8B41-324A3E034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94196" y="1511571"/>
            <a:ext cx="0" cy="3469093"/>
          </a:xfrm>
          <a:prstGeom prst="line">
            <a:avLst/>
          </a:prstGeom>
          <a:ln w="63500" cap="rnd">
            <a:solidFill>
              <a:srgbClr val="00B2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space réservé d’image 5">
            <a:extLst>
              <a:ext uri="{FF2B5EF4-FFF2-40B4-BE49-F238E27FC236}">
                <a16:creationId xmlns:a16="http://schemas.microsoft.com/office/drawing/2014/main" id="{E97B4A3A-3C0A-436B-97EE-CB14761B7A7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057037" y="2395564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</a:t>
            </a:r>
          </a:p>
        </p:txBody>
      </p:sp>
      <p:sp>
        <p:nvSpPr>
          <p:cNvPr id="31" name="Espace réservé d’image 5">
            <a:extLst>
              <a:ext uri="{FF2B5EF4-FFF2-40B4-BE49-F238E27FC236}">
                <a16:creationId xmlns:a16="http://schemas.microsoft.com/office/drawing/2014/main" id="{D32843BB-B94E-44EF-8B44-124BF452225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27752" y="2395564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</a:t>
            </a:r>
          </a:p>
        </p:txBody>
      </p:sp>
      <p:sp>
        <p:nvSpPr>
          <p:cNvPr id="32" name="Espace réservé d’image 5">
            <a:extLst>
              <a:ext uri="{FF2B5EF4-FFF2-40B4-BE49-F238E27FC236}">
                <a16:creationId xmlns:a16="http://schemas.microsoft.com/office/drawing/2014/main" id="{9419E58B-7420-424D-AEE5-A2D1F2ECC8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27752" y="471128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</a:t>
            </a:r>
          </a:p>
        </p:txBody>
      </p:sp>
      <p:sp>
        <p:nvSpPr>
          <p:cNvPr id="33" name="Espace réservé d’image 5">
            <a:extLst>
              <a:ext uri="{FF2B5EF4-FFF2-40B4-BE49-F238E27FC236}">
                <a16:creationId xmlns:a16="http://schemas.microsoft.com/office/drawing/2014/main" id="{4BCB15D3-0121-4401-B0B7-B4D9505C5FA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28767" y="4320000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2046294F-6BEE-4C23-9992-1CA4CA97B285}"/>
              </a:ext>
            </a:extLst>
          </p:cNvPr>
          <p:cNvCxnSpPr>
            <a:cxnSpLocks/>
          </p:cNvCxnSpPr>
          <p:nvPr userDrawn="1"/>
        </p:nvCxnSpPr>
        <p:spPr>
          <a:xfrm>
            <a:off x="317241" y="480646"/>
            <a:ext cx="0" cy="879231"/>
          </a:xfrm>
          <a:prstGeom prst="line">
            <a:avLst/>
          </a:prstGeom>
          <a:ln w="76200" cap="rnd">
            <a:solidFill>
              <a:srgbClr val="00B2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114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4 vignet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’image 5">
            <a:extLst>
              <a:ext uri="{FF2B5EF4-FFF2-40B4-BE49-F238E27FC236}">
                <a16:creationId xmlns:a16="http://schemas.microsoft.com/office/drawing/2014/main" id="{8210F231-568A-4348-B33F-9EBB4A5CF9E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057037" y="1377140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747AE49-15EB-4805-8B41-324A3E034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94196" y="1511571"/>
            <a:ext cx="0" cy="3469093"/>
          </a:xfrm>
          <a:prstGeom prst="line">
            <a:avLst/>
          </a:prstGeom>
          <a:ln w="63500" cap="rnd">
            <a:solidFill>
              <a:srgbClr val="00B2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space réservé d’image 5">
            <a:extLst>
              <a:ext uri="{FF2B5EF4-FFF2-40B4-BE49-F238E27FC236}">
                <a16:creationId xmlns:a16="http://schemas.microsoft.com/office/drawing/2014/main" id="{E97B4A3A-3C0A-436B-97EE-CB14761B7A7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057037" y="3301575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</a:t>
            </a:r>
          </a:p>
        </p:txBody>
      </p:sp>
      <p:sp>
        <p:nvSpPr>
          <p:cNvPr id="31" name="Espace réservé d’image 5">
            <a:extLst>
              <a:ext uri="{FF2B5EF4-FFF2-40B4-BE49-F238E27FC236}">
                <a16:creationId xmlns:a16="http://schemas.microsoft.com/office/drawing/2014/main" id="{D32843BB-B94E-44EF-8B44-124BF452225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27752" y="3301575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</a:t>
            </a:r>
          </a:p>
        </p:txBody>
      </p:sp>
      <p:sp>
        <p:nvSpPr>
          <p:cNvPr id="32" name="Espace réservé d’image 5">
            <a:extLst>
              <a:ext uri="{FF2B5EF4-FFF2-40B4-BE49-F238E27FC236}">
                <a16:creationId xmlns:a16="http://schemas.microsoft.com/office/drawing/2014/main" id="{9419E58B-7420-424D-AEE5-A2D1F2ECC8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27752" y="1377139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247A9AA-3505-444B-B38D-AD42AD8DBE95}"/>
              </a:ext>
            </a:extLst>
          </p:cNvPr>
          <p:cNvCxnSpPr>
            <a:cxnSpLocks/>
          </p:cNvCxnSpPr>
          <p:nvPr userDrawn="1"/>
        </p:nvCxnSpPr>
        <p:spPr>
          <a:xfrm>
            <a:off x="317241" y="480646"/>
            <a:ext cx="0" cy="879231"/>
          </a:xfrm>
          <a:prstGeom prst="line">
            <a:avLst/>
          </a:prstGeom>
          <a:ln w="76200" cap="rnd">
            <a:solidFill>
              <a:srgbClr val="00B2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307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3 vignet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’image 5">
            <a:extLst>
              <a:ext uri="{FF2B5EF4-FFF2-40B4-BE49-F238E27FC236}">
                <a16:creationId xmlns:a16="http://schemas.microsoft.com/office/drawing/2014/main" id="{5092E684-C621-4F92-A05A-A167EEF4627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057037" y="4320000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</a:t>
            </a:r>
          </a:p>
        </p:txBody>
      </p:sp>
      <p:sp>
        <p:nvSpPr>
          <p:cNvPr id="12" name="Espace réservé d’image 5">
            <a:extLst>
              <a:ext uri="{FF2B5EF4-FFF2-40B4-BE49-F238E27FC236}">
                <a16:creationId xmlns:a16="http://schemas.microsoft.com/office/drawing/2014/main" id="{8210F231-568A-4348-B33F-9EBB4A5CF9E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057037" y="471129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747AE49-15EB-4805-8B41-324A3E034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015275" y="1511571"/>
            <a:ext cx="0" cy="3469093"/>
          </a:xfrm>
          <a:prstGeom prst="line">
            <a:avLst/>
          </a:prstGeom>
          <a:ln w="63500" cap="rnd">
            <a:solidFill>
              <a:srgbClr val="00B2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space réservé d’image 5">
            <a:extLst>
              <a:ext uri="{FF2B5EF4-FFF2-40B4-BE49-F238E27FC236}">
                <a16:creationId xmlns:a16="http://schemas.microsoft.com/office/drawing/2014/main" id="{E97B4A3A-3C0A-436B-97EE-CB14761B7A7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057037" y="2395564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7EB5764-8948-4978-A254-DE64E2F53385}"/>
              </a:ext>
            </a:extLst>
          </p:cNvPr>
          <p:cNvCxnSpPr>
            <a:cxnSpLocks/>
          </p:cNvCxnSpPr>
          <p:nvPr userDrawn="1"/>
        </p:nvCxnSpPr>
        <p:spPr>
          <a:xfrm>
            <a:off x="317241" y="480646"/>
            <a:ext cx="0" cy="879231"/>
          </a:xfrm>
          <a:prstGeom prst="line">
            <a:avLst/>
          </a:prstGeom>
          <a:ln w="76200" cap="rnd">
            <a:solidFill>
              <a:srgbClr val="00B2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3302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1 vign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’image 5">
            <a:extLst>
              <a:ext uri="{FF2B5EF4-FFF2-40B4-BE49-F238E27FC236}">
                <a16:creationId xmlns:a16="http://schemas.microsoft.com/office/drawing/2014/main" id="{8210F231-568A-4348-B33F-9EBB4A5CF9E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057037" y="471129"/>
            <a:ext cx="180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747AE49-15EB-4805-8B41-324A3E034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015275" y="773340"/>
            <a:ext cx="0" cy="1248407"/>
          </a:xfrm>
          <a:prstGeom prst="line">
            <a:avLst/>
          </a:prstGeom>
          <a:ln w="63500" cap="rnd">
            <a:solidFill>
              <a:srgbClr val="00B2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884337B-6291-4377-837B-67E2FAA4B6BD}"/>
              </a:ext>
            </a:extLst>
          </p:cNvPr>
          <p:cNvCxnSpPr>
            <a:cxnSpLocks/>
          </p:cNvCxnSpPr>
          <p:nvPr userDrawn="1"/>
        </p:nvCxnSpPr>
        <p:spPr>
          <a:xfrm>
            <a:off x="317241" y="480646"/>
            <a:ext cx="0" cy="879231"/>
          </a:xfrm>
          <a:prstGeom prst="line">
            <a:avLst/>
          </a:prstGeom>
          <a:ln w="76200" cap="rnd">
            <a:solidFill>
              <a:srgbClr val="00B2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968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d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884337B-6291-4377-837B-67E2FAA4B6BD}"/>
              </a:ext>
            </a:extLst>
          </p:cNvPr>
          <p:cNvCxnSpPr>
            <a:cxnSpLocks/>
          </p:cNvCxnSpPr>
          <p:nvPr userDrawn="1"/>
        </p:nvCxnSpPr>
        <p:spPr>
          <a:xfrm>
            <a:off x="317241" y="480646"/>
            <a:ext cx="0" cy="879231"/>
          </a:xfrm>
          <a:prstGeom prst="line">
            <a:avLst/>
          </a:prstGeom>
          <a:ln w="76200" cap="rnd">
            <a:solidFill>
              <a:srgbClr val="00B2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que 4">
            <a:extLst>
              <a:ext uri="{FF2B5EF4-FFF2-40B4-BE49-F238E27FC236}">
                <a16:creationId xmlns:a16="http://schemas.microsoft.com/office/drawing/2014/main" id="{0D547D82-6043-434D-BF2F-460CECECB1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61277" y="2666930"/>
            <a:ext cx="2255993" cy="235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33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7534C2C1-24D8-4241-B4A3-649F6831B602}"/>
              </a:ext>
            </a:extLst>
          </p:cNvPr>
          <p:cNvCxnSpPr>
            <a:cxnSpLocks/>
          </p:cNvCxnSpPr>
          <p:nvPr userDrawn="1"/>
        </p:nvCxnSpPr>
        <p:spPr>
          <a:xfrm>
            <a:off x="317241" y="480646"/>
            <a:ext cx="0" cy="879231"/>
          </a:xfrm>
          <a:prstGeom prst="line">
            <a:avLst/>
          </a:prstGeom>
          <a:ln w="76200" cap="rnd">
            <a:solidFill>
              <a:srgbClr val="00B2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580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10">
            <a:extLst>
              <a:ext uri="{FF2B5EF4-FFF2-40B4-BE49-F238E27FC236}">
                <a16:creationId xmlns:a16="http://schemas.microsoft.com/office/drawing/2014/main" id="{0A505B2F-AB88-4070-A6DB-EDE181E1B678}"/>
              </a:ext>
            </a:extLst>
          </p:cNvPr>
          <p:cNvSpPr/>
          <p:nvPr userDrawn="1"/>
        </p:nvSpPr>
        <p:spPr>
          <a:xfrm>
            <a:off x="-9856" y="6691256"/>
            <a:ext cx="12201856" cy="166744"/>
          </a:xfrm>
          <a:prstGeom prst="rect">
            <a:avLst/>
          </a:prstGeom>
          <a:gradFill>
            <a:gsLst>
              <a:gs pos="0">
                <a:srgbClr val="00B2CD"/>
              </a:gs>
              <a:gs pos="37000">
                <a:schemeClr val="bg1">
                  <a:lumMod val="85000"/>
                </a:schemeClr>
              </a:gs>
              <a:gs pos="100000">
                <a:schemeClr val="accent1"/>
              </a:gs>
              <a:gs pos="68000">
                <a:schemeClr val="tx1">
                  <a:lumMod val="85000"/>
                  <a:lumOff val="1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771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7" r:id="rId2"/>
    <p:sldLayoutId id="2147483663" r:id="rId3"/>
    <p:sldLayoutId id="2147483665" r:id="rId4"/>
    <p:sldLayoutId id="2147483664" r:id="rId5"/>
    <p:sldLayoutId id="2147483666" r:id="rId6"/>
    <p:sldLayoutId id="2147483667" r:id="rId7"/>
    <p:sldLayoutId id="2147483661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hyperlink" Target="https://twitter.com/ClubGalaxie" TargetMode="External"/><Relationship Id="rId12" Type="http://schemas.openxmlformats.org/officeDocument/2006/relationships/hyperlink" Target="http://www.club-galaxie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11" Type="http://schemas.openxmlformats.org/officeDocument/2006/relationships/hyperlink" Target="mailto:contact@club-galaxie.com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hyperlink" Target="https://www.linkedin.com/in/club-galaxie-302722133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11" Type="http://schemas.openxmlformats.org/officeDocument/2006/relationships/image" Target="../media/image2.png"/><Relationship Id="rId5" Type="http://schemas.openxmlformats.org/officeDocument/2006/relationships/image" Target="../media/image11.jpg"/><Relationship Id="rId10" Type="http://schemas.openxmlformats.org/officeDocument/2006/relationships/image" Target="../media/image16.sv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3.svg"/><Relationship Id="rId10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4.png"/><Relationship Id="rId21" Type="http://schemas.openxmlformats.org/officeDocument/2006/relationships/image" Target="../media/image49.png"/><Relationship Id="rId42" Type="http://schemas.openxmlformats.org/officeDocument/2006/relationships/image" Target="../media/image70.png"/><Relationship Id="rId47" Type="http://schemas.openxmlformats.org/officeDocument/2006/relationships/image" Target="../media/image75.jpg"/><Relationship Id="rId63" Type="http://schemas.openxmlformats.org/officeDocument/2006/relationships/image" Target="../media/image91.png"/><Relationship Id="rId68" Type="http://schemas.openxmlformats.org/officeDocument/2006/relationships/image" Target="../media/image96.png"/><Relationship Id="rId84" Type="http://schemas.openxmlformats.org/officeDocument/2006/relationships/image" Target="../media/image112.png"/><Relationship Id="rId89" Type="http://schemas.openxmlformats.org/officeDocument/2006/relationships/image" Target="../media/image117.png"/><Relationship Id="rId112" Type="http://schemas.openxmlformats.org/officeDocument/2006/relationships/image" Target="../media/image140.png"/><Relationship Id="rId16" Type="http://schemas.openxmlformats.org/officeDocument/2006/relationships/image" Target="../media/image44.png"/><Relationship Id="rId107" Type="http://schemas.openxmlformats.org/officeDocument/2006/relationships/image" Target="../media/image135.jpeg"/><Relationship Id="rId11" Type="http://schemas.openxmlformats.org/officeDocument/2006/relationships/image" Target="../media/image39.png"/><Relationship Id="rId32" Type="http://schemas.openxmlformats.org/officeDocument/2006/relationships/image" Target="../media/image60.png"/><Relationship Id="rId37" Type="http://schemas.openxmlformats.org/officeDocument/2006/relationships/image" Target="../media/image65.png"/><Relationship Id="rId53" Type="http://schemas.openxmlformats.org/officeDocument/2006/relationships/image" Target="../media/image81.png"/><Relationship Id="rId58" Type="http://schemas.openxmlformats.org/officeDocument/2006/relationships/image" Target="../media/image86.png"/><Relationship Id="rId74" Type="http://schemas.openxmlformats.org/officeDocument/2006/relationships/image" Target="../media/image102.jpg"/><Relationship Id="rId79" Type="http://schemas.openxmlformats.org/officeDocument/2006/relationships/image" Target="../media/image107.png"/><Relationship Id="rId102" Type="http://schemas.openxmlformats.org/officeDocument/2006/relationships/image" Target="../media/image130.png"/><Relationship Id="rId5" Type="http://schemas.openxmlformats.org/officeDocument/2006/relationships/image" Target="../media/image33.png"/><Relationship Id="rId90" Type="http://schemas.openxmlformats.org/officeDocument/2006/relationships/image" Target="../media/image118.jpg"/><Relationship Id="rId95" Type="http://schemas.openxmlformats.org/officeDocument/2006/relationships/image" Target="../media/image123.jpg"/><Relationship Id="rId22" Type="http://schemas.openxmlformats.org/officeDocument/2006/relationships/image" Target="../media/image50.png"/><Relationship Id="rId27" Type="http://schemas.openxmlformats.org/officeDocument/2006/relationships/image" Target="../media/image55.png"/><Relationship Id="rId43" Type="http://schemas.openxmlformats.org/officeDocument/2006/relationships/image" Target="../media/image71.png"/><Relationship Id="rId48" Type="http://schemas.openxmlformats.org/officeDocument/2006/relationships/image" Target="../media/image76.png"/><Relationship Id="rId64" Type="http://schemas.openxmlformats.org/officeDocument/2006/relationships/image" Target="../media/image92.png"/><Relationship Id="rId69" Type="http://schemas.openxmlformats.org/officeDocument/2006/relationships/image" Target="../media/image97.png"/><Relationship Id="rId113" Type="http://schemas.openxmlformats.org/officeDocument/2006/relationships/image" Target="../media/image141.jpeg"/><Relationship Id="rId80" Type="http://schemas.openxmlformats.org/officeDocument/2006/relationships/image" Target="../media/image108.svg"/><Relationship Id="rId85" Type="http://schemas.openxmlformats.org/officeDocument/2006/relationships/image" Target="../media/image113.jp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33" Type="http://schemas.openxmlformats.org/officeDocument/2006/relationships/image" Target="../media/image61.png"/><Relationship Id="rId38" Type="http://schemas.openxmlformats.org/officeDocument/2006/relationships/image" Target="../media/image66.png"/><Relationship Id="rId59" Type="http://schemas.openxmlformats.org/officeDocument/2006/relationships/image" Target="../media/image87.png"/><Relationship Id="rId103" Type="http://schemas.openxmlformats.org/officeDocument/2006/relationships/image" Target="../media/image131.png"/><Relationship Id="rId108" Type="http://schemas.openxmlformats.org/officeDocument/2006/relationships/image" Target="../media/image136.jpeg"/><Relationship Id="rId54" Type="http://schemas.openxmlformats.org/officeDocument/2006/relationships/image" Target="../media/image82.jpeg"/><Relationship Id="rId70" Type="http://schemas.openxmlformats.org/officeDocument/2006/relationships/image" Target="../media/image98.png"/><Relationship Id="rId75" Type="http://schemas.openxmlformats.org/officeDocument/2006/relationships/image" Target="../media/image103.png"/><Relationship Id="rId91" Type="http://schemas.openxmlformats.org/officeDocument/2006/relationships/image" Target="../media/image119.png"/><Relationship Id="rId96" Type="http://schemas.openxmlformats.org/officeDocument/2006/relationships/image" Target="../media/image1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36" Type="http://schemas.openxmlformats.org/officeDocument/2006/relationships/image" Target="../media/image64.png"/><Relationship Id="rId49" Type="http://schemas.openxmlformats.org/officeDocument/2006/relationships/image" Target="../media/image77.png"/><Relationship Id="rId57" Type="http://schemas.openxmlformats.org/officeDocument/2006/relationships/image" Target="../media/image85.png"/><Relationship Id="rId106" Type="http://schemas.openxmlformats.org/officeDocument/2006/relationships/image" Target="../media/image134.jpg"/><Relationship Id="rId10" Type="http://schemas.openxmlformats.org/officeDocument/2006/relationships/image" Target="../media/image38.png"/><Relationship Id="rId31" Type="http://schemas.openxmlformats.org/officeDocument/2006/relationships/image" Target="../media/image59.png"/><Relationship Id="rId44" Type="http://schemas.openxmlformats.org/officeDocument/2006/relationships/image" Target="../media/image72.png"/><Relationship Id="rId52" Type="http://schemas.openxmlformats.org/officeDocument/2006/relationships/image" Target="../media/image80.png"/><Relationship Id="rId60" Type="http://schemas.openxmlformats.org/officeDocument/2006/relationships/image" Target="../media/image88.png"/><Relationship Id="rId65" Type="http://schemas.openxmlformats.org/officeDocument/2006/relationships/image" Target="../media/image93.png"/><Relationship Id="rId73" Type="http://schemas.openxmlformats.org/officeDocument/2006/relationships/image" Target="../media/image101.png"/><Relationship Id="rId78" Type="http://schemas.openxmlformats.org/officeDocument/2006/relationships/image" Target="../media/image106.jpg"/><Relationship Id="rId81" Type="http://schemas.openxmlformats.org/officeDocument/2006/relationships/image" Target="../media/image109.png"/><Relationship Id="rId86" Type="http://schemas.openxmlformats.org/officeDocument/2006/relationships/image" Target="../media/image114.png"/><Relationship Id="rId94" Type="http://schemas.openxmlformats.org/officeDocument/2006/relationships/image" Target="../media/image122.jpg"/><Relationship Id="rId99" Type="http://schemas.openxmlformats.org/officeDocument/2006/relationships/image" Target="../media/image127.png"/><Relationship Id="rId101" Type="http://schemas.openxmlformats.org/officeDocument/2006/relationships/image" Target="../media/image129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9" Type="http://schemas.openxmlformats.org/officeDocument/2006/relationships/image" Target="../media/image67.png"/><Relationship Id="rId109" Type="http://schemas.openxmlformats.org/officeDocument/2006/relationships/image" Target="../media/image137.jpg"/><Relationship Id="rId34" Type="http://schemas.openxmlformats.org/officeDocument/2006/relationships/image" Target="../media/image62.png"/><Relationship Id="rId50" Type="http://schemas.openxmlformats.org/officeDocument/2006/relationships/image" Target="../media/image78.png"/><Relationship Id="rId55" Type="http://schemas.openxmlformats.org/officeDocument/2006/relationships/image" Target="../media/image83.png"/><Relationship Id="rId76" Type="http://schemas.openxmlformats.org/officeDocument/2006/relationships/image" Target="../media/image104.png"/><Relationship Id="rId97" Type="http://schemas.openxmlformats.org/officeDocument/2006/relationships/image" Target="../media/image125.png"/><Relationship Id="rId104" Type="http://schemas.openxmlformats.org/officeDocument/2006/relationships/image" Target="../media/image132.svg"/><Relationship Id="rId7" Type="http://schemas.openxmlformats.org/officeDocument/2006/relationships/image" Target="../media/image35.png"/><Relationship Id="rId71" Type="http://schemas.openxmlformats.org/officeDocument/2006/relationships/image" Target="../media/image99.jpg"/><Relationship Id="rId92" Type="http://schemas.openxmlformats.org/officeDocument/2006/relationships/image" Target="../media/image120.png"/><Relationship Id="rId2" Type="http://schemas.openxmlformats.org/officeDocument/2006/relationships/image" Target="../media/image30.png"/><Relationship Id="rId29" Type="http://schemas.openxmlformats.org/officeDocument/2006/relationships/image" Target="../media/image57.png"/><Relationship Id="rId24" Type="http://schemas.openxmlformats.org/officeDocument/2006/relationships/image" Target="../media/image52.png"/><Relationship Id="rId40" Type="http://schemas.openxmlformats.org/officeDocument/2006/relationships/image" Target="../media/image68.png"/><Relationship Id="rId45" Type="http://schemas.openxmlformats.org/officeDocument/2006/relationships/image" Target="../media/image73.png"/><Relationship Id="rId66" Type="http://schemas.openxmlformats.org/officeDocument/2006/relationships/image" Target="../media/image94.png"/><Relationship Id="rId87" Type="http://schemas.openxmlformats.org/officeDocument/2006/relationships/image" Target="../media/image115.png"/><Relationship Id="rId110" Type="http://schemas.openxmlformats.org/officeDocument/2006/relationships/image" Target="../media/image138.png"/><Relationship Id="rId61" Type="http://schemas.openxmlformats.org/officeDocument/2006/relationships/image" Target="../media/image89.png"/><Relationship Id="rId82" Type="http://schemas.openxmlformats.org/officeDocument/2006/relationships/image" Target="../media/image110.jpg"/><Relationship Id="rId19" Type="http://schemas.openxmlformats.org/officeDocument/2006/relationships/image" Target="../media/image47.png"/><Relationship Id="rId14" Type="http://schemas.openxmlformats.org/officeDocument/2006/relationships/image" Target="../media/image42.png"/><Relationship Id="rId30" Type="http://schemas.openxmlformats.org/officeDocument/2006/relationships/image" Target="../media/image58.png"/><Relationship Id="rId35" Type="http://schemas.openxmlformats.org/officeDocument/2006/relationships/image" Target="../media/image63.png"/><Relationship Id="rId56" Type="http://schemas.openxmlformats.org/officeDocument/2006/relationships/image" Target="../media/image84.png"/><Relationship Id="rId77" Type="http://schemas.openxmlformats.org/officeDocument/2006/relationships/image" Target="../media/image105.png"/><Relationship Id="rId100" Type="http://schemas.openxmlformats.org/officeDocument/2006/relationships/image" Target="../media/image128.png"/><Relationship Id="rId105" Type="http://schemas.openxmlformats.org/officeDocument/2006/relationships/image" Target="../media/image133.png"/><Relationship Id="rId8" Type="http://schemas.openxmlformats.org/officeDocument/2006/relationships/image" Target="../media/image36.png"/><Relationship Id="rId51" Type="http://schemas.openxmlformats.org/officeDocument/2006/relationships/image" Target="../media/image79.png"/><Relationship Id="rId72" Type="http://schemas.openxmlformats.org/officeDocument/2006/relationships/image" Target="../media/image100.png"/><Relationship Id="rId93" Type="http://schemas.openxmlformats.org/officeDocument/2006/relationships/image" Target="../media/image121.png"/><Relationship Id="rId98" Type="http://schemas.openxmlformats.org/officeDocument/2006/relationships/image" Target="../media/image126.jpg"/><Relationship Id="rId3" Type="http://schemas.openxmlformats.org/officeDocument/2006/relationships/image" Target="../media/image31.jpeg"/><Relationship Id="rId25" Type="http://schemas.openxmlformats.org/officeDocument/2006/relationships/image" Target="../media/image53.png"/><Relationship Id="rId46" Type="http://schemas.openxmlformats.org/officeDocument/2006/relationships/image" Target="../media/image74.png"/><Relationship Id="rId67" Type="http://schemas.openxmlformats.org/officeDocument/2006/relationships/image" Target="../media/image95.png"/><Relationship Id="rId20" Type="http://schemas.openxmlformats.org/officeDocument/2006/relationships/image" Target="../media/image48.png"/><Relationship Id="rId41" Type="http://schemas.openxmlformats.org/officeDocument/2006/relationships/image" Target="../media/image69.jpeg"/><Relationship Id="rId62" Type="http://schemas.openxmlformats.org/officeDocument/2006/relationships/image" Target="../media/image90.png"/><Relationship Id="rId83" Type="http://schemas.openxmlformats.org/officeDocument/2006/relationships/image" Target="../media/image111.jpg"/><Relationship Id="rId88" Type="http://schemas.openxmlformats.org/officeDocument/2006/relationships/image" Target="../media/image116.png"/><Relationship Id="rId111" Type="http://schemas.openxmlformats.org/officeDocument/2006/relationships/image" Target="../media/image1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aphisme 8" descr="contour de radar spatial">
            <a:extLst>
              <a:ext uri="{FF2B5EF4-FFF2-40B4-BE49-F238E27FC236}">
                <a16:creationId xmlns:a16="http://schemas.microsoft.com/office/drawing/2014/main" id="{52C1AEF9-C750-45F9-AD02-5447187F5716}"/>
              </a:ext>
            </a:extLst>
          </p:cNvPr>
          <p:cNvSpPr/>
          <p:nvPr/>
        </p:nvSpPr>
        <p:spPr>
          <a:xfrm rot="16731500">
            <a:off x="10654807" y="4433342"/>
            <a:ext cx="238125" cy="238125"/>
          </a:xfrm>
          <a:custGeom>
            <a:avLst/>
            <a:gdLst>
              <a:gd name="connsiteX0" fmla="*/ 145256 w 238125"/>
              <a:gd name="connsiteY0" fmla="*/ 159538 h 238125"/>
              <a:gd name="connsiteX1" fmla="*/ 150019 w 238125"/>
              <a:gd name="connsiteY1" fmla="*/ 154775 h 238125"/>
              <a:gd name="connsiteX2" fmla="*/ 150019 w 238125"/>
              <a:gd name="connsiteY2" fmla="*/ 145250 h 238125"/>
              <a:gd name="connsiteX3" fmla="*/ 145256 w 238125"/>
              <a:gd name="connsiteY3" fmla="*/ 140488 h 238125"/>
              <a:gd name="connsiteX4" fmla="*/ 140494 w 238125"/>
              <a:gd name="connsiteY4" fmla="*/ 145250 h 238125"/>
              <a:gd name="connsiteX5" fmla="*/ 140494 w 238125"/>
              <a:gd name="connsiteY5" fmla="*/ 154775 h 238125"/>
              <a:gd name="connsiteX6" fmla="*/ 145256 w 238125"/>
              <a:gd name="connsiteY6" fmla="*/ 159538 h 238125"/>
              <a:gd name="connsiteX7" fmla="*/ 234353 w 238125"/>
              <a:gd name="connsiteY7" fmla="*/ 122828 h 238125"/>
              <a:gd name="connsiteX8" fmla="*/ 196253 w 238125"/>
              <a:gd name="connsiteY8" fmla="*/ 84728 h 238125"/>
              <a:gd name="connsiteX9" fmla="*/ 192881 w 238125"/>
              <a:gd name="connsiteY9" fmla="*/ 83338 h 238125"/>
              <a:gd name="connsiteX10" fmla="*/ 97631 w 238125"/>
              <a:gd name="connsiteY10" fmla="*/ 83338 h 238125"/>
              <a:gd name="connsiteX11" fmla="*/ 93231 w 238125"/>
              <a:gd name="connsiteY11" fmla="*/ 86281 h 238125"/>
              <a:gd name="connsiteX12" fmla="*/ 94259 w 238125"/>
              <a:gd name="connsiteY12" fmla="*/ 91472 h 238125"/>
              <a:gd name="connsiteX13" fmla="*/ 114700 w 238125"/>
              <a:gd name="connsiteY13" fmla="*/ 111913 h 238125"/>
              <a:gd name="connsiteX14" fmla="*/ 73819 w 238125"/>
              <a:gd name="connsiteY14" fmla="*/ 111913 h 238125"/>
              <a:gd name="connsiteX15" fmla="*/ 73819 w 238125"/>
              <a:gd name="connsiteY15" fmla="*/ 45238 h 238125"/>
              <a:gd name="connsiteX16" fmla="*/ 88106 w 238125"/>
              <a:gd name="connsiteY16" fmla="*/ 45238 h 238125"/>
              <a:gd name="connsiteX17" fmla="*/ 92869 w 238125"/>
              <a:gd name="connsiteY17" fmla="*/ 40475 h 238125"/>
              <a:gd name="connsiteX18" fmla="*/ 92869 w 238125"/>
              <a:gd name="connsiteY18" fmla="*/ 21425 h 238125"/>
              <a:gd name="connsiteX19" fmla="*/ 88887 w 238125"/>
              <a:gd name="connsiteY19" fmla="*/ 16729 h 238125"/>
              <a:gd name="connsiteX20" fmla="*/ 31737 w 238125"/>
              <a:gd name="connsiteY20" fmla="*/ 7204 h 238125"/>
              <a:gd name="connsiteX21" fmla="*/ 27880 w 238125"/>
              <a:gd name="connsiteY21" fmla="*/ 8271 h 238125"/>
              <a:gd name="connsiteX22" fmla="*/ 26194 w 238125"/>
              <a:gd name="connsiteY22" fmla="*/ 11900 h 238125"/>
              <a:gd name="connsiteX23" fmla="*/ 26194 w 238125"/>
              <a:gd name="connsiteY23" fmla="*/ 40475 h 238125"/>
              <a:gd name="connsiteX24" fmla="*/ 30956 w 238125"/>
              <a:gd name="connsiteY24" fmla="*/ 45238 h 238125"/>
              <a:gd name="connsiteX25" fmla="*/ 64294 w 238125"/>
              <a:gd name="connsiteY25" fmla="*/ 45238 h 238125"/>
              <a:gd name="connsiteX26" fmla="*/ 64294 w 238125"/>
              <a:gd name="connsiteY26" fmla="*/ 111913 h 238125"/>
              <a:gd name="connsiteX27" fmla="*/ 40481 w 238125"/>
              <a:gd name="connsiteY27" fmla="*/ 111913 h 238125"/>
              <a:gd name="connsiteX28" fmla="*/ 26194 w 238125"/>
              <a:gd name="connsiteY28" fmla="*/ 126200 h 238125"/>
              <a:gd name="connsiteX29" fmla="*/ 26194 w 238125"/>
              <a:gd name="connsiteY29" fmla="*/ 164300 h 238125"/>
              <a:gd name="connsiteX30" fmla="*/ 40481 w 238125"/>
              <a:gd name="connsiteY30" fmla="*/ 178588 h 238125"/>
              <a:gd name="connsiteX31" fmla="*/ 76610 w 238125"/>
              <a:gd name="connsiteY31" fmla="*/ 178588 h 238125"/>
              <a:gd name="connsiteX32" fmla="*/ 52769 w 238125"/>
              <a:gd name="connsiteY32" fmla="*/ 202429 h 238125"/>
              <a:gd name="connsiteX33" fmla="*/ 30956 w 238125"/>
              <a:gd name="connsiteY33" fmla="*/ 188113 h 238125"/>
              <a:gd name="connsiteX34" fmla="*/ 7144 w 238125"/>
              <a:gd name="connsiteY34" fmla="*/ 211925 h 238125"/>
              <a:gd name="connsiteX35" fmla="*/ 30956 w 238125"/>
              <a:gd name="connsiteY35" fmla="*/ 235738 h 238125"/>
              <a:gd name="connsiteX36" fmla="*/ 54550 w 238125"/>
              <a:gd name="connsiteY36" fmla="*/ 214116 h 238125"/>
              <a:gd name="connsiteX37" fmla="*/ 90078 w 238125"/>
              <a:gd name="connsiteY37" fmla="*/ 178588 h 238125"/>
              <a:gd name="connsiteX38" fmla="*/ 111919 w 238125"/>
              <a:gd name="connsiteY38" fmla="*/ 178588 h 238125"/>
              <a:gd name="connsiteX39" fmla="*/ 111919 w 238125"/>
              <a:gd name="connsiteY39" fmla="*/ 188598 h 238125"/>
              <a:gd name="connsiteX40" fmla="*/ 92869 w 238125"/>
              <a:gd name="connsiteY40" fmla="*/ 211925 h 238125"/>
              <a:gd name="connsiteX41" fmla="*/ 116681 w 238125"/>
              <a:gd name="connsiteY41" fmla="*/ 235738 h 238125"/>
              <a:gd name="connsiteX42" fmla="*/ 140494 w 238125"/>
              <a:gd name="connsiteY42" fmla="*/ 211925 h 238125"/>
              <a:gd name="connsiteX43" fmla="*/ 121444 w 238125"/>
              <a:gd name="connsiteY43" fmla="*/ 188598 h 238125"/>
              <a:gd name="connsiteX44" fmla="*/ 121444 w 238125"/>
              <a:gd name="connsiteY44" fmla="*/ 178588 h 238125"/>
              <a:gd name="connsiteX45" fmla="*/ 143275 w 238125"/>
              <a:gd name="connsiteY45" fmla="*/ 178588 h 238125"/>
              <a:gd name="connsiteX46" fmla="*/ 178813 w 238125"/>
              <a:gd name="connsiteY46" fmla="*/ 214125 h 238125"/>
              <a:gd name="connsiteX47" fmla="*/ 202406 w 238125"/>
              <a:gd name="connsiteY47" fmla="*/ 235738 h 238125"/>
              <a:gd name="connsiteX48" fmla="*/ 226219 w 238125"/>
              <a:gd name="connsiteY48" fmla="*/ 211925 h 238125"/>
              <a:gd name="connsiteX49" fmla="*/ 202406 w 238125"/>
              <a:gd name="connsiteY49" fmla="*/ 188113 h 238125"/>
              <a:gd name="connsiteX50" fmla="*/ 180594 w 238125"/>
              <a:gd name="connsiteY50" fmla="*/ 202438 h 238125"/>
              <a:gd name="connsiteX51" fmla="*/ 156743 w 238125"/>
              <a:gd name="connsiteY51" fmla="*/ 178588 h 238125"/>
              <a:gd name="connsiteX52" fmla="*/ 192881 w 238125"/>
              <a:gd name="connsiteY52" fmla="*/ 178588 h 238125"/>
              <a:gd name="connsiteX53" fmla="*/ 207169 w 238125"/>
              <a:gd name="connsiteY53" fmla="*/ 164300 h 238125"/>
              <a:gd name="connsiteX54" fmla="*/ 207169 w 238125"/>
              <a:gd name="connsiteY54" fmla="*/ 130963 h 238125"/>
              <a:gd name="connsiteX55" fmla="*/ 230981 w 238125"/>
              <a:gd name="connsiteY55" fmla="*/ 130963 h 238125"/>
              <a:gd name="connsiteX56" fmla="*/ 235382 w 238125"/>
              <a:gd name="connsiteY56" fmla="*/ 128019 h 238125"/>
              <a:gd name="connsiteX57" fmla="*/ 234353 w 238125"/>
              <a:gd name="connsiteY57" fmla="*/ 122828 h 238125"/>
              <a:gd name="connsiteX58" fmla="*/ 45244 w 238125"/>
              <a:gd name="connsiteY58" fmla="*/ 211935 h 238125"/>
              <a:gd name="connsiteX59" fmla="*/ 30956 w 238125"/>
              <a:gd name="connsiteY59" fmla="*/ 226213 h 238125"/>
              <a:gd name="connsiteX60" fmla="*/ 16669 w 238125"/>
              <a:gd name="connsiteY60" fmla="*/ 211925 h 238125"/>
              <a:gd name="connsiteX61" fmla="*/ 30956 w 238125"/>
              <a:gd name="connsiteY61" fmla="*/ 197638 h 238125"/>
              <a:gd name="connsiteX62" fmla="*/ 45244 w 238125"/>
              <a:gd name="connsiteY62" fmla="*/ 211925 h 238125"/>
              <a:gd name="connsiteX63" fmla="*/ 45244 w 238125"/>
              <a:gd name="connsiteY63" fmla="*/ 211935 h 238125"/>
              <a:gd name="connsiteX64" fmla="*/ 202406 w 238125"/>
              <a:gd name="connsiteY64" fmla="*/ 197638 h 238125"/>
              <a:gd name="connsiteX65" fmla="*/ 216694 w 238125"/>
              <a:gd name="connsiteY65" fmla="*/ 211925 h 238125"/>
              <a:gd name="connsiteX66" fmla="*/ 202406 w 238125"/>
              <a:gd name="connsiteY66" fmla="*/ 226213 h 238125"/>
              <a:gd name="connsiteX67" fmla="*/ 188119 w 238125"/>
              <a:gd name="connsiteY67" fmla="*/ 211925 h 238125"/>
              <a:gd name="connsiteX68" fmla="*/ 202406 w 238125"/>
              <a:gd name="connsiteY68" fmla="*/ 197638 h 238125"/>
              <a:gd name="connsiteX69" fmla="*/ 109128 w 238125"/>
              <a:gd name="connsiteY69" fmla="*/ 92863 h 238125"/>
              <a:gd name="connsiteX70" fmla="*/ 143275 w 238125"/>
              <a:gd name="connsiteY70" fmla="*/ 92863 h 238125"/>
              <a:gd name="connsiteX71" fmla="*/ 171850 w 238125"/>
              <a:gd name="connsiteY71" fmla="*/ 121438 h 238125"/>
              <a:gd name="connsiteX72" fmla="*/ 137703 w 238125"/>
              <a:gd name="connsiteY72" fmla="*/ 121438 h 238125"/>
              <a:gd name="connsiteX73" fmla="*/ 109128 w 238125"/>
              <a:gd name="connsiteY73" fmla="*/ 92863 h 238125"/>
              <a:gd name="connsiteX74" fmla="*/ 35719 w 238125"/>
              <a:gd name="connsiteY74" fmla="*/ 35713 h 238125"/>
              <a:gd name="connsiteX75" fmla="*/ 35719 w 238125"/>
              <a:gd name="connsiteY75" fmla="*/ 17520 h 238125"/>
              <a:gd name="connsiteX76" fmla="*/ 83344 w 238125"/>
              <a:gd name="connsiteY76" fmla="*/ 25454 h 238125"/>
              <a:gd name="connsiteX77" fmla="*/ 83344 w 238125"/>
              <a:gd name="connsiteY77" fmla="*/ 35713 h 238125"/>
              <a:gd name="connsiteX78" fmla="*/ 35719 w 238125"/>
              <a:gd name="connsiteY78" fmla="*/ 35713 h 238125"/>
              <a:gd name="connsiteX79" fmla="*/ 130969 w 238125"/>
              <a:gd name="connsiteY79" fmla="*/ 211925 h 238125"/>
              <a:gd name="connsiteX80" fmla="*/ 116681 w 238125"/>
              <a:gd name="connsiteY80" fmla="*/ 226213 h 238125"/>
              <a:gd name="connsiteX81" fmla="*/ 102394 w 238125"/>
              <a:gd name="connsiteY81" fmla="*/ 211925 h 238125"/>
              <a:gd name="connsiteX82" fmla="*/ 116681 w 238125"/>
              <a:gd name="connsiteY82" fmla="*/ 197638 h 238125"/>
              <a:gd name="connsiteX83" fmla="*/ 130969 w 238125"/>
              <a:gd name="connsiteY83" fmla="*/ 211925 h 238125"/>
              <a:gd name="connsiteX84" fmla="*/ 197644 w 238125"/>
              <a:gd name="connsiteY84" fmla="*/ 164300 h 238125"/>
              <a:gd name="connsiteX85" fmla="*/ 192881 w 238125"/>
              <a:gd name="connsiteY85" fmla="*/ 169063 h 238125"/>
              <a:gd name="connsiteX86" fmla="*/ 40481 w 238125"/>
              <a:gd name="connsiteY86" fmla="*/ 169063 h 238125"/>
              <a:gd name="connsiteX87" fmla="*/ 35719 w 238125"/>
              <a:gd name="connsiteY87" fmla="*/ 164300 h 238125"/>
              <a:gd name="connsiteX88" fmla="*/ 35719 w 238125"/>
              <a:gd name="connsiteY88" fmla="*/ 126200 h 238125"/>
              <a:gd name="connsiteX89" fmla="*/ 40481 w 238125"/>
              <a:gd name="connsiteY89" fmla="*/ 121438 h 238125"/>
              <a:gd name="connsiteX90" fmla="*/ 124225 w 238125"/>
              <a:gd name="connsiteY90" fmla="*/ 121438 h 238125"/>
              <a:gd name="connsiteX91" fmla="*/ 132359 w 238125"/>
              <a:gd name="connsiteY91" fmla="*/ 129572 h 238125"/>
              <a:gd name="connsiteX92" fmla="*/ 135731 w 238125"/>
              <a:gd name="connsiteY92" fmla="*/ 130963 h 238125"/>
              <a:gd name="connsiteX93" fmla="*/ 197644 w 238125"/>
              <a:gd name="connsiteY93" fmla="*/ 130963 h 238125"/>
              <a:gd name="connsiteX94" fmla="*/ 197644 w 238125"/>
              <a:gd name="connsiteY94" fmla="*/ 164300 h 238125"/>
              <a:gd name="connsiteX95" fmla="*/ 185318 w 238125"/>
              <a:gd name="connsiteY95" fmla="*/ 121438 h 238125"/>
              <a:gd name="connsiteX96" fmla="*/ 156743 w 238125"/>
              <a:gd name="connsiteY96" fmla="*/ 92863 h 238125"/>
              <a:gd name="connsiteX97" fmla="*/ 190910 w 238125"/>
              <a:gd name="connsiteY97" fmla="*/ 92863 h 238125"/>
              <a:gd name="connsiteX98" fmla="*/ 219485 w 238125"/>
              <a:gd name="connsiteY98" fmla="*/ 121438 h 238125"/>
              <a:gd name="connsiteX99" fmla="*/ 185318 w 238125"/>
              <a:gd name="connsiteY99" fmla="*/ 121438 h 238125"/>
              <a:gd name="connsiteX100" fmla="*/ 164306 w 238125"/>
              <a:gd name="connsiteY100" fmla="*/ 159538 h 238125"/>
              <a:gd name="connsiteX101" fmla="*/ 169069 w 238125"/>
              <a:gd name="connsiteY101" fmla="*/ 154775 h 238125"/>
              <a:gd name="connsiteX102" fmla="*/ 169069 w 238125"/>
              <a:gd name="connsiteY102" fmla="*/ 145250 h 238125"/>
              <a:gd name="connsiteX103" fmla="*/ 164306 w 238125"/>
              <a:gd name="connsiteY103" fmla="*/ 140488 h 238125"/>
              <a:gd name="connsiteX104" fmla="*/ 159544 w 238125"/>
              <a:gd name="connsiteY104" fmla="*/ 145250 h 238125"/>
              <a:gd name="connsiteX105" fmla="*/ 159544 w 238125"/>
              <a:gd name="connsiteY105" fmla="*/ 154775 h 238125"/>
              <a:gd name="connsiteX106" fmla="*/ 164306 w 238125"/>
              <a:gd name="connsiteY106" fmla="*/ 159538 h 238125"/>
              <a:gd name="connsiteX107" fmla="*/ 78581 w 238125"/>
              <a:gd name="connsiteY107" fmla="*/ 130963 h 238125"/>
              <a:gd name="connsiteX108" fmla="*/ 50006 w 238125"/>
              <a:gd name="connsiteY108" fmla="*/ 130963 h 238125"/>
              <a:gd name="connsiteX109" fmla="*/ 45244 w 238125"/>
              <a:gd name="connsiteY109" fmla="*/ 135725 h 238125"/>
              <a:gd name="connsiteX110" fmla="*/ 45244 w 238125"/>
              <a:gd name="connsiteY110" fmla="*/ 154775 h 238125"/>
              <a:gd name="connsiteX111" fmla="*/ 50006 w 238125"/>
              <a:gd name="connsiteY111" fmla="*/ 159538 h 238125"/>
              <a:gd name="connsiteX112" fmla="*/ 78581 w 238125"/>
              <a:gd name="connsiteY112" fmla="*/ 159538 h 238125"/>
              <a:gd name="connsiteX113" fmla="*/ 83344 w 238125"/>
              <a:gd name="connsiteY113" fmla="*/ 154775 h 238125"/>
              <a:gd name="connsiteX114" fmla="*/ 83344 w 238125"/>
              <a:gd name="connsiteY114" fmla="*/ 135725 h 238125"/>
              <a:gd name="connsiteX115" fmla="*/ 78581 w 238125"/>
              <a:gd name="connsiteY115" fmla="*/ 130963 h 238125"/>
              <a:gd name="connsiteX116" fmla="*/ 73819 w 238125"/>
              <a:gd name="connsiteY116" fmla="*/ 150013 h 238125"/>
              <a:gd name="connsiteX117" fmla="*/ 54769 w 238125"/>
              <a:gd name="connsiteY117" fmla="*/ 150013 h 238125"/>
              <a:gd name="connsiteX118" fmla="*/ 54769 w 238125"/>
              <a:gd name="connsiteY118" fmla="*/ 140488 h 238125"/>
              <a:gd name="connsiteX119" fmla="*/ 73819 w 238125"/>
              <a:gd name="connsiteY119" fmla="*/ 140488 h 238125"/>
              <a:gd name="connsiteX120" fmla="*/ 73819 w 238125"/>
              <a:gd name="connsiteY120" fmla="*/ 150013 h 238125"/>
              <a:gd name="connsiteX121" fmla="*/ 183356 w 238125"/>
              <a:gd name="connsiteY121" fmla="*/ 159538 h 238125"/>
              <a:gd name="connsiteX122" fmla="*/ 188119 w 238125"/>
              <a:gd name="connsiteY122" fmla="*/ 154775 h 238125"/>
              <a:gd name="connsiteX123" fmla="*/ 188119 w 238125"/>
              <a:gd name="connsiteY123" fmla="*/ 145250 h 238125"/>
              <a:gd name="connsiteX124" fmla="*/ 183356 w 238125"/>
              <a:gd name="connsiteY124" fmla="*/ 140488 h 238125"/>
              <a:gd name="connsiteX125" fmla="*/ 178594 w 238125"/>
              <a:gd name="connsiteY125" fmla="*/ 145250 h 238125"/>
              <a:gd name="connsiteX126" fmla="*/ 178594 w 238125"/>
              <a:gd name="connsiteY126" fmla="*/ 154775 h 238125"/>
              <a:gd name="connsiteX127" fmla="*/ 183356 w 238125"/>
              <a:gd name="connsiteY127" fmla="*/ 159538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238125" h="238125">
                <a:moveTo>
                  <a:pt x="145256" y="159538"/>
                </a:moveTo>
                <a:cubicBezTo>
                  <a:pt x="147885" y="159538"/>
                  <a:pt x="150019" y="157404"/>
                  <a:pt x="150019" y="154775"/>
                </a:cubicBezTo>
                <a:lnTo>
                  <a:pt x="150019" y="145250"/>
                </a:lnTo>
                <a:cubicBezTo>
                  <a:pt x="150019" y="142621"/>
                  <a:pt x="147885" y="140488"/>
                  <a:pt x="145256" y="140488"/>
                </a:cubicBezTo>
                <a:cubicBezTo>
                  <a:pt x="142627" y="140488"/>
                  <a:pt x="140494" y="142621"/>
                  <a:pt x="140494" y="145250"/>
                </a:cubicBezTo>
                <a:lnTo>
                  <a:pt x="140494" y="154775"/>
                </a:lnTo>
                <a:cubicBezTo>
                  <a:pt x="140494" y="157404"/>
                  <a:pt x="142627" y="159538"/>
                  <a:pt x="145256" y="159538"/>
                </a:cubicBezTo>
                <a:close/>
                <a:moveTo>
                  <a:pt x="234353" y="122828"/>
                </a:moveTo>
                <a:lnTo>
                  <a:pt x="196253" y="84728"/>
                </a:lnTo>
                <a:cubicBezTo>
                  <a:pt x="195358" y="83842"/>
                  <a:pt x="194148" y="83338"/>
                  <a:pt x="192881" y="83338"/>
                </a:cubicBezTo>
                <a:lnTo>
                  <a:pt x="97631" y="83338"/>
                </a:lnTo>
                <a:cubicBezTo>
                  <a:pt x="95707" y="83338"/>
                  <a:pt x="93964" y="84500"/>
                  <a:pt x="93231" y="86281"/>
                </a:cubicBezTo>
                <a:cubicBezTo>
                  <a:pt x="92488" y="88062"/>
                  <a:pt x="92897" y="90110"/>
                  <a:pt x="94259" y="91472"/>
                </a:cubicBezTo>
                <a:lnTo>
                  <a:pt x="114700" y="111913"/>
                </a:lnTo>
                <a:lnTo>
                  <a:pt x="73819" y="111913"/>
                </a:lnTo>
                <a:lnTo>
                  <a:pt x="73819" y="45238"/>
                </a:lnTo>
                <a:lnTo>
                  <a:pt x="88106" y="45238"/>
                </a:lnTo>
                <a:cubicBezTo>
                  <a:pt x="90735" y="45238"/>
                  <a:pt x="92869" y="43104"/>
                  <a:pt x="92869" y="40475"/>
                </a:cubicBezTo>
                <a:lnTo>
                  <a:pt x="92869" y="21425"/>
                </a:lnTo>
                <a:cubicBezTo>
                  <a:pt x="92869" y="19101"/>
                  <a:pt x="91183" y="17110"/>
                  <a:pt x="88887" y="16729"/>
                </a:cubicBezTo>
                <a:lnTo>
                  <a:pt x="31737" y="7204"/>
                </a:lnTo>
                <a:cubicBezTo>
                  <a:pt x="30375" y="6985"/>
                  <a:pt x="28946" y="7366"/>
                  <a:pt x="27880" y="8271"/>
                </a:cubicBezTo>
                <a:cubicBezTo>
                  <a:pt x="26803" y="9166"/>
                  <a:pt x="26194" y="10500"/>
                  <a:pt x="26194" y="11900"/>
                </a:cubicBezTo>
                <a:lnTo>
                  <a:pt x="26194" y="40475"/>
                </a:lnTo>
                <a:cubicBezTo>
                  <a:pt x="26194" y="43104"/>
                  <a:pt x="28327" y="45238"/>
                  <a:pt x="30956" y="45238"/>
                </a:cubicBezTo>
                <a:lnTo>
                  <a:pt x="64294" y="45238"/>
                </a:lnTo>
                <a:lnTo>
                  <a:pt x="64294" y="111913"/>
                </a:lnTo>
                <a:lnTo>
                  <a:pt x="40481" y="111913"/>
                </a:lnTo>
                <a:cubicBezTo>
                  <a:pt x="32604" y="111913"/>
                  <a:pt x="26194" y="118323"/>
                  <a:pt x="26194" y="126200"/>
                </a:cubicBezTo>
                <a:lnTo>
                  <a:pt x="26194" y="164300"/>
                </a:lnTo>
                <a:cubicBezTo>
                  <a:pt x="26194" y="172177"/>
                  <a:pt x="32604" y="178588"/>
                  <a:pt x="40481" y="178588"/>
                </a:cubicBezTo>
                <a:lnTo>
                  <a:pt x="76610" y="178588"/>
                </a:lnTo>
                <a:lnTo>
                  <a:pt x="52769" y="202429"/>
                </a:lnTo>
                <a:cubicBezTo>
                  <a:pt x="49082" y="194018"/>
                  <a:pt x="40700" y="188113"/>
                  <a:pt x="30956" y="188113"/>
                </a:cubicBezTo>
                <a:cubicBezTo>
                  <a:pt x="17831" y="188113"/>
                  <a:pt x="7144" y="198800"/>
                  <a:pt x="7144" y="211925"/>
                </a:cubicBezTo>
                <a:cubicBezTo>
                  <a:pt x="7144" y="225050"/>
                  <a:pt x="17831" y="235738"/>
                  <a:pt x="30956" y="235738"/>
                </a:cubicBezTo>
                <a:cubicBezTo>
                  <a:pt x="43329" y="235738"/>
                  <a:pt x="53416" y="226203"/>
                  <a:pt x="54550" y="214116"/>
                </a:cubicBezTo>
                <a:lnTo>
                  <a:pt x="90078" y="178588"/>
                </a:lnTo>
                <a:lnTo>
                  <a:pt x="111919" y="178588"/>
                </a:lnTo>
                <a:lnTo>
                  <a:pt x="111919" y="188598"/>
                </a:lnTo>
                <a:cubicBezTo>
                  <a:pt x="101060" y="190808"/>
                  <a:pt x="92869" y="200428"/>
                  <a:pt x="92869" y="211925"/>
                </a:cubicBezTo>
                <a:cubicBezTo>
                  <a:pt x="92869" y="225050"/>
                  <a:pt x="103556" y="235738"/>
                  <a:pt x="116681" y="235738"/>
                </a:cubicBezTo>
                <a:cubicBezTo>
                  <a:pt x="129807" y="235738"/>
                  <a:pt x="140494" y="225050"/>
                  <a:pt x="140494" y="211925"/>
                </a:cubicBezTo>
                <a:cubicBezTo>
                  <a:pt x="140494" y="200428"/>
                  <a:pt x="132293" y="190808"/>
                  <a:pt x="121444" y="188598"/>
                </a:cubicBezTo>
                <a:lnTo>
                  <a:pt x="121444" y="178588"/>
                </a:lnTo>
                <a:lnTo>
                  <a:pt x="143275" y="178588"/>
                </a:lnTo>
                <a:lnTo>
                  <a:pt x="178813" y="214125"/>
                </a:lnTo>
                <a:cubicBezTo>
                  <a:pt x="179946" y="226203"/>
                  <a:pt x="190033" y="235738"/>
                  <a:pt x="202406" y="235738"/>
                </a:cubicBezTo>
                <a:cubicBezTo>
                  <a:pt x="215532" y="235738"/>
                  <a:pt x="226219" y="225050"/>
                  <a:pt x="226219" y="211925"/>
                </a:cubicBezTo>
                <a:cubicBezTo>
                  <a:pt x="226219" y="198800"/>
                  <a:pt x="215532" y="188113"/>
                  <a:pt x="202406" y="188113"/>
                </a:cubicBezTo>
                <a:cubicBezTo>
                  <a:pt x="192653" y="188113"/>
                  <a:pt x="184271" y="194028"/>
                  <a:pt x="180594" y="202438"/>
                </a:cubicBezTo>
                <a:lnTo>
                  <a:pt x="156743" y="178588"/>
                </a:lnTo>
                <a:lnTo>
                  <a:pt x="192881" y="178588"/>
                </a:lnTo>
                <a:cubicBezTo>
                  <a:pt x="200758" y="178588"/>
                  <a:pt x="207169" y="172177"/>
                  <a:pt x="207169" y="164300"/>
                </a:cubicBezTo>
                <a:lnTo>
                  <a:pt x="207169" y="130963"/>
                </a:lnTo>
                <a:lnTo>
                  <a:pt x="230981" y="130963"/>
                </a:lnTo>
                <a:cubicBezTo>
                  <a:pt x="232905" y="130963"/>
                  <a:pt x="234648" y="129800"/>
                  <a:pt x="235382" y="128019"/>
                </a:cubicBezTo>
                <a:cubicBezTo>
                  <a:pt x="236125" y="126238"/>
                  <a:pt x="235715" y="124190"/>
                  <a:pt x="234353" y="122828"/>
                </a:cubicBezTo>
                <a:close/>
                <a:moveTo>
                  <a:pt x="45244" y="211935"/>
                </a:moveTo>
                <a:cubicBezTo>
                  <a:pt x="45234" y="219802"/>
                  <a:pt x="38824" y="226213"/>
                  <a:pt x="30956" y="226213"/>
                </a:cubicBezTo>
                <a:cubicBezTo>
                  <a:pt x="23079" y="226213"/>
                  <a:pt x="16669" y="219802"/>
                  <a:pt x="16669" y="211925"/>
                </a:cubicBezTo>
                <a:cubicBezTo>
                  <a:pt x="16669" y="204048"/>
                  <a:pt x="23079" y="197638"/>
                  <a:pt x="30956" y="197638"/>
                </a:cubicBezTo>
                <a:cubicBezTo>
                  <a:pt x="38833" y="197638"/>
                  <a:pt x="45244" y="204048"/>
                  <a:pt x="45244" y="211925"/>
                </a:cubicBezTo>
                <a:cubicBezTo>
                  <a:pt x="45244" y="211925"/>
                  <a:pt x="45244" y="211925"/>
                  <a:pt x="45244" y="211935"/>
                </a:cubicBezTo>
                <a:close/>
                <a:moveTo>
                  <a:pt x="202406" y="197638"/>
                </a:moveTo>
                <a:cubicBezTo>
                  <a:pt x="210283" y="197638"/>
                  <a:pt x="216694" y="204048"/>
                  <a:pt x="216694" y="211925"/>
                </a:cubicBezTo>
                <a:cubicBezTo>
                  <a:pt x="216694" y="219802"/>
                  <a:pt x="210283" y="226213"/>
                  <a:pt x="202406" y="226213"/>
                </a:cubicBezTo>
                <a:cubicBezTo>
                  <a:pt x="194529" y="226213"/>
                  <a:pt x="188119" y="219802"/>
                  <a:pt x="188119" y="211925"/>
                </a:cubicBezTo>
                <a:cubicBezTo>
                  <a:pt x="188119" y="204048"/>
                  <a:pt x="194529" y="197638"/>
                  <a:pt x="202406" y="197638"/>
                </a:cubicBezTo>
                <a:close/>
                <a:moveTo>
                  <a:pt x="109128" y="92863"/>
                </a:moveTo>
                <a:lnTo>
                  <a:pt x="143275" y="92863"/>
                </a:lnTo>
                <a:lnTo>
                  <a:pt x="171850" y="121438"/>
                </a:lnTo>
                <a:lnTo>
                  <a:pt x="137703" y="121438"/>
                </a:lnTo>
                <a:lnTo>
                  <a:pt x="109128" y="92863"/>
                </a:lnTo>
                <a:close/>
                <a:moveTo>
                  <a:pt x="35719" y="35713"/>
                </a:moveTo>
                <a:lnTo>
                  <a:pt x="35719" y="17520"/>
                </a:lnTo>
                <a:lnTo>
                  <a:pt x="83344" y="25454"/>
                </a:lnTo>
                <a:lnTo>
                  <a:pt x="83344" y="35713"/>
                </a:lnTo>
                <a:lnTo>
                  <a:pt x="35719" y="35713"/>
                </a:lnTo>
                <a:close/>
                <a:moveTo>
                  <a:pt x="130969" y="211925"/>
                </a:moveTo>
                <a:cubicBezTo>
                  <a:pt x="130969" y="219802"/>
                  <a:pt x="124558" y="226213"/>
                  <a:pt x="116681" y="226213"/>
                </a:cubicBezTo>
                <a:cubicBezTo>
                  <a:pt x="108804" y="226213"/>
                  <a:pt x="102394" y="219802"/>
                  <a:pt x="102394" y="211925"/>
                </a:cubicBezTo>
                <a:cubicBezTo>
                  <a:pt x="102394" y="204048"/>
                  <a:pt x="108804" y="197638"/>
                  <a:pt x="116681" y="197638"/>
                </a:cubicBezTo>
                <a:cubicBezTo>
                  <a:pt x="124558" y="197638"/>
                  <a:pt x="130969" y="204048"/>
                  <a:pt x="130969" y="211925"/>
                </a:cubicBezTo>
                <a:close/>
                <a:moveTo>
                  <a:pt x="197644" y="164300"/>
                </a:moveTo>
                <a:cubicBezTo>
                  <a:pt x="197644" y="166929"/>
                  <a:pt x="195510" y="169063"/>
                  <a:pt x="192881" y="169063"/>
                </a:cubicBezTo>
                <a:lnTo>
                  <a:pt x="40481" y="169063"/>
                </a:lnTo>
                <a:cubicBezTo>
                  <a:pt x="37852" y="169063"/>
                  <a:pt x="35719" y="166929"/>
                  <a:pt x="35719" y="164300"/>
                </a:cubicBezTo>
                <a:lnTo>
                  <a:pt x="35719" y="126200"/>
                </a:lnTo>
                <a:cubicBezTo>
                  <a:pt x="35719" y="123571"/>
                  <a:pt x="37852" y="121438"/>
                  <a:pt x="40481" y="121438"/>
                </a:cubicBezTo>
                <a:lnTo>
                  <a:pt x="124225" y="121438"/>
                </a:lnTo>
                <a:lnTo>
                  <a:pt x="132359" y="129572"/>
                </a:lnTo>
                <a:cubicBezTo>
                  <a:pt x="133255" y="130458"/>
                  <a:pt x="134464" y="130963"/>
                  <a:pt x="135731" y="130963"/>
                </a:cubicBezTo>
                <a:lnTo>
                  <a:pt x="197644" y="130963"/>
                </a:lnTo>
                <a:lnTo>
                  <a:pt x="197644" y="164300"/>
                </a:lnTo>
                <a:close/>
                <a:moveTo>
                  <a:pt x="185318" y="121438"/>
                </a:moveTo>
                <a:lnTo>
                  <a:pt x="156743" y="92863"/>
                </a:lnTo>
                <a:lnTo>
                  <a:pt x="190910" y="92863"/>
                </a:lnTo>
                <a:lnTo>
                  <a:pt x="219485" y="121438"/>
                </a:lnTo>
                <a:lnTo>
                  <a:pt x="185318" y="121438"/>
                </a:lnTo>
                <a:close/>
                <a:moveTo>
                  <a:pt x="164306" y="159538"/>
                </a:moveTo>
                <a:cubicBezTo>
                  <a:pt x="166935" y="159538"/>
                  <a:pt x="169069" y="157404"/>
                  <a:pt x="169069" y="154775"/>
                </a:cubicBezTo>
                <a:lnTo>
                  <a:pt x="169069" y="145250"/>
                </a:lnTo>
                <a:cubicBezTo>
                  <a:pt x="169069" y="142621"/>
                  <a:pt x="166935" y="140488"/>
                  <a:pt x="164306" y="140488"/>
                </a:cubicBezTo>
                <a:cubicBezTo>
                  <a:pt x="161677" y="140488"/>
                  <a:pt x="159544" y="142621"/>
                  <a:pt x="159544" y="145250"/>
                </a:cubicBezTo>
                <a:lnTo>
                  <a:pt x="159544" y="154775"/>
                </a:lnTo>
                <a:cubicBezTo>
                  <a:pt x="159544" y="157404"/>
                  <a:pt x="161677" y="159538"/>
                  <a:pt x="164306" y="159538"/>
                </a:cubicBezTo>
                <a:close/>
                <a:moveTo>
                  <a:pt x="78581" y="130963"/>
                </a:moveTo>
                <a:lnTo>
                  <a:pt x="50006" y="130963"/>
                </a:lnTo>
                <a:cubicBezTo>
                  <a:pt x="47377" y="130963"/>
                  <a:pt x="45244" y="133096"/>
                  <a:pt x="45244" y="135725"/>
                </a:cubicBezTo>
                <a:lnTo>
                  <a:pt x="45244" y="154775"/>
                </a:lnTo>
                <a:cubicBezTo>
                  <a:pt x="45244" y="157404"/>
                  <a:pt x="47377" y="159538"/>
                  <a:pt x="50006" y="159538"/>
                </a:cubicBezTo>
                <a:lnTo>
                  <a:pt x="78581" y="159538"/>
                </a:lnTo>
                <a:cubicBezTo>
                  <a:pt x="81210" y="159538"/>
                  <a:pt x="83344" y="157404"/>
                  <a:pt x="83344" y="154775"/>
                </a:cubicBezTo>
                <a:lnTo>
                  <a:pt x="83344" y="135725"/>
                </a:lnTo>
                <a:cubicBezTo>
                  <a:pt x="83344" y="133096"/>
                  <a:pt x="81210" y="130963"/>
                  <a:pt x="78581" y="130963"/>
                </a:cubicBezTo>
                <a:close/>
                <a:moveTo>
                  <a:pt x="73819" y="150013"/>
                </a:moveTo>
                <a:lnTo>
                  <a:pt x="54769" y="150013"/>
                </a:lnTo>
                <a:lnTo>
                  <a:pt x="54769" y="140488"/>
                </a:lnTo>
                <a:lnTo>
                  <a:pt x="73819" y="140488"/>
                </a:lnTo>
                <a:lnTo>
                  <a:pt x="73819" y="150013"/>
                </a:lnTo>
                <a:close/>
                <a:moveTo>
                  <a:pt x="183356" y="159538"/>
                </a:moveTo>
                <a:cubicBezTo>
                  <a:pt x="185985" y="159538"/>
                  <a:pt x="188119" y="157404"/>
                  <a:pt x="188119" y="154775"/>
                </a:cubicBezTo>
                <a:lnTo>
                  <a:pt x="188119" y="145250"/>
                </a:lnTo>
                <a:cubicBezTo>
                  <a:pt x="188119" y="142621"/>
                  <a:pt x="185985" y="140488"/>
                  <a:pt x="183356" y="140488"/>
                </a:cubicBezTo>
                <a:cubicBezTo>
                  <a:pt x="180727" y="140488"/>
                  <a:pt x="178594" y="142621"/>
                  <a:pt x="178594" y="145250"/>
                </a:cubicBezTo>
                <a:lnTo>
                  <a:pt x="178594" y="154775"/>
                </a:lnTo>
                <a:cubicBezTo>
                  <a:pt x="178594" y="157404"/>
                  <a:pt x="180727" y="159538"/>
                  <a:pt x="183356" y="15953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65A836F-346F-4099-BC7B-0D8F3B27F39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4038600"/>
            <a:ext cx="7848600" cy="699427"/>
          </a:xfrm>
          <a:prstGeom prst="rect">
            <a:avLst/>
          </a:prstGeom>
        </p:spPr>
        <p:txBody>
          <a:bodyPr rtlCol="0"/>
          <a:lstStyle/>
          <a:p>
            <a:pPr lvl="0" algn="ctr">
              <a:lnSpc>
                <a:spcPct val="150000"/>
              </a:lnSpc>
              <a:spcBef>
                <a:spcPts val="0"/>
              </a:spcBef>
              <a:buClr>
                <a:srgbClr val="55BFD7"/>
              </a:buClr>
              <a:buSzPct val="100000"/>
              <a:defRPr/>
            </a:pPr>
            <a:r>
              <a:rPr lang="fr-FR" altLang="fr-FR" sz="2800" dirty="0" err="1">
                <a:solidFill>
                  <a:srgbClr val="00B1CC"/>
                </a:solidFill>
                <a:latin typeface="Exo 2 SemiBold" pitchFamily="2" charset="0"/>
                <a:ea typeface="+mn-ea"/>
                <a:cs typeface="Calibri" panose="020F0502020204030204" pitchFamily="34" charset="0"/>
              </a:rPr>
              <a:t>Space</a:t>
            </a:r>
            <a:r>
              <a:rPr lang="fr-FR" altLang="fr-FR" sz="2800" dirty="0">
                <a:solidFill>
                  <a:srgbClr val="00B1CC"/>
                </a:solidFill>
                <a:latin typeface="Exo 2 SemiBold" pitchFamily="2" charset="0"/>
                <a:ea typeface="+mn-ea"/>
                <a:cs typeface="Calibri" panose="020F0502020204030204" pitchFamily="34" charset="0"/>
              </a:rPr>
              <a:t>, Innovation and </a:t>
            </a:r>
            <a:r>
              <a:rPr lang="fr-FR" altLang="fr-FR" sz="2800" dirty="0" err="1">
                <a:solidFill>
                  <a:srgbClr val="00B1CC"/>
                </a:solidFill>
                <a:latin typeface="Exo 2 SemiBold" pitchFamily="2" charset="0"/>
                <a:ea typeface="+mn-ea"/>
                <a:cs typeface="Calibri" panose="020F0502020204030204" pitchFamily="34" charset="0"/>
              </a:rPr>
              <a:t>Entrepreneurship</a:t>
            </a:r>
            <a:endParaRPr kumimoji="0" lang="fr-FR" altLang="fr-FR" sz="2800" b="0" i="0" u="none" strike="noStrike" kern="1200" cap="none" spc="0" normalizeH="0" baseline="0" noProof="0" dirty="0">
              <a:ln>
                <a:noFill/>
              </a:ln>
              <a:solidFill>
                <a:srgbClr val="00B1CC"/>
              </a:solidFill>
              <a:effectLst/>
              <a:uLnTx/>
              <a:uFillTx/>
              <a:latin typeface="Exo 2 SemiBold" pitchFamily="2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76E8E96-E7CD-4B6B-ACB0-B44165A5A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42" y="244921"/>
            <a:ext cx="6970492" cy="22229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78AAAEC-C8DB-4B8A-9DA6-397500AE4A8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374" y="2574250"/>
            <a:ext cx="2874069" cy="1261786"/>
          </a:xfrm>
          <a:prstGeom prst="rect">
            <a:avLst/>
          </a:prstGeom>
        </p:spPr>
      </p:pic>
      <p:pic>
        <p:nvPicPr>
          <p:cNvPr id="3" name="Graphique 2">
            <a:extLst>
              <a:ext uri="{FF2B5EF4-FFF2-40B4-BE49-F238E27FC236}">
                <a16:creationId xmlns:a16="http://schemas.microsoft.com/office/drawing/2014/main" id="{2205742E-E654-4D43-B0CA-1876C00CC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6455" y="1605479"/>
            <a:ext cx="4836465" cy="5050847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278D97AD-9469-428B-961B-CCF640B03286}"/>
              </a:ext>
            </a:extLst>
          </p:cNvPr>
          <p:cNvCxnSpPr>
            <a:cxnSpLocks/>
          </p:cNvCxnSpPr>
          <p:nvPr/>
        </p:nvCxnSpPr>
        <p:spPr>
          <a:xfrm flipH="1">
            <a:off x="2818055" y="3732912"/>
            <a:ext cx="461692" cy="0"/>
          </a:xfrm>
          <a:prstGeom prst="line">
            <a:avLst/>
          </a:prstGeom>
          <a:ln w="76200" cap="rnd">
            <a:solidFill>
              <a:srgbClr val="00B2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hlinkClick r:id="rId7"/>
            <a:extLst>
              <a:ext uri="{FF2B5EF4-FFF2-40B4-BE49-F238E27FC236}">
                <a16:creationId xmlns:a16="http://schemas.microsoft.com/office/drawing/2014/main" id="{0DD05DFF-B3D1-484C-85FE-6715053AF2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833" y="4739874"/>
            <a:ext cx="227858" cy="229773"/>
          </a:xfrm>
          <a:prstGeom prst="rect">
            <a:avLst/>
          </a:prstGeom>
        </p:spPr>
      </p:pic>
      <p:pic>
        <p:nvPicPr>
          <p:cNvPr id="18" name="Image 17">
            <a:hlinkClick r:id="rId9"/>
            <a:extLst>
              <a:ext uri="{FF2B5EF4-FFF2-40B4-BE49-F238E27FC236}">
                <a16:creationId xmlns:a16="http://schemas.microsoft.com/office/drawing/2014/main" id="{501BB476-7199-402F-9794-3AB3B0EC17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504" y="4738030"/>
            <a:ext cx="229773" cy="22977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D39828D7-85C6-4A93-8C19-BC83A1C4710B}"/>
              </a:ext>
            </a:extLst>
          </p:cNvPr>
          <p:cNvGrpSpPr/>
          <p:nvPr/>
        </p:nvGrpSpPr>
        <p:grpSpPr>
          <a:xfrm>
            <a:off x="9178374" y="6445782"/>
            <a:ext cx="2951835" cy="220408"/>
            <a:chOff x="9624108" y="5824550"/>
            <a:chExt cx="2951835" cy="220408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F3471B0C-8E2F-4F61-A47A-21F81652DB29}"/>
                </a:ext>
              </a:extLst>
            </p:cNvPr>
            <p:cNvSpPr txBox="1"/>
            <p:nvPr/>
          </p:nvSpPr>
          <p:spPr>
            <a:xfrm>
              <a:off x="11320045" y="5824550"/>
              <a:ext cx="1255898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rtl="0">
                <a:spcBef>
                  <a:spcPts val="100"/>
                </a:spcBef>
                <a:spcAft>
                  <a:spcPts val="0"/>
                </a:spcAft>
                <a:buNone/>
              </a:pPr>
              <a:r>
                <a:rPr lang="fr" sz="800" dirty="0">
                  <a:solidFill>
                    <a:srgbClr val="074785"/>
                  </a:solidFill>
                  <a:latin typeface="Exo SemiBold" pitchFamily="2" charset="0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www.club-galaxie.com</a:t>
              </a:r>
              <a:endParaRPr lang="fr-FR" sz="800" dirty="0">
                <a:solidFill>
                  <a:srgbClr val="074785"/>
                </a:solidFill>
                <a:latin typeface="Exo SemiBold" pitchFamily="2" charset="0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4C188946-EA92-4B5A-8DCA-F0C38E2338A1}"/>
                </a:ext>
              </a:extLst>
            </p:cNvPr>
            <p:cNvSpPr txBox="1"/>
            <p:nvPr/>
          </p:nvSpPr>
          <p:spPr>
            <a:xfrm>
              <a:off x="9624108" y="5829514"/>
              <a:ext cx="1497439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00"/>
                </a:spcBef>
                <a:buClr>
                  <a:schemeClr val="dk1"/>
                </a:buClr>
                <a:buSzPct val="61111"/>
              </a:pPr>
              <a:r>
                <a:rPr lang="fr-FR" sz="800" dirty="0">
                  <a:solidFill>
                    <a:srgbClr val="074785"/>
                  </a:solidFill>
                  <a:latin typeface="Exo SemiBold" pitchFamily="2" charset="0"/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contact@club-galaxie.com</a:t>
              </a:r>
              <a:endParaRPr lang="fr-FR" sz="800" dirty="0">
                <a:solidFill>
                  <a:srgbClr val="074785"/>
                </a:solidFill>
                <a:latin typeface="Exo SemiBold" pitchFamily="2" charset="0"/>
              </a:endParaRPr>
            </a:p>
          </p:txBody>
        </p:sp>
      </p:grpSp>
      <p:pic>
        <p:nvPicPr>
          <p:cNvPr id="19" name="Image 18">
            <a:hlinkClick r:id="rId12"/>
            <a:extLst>
              <a:ext uri="{FF2B5EF4-FFF2-40B4-BE49-F238E27FC236}">
                <a16:creationId xmlns:a16="http://schemas.microsoft.com/office/drawing/2014/main" id="{BD53513A-3724-4ED9-82A7-F4996ACEE3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140" y="4717218"/>
            <a:ext cx="275086" cy="27508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64BBCC1-C8EE-F441-A1ED-74D1510805BA}"/>
              </a:ext>
            </a:extLst>
          </p:cNvPr>
          <p:cNvSpPr txBox="1"/>
          <p:nvPr/>
        </p:nvSpPr>
        <p:spPr>
          <a:xfrm>
            <a:off x="9337654" y="3946236"/>
            <a:ext cx="2555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The </a:t>
            </a:r>
            <a:r>
              <a:rPr lang="fr-FR" b="1" dirty="0" err="1">
                <a:solidFill>
                  <a:schemeClr val="accent1"/>
                </a:solidFill>
              </a:rPr>
              <a:t>Space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Players</a:t>
            </a:r>
            <a:endParaRPr lang="fr-FR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19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00B19ED3-913A-4095-BEC8-D4EE02ABC9F8}"/>
              </a:ext>
            </a:extLst>
          </p:cNvPr>
          <p:cNvSpPr txBox="1">
            <a:spLocks/>
          </p:cNvSpPr>
          <p:nvPr/>
        </p:nvSpPr>
        <p:spPr>
          <a:xfrm>
            <a:off x="398841" y="-166255"/>
            <a:ext cx="5761813" cy="1625929"/>
          </a:xfrm>
          <a:prstGeom prst="rect">
            <a:avLst/>
          </a:prstGeom>
          <a:effectLst/>
        </p:spPr>
        <p:txBody>
          <a:bodyPr rtlCol="0" anchor="b">
            <a:normAutofit/>
          </a:bodyPr>
          <a:lstStyle>
            <a:lvl1pPr algn="l" defTabSz="4009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157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Exo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>
                <a:solidFill>
                  <a:srgbClr val="074785"/>
                </a:solidFill>
              </a:rPr>
              <a:t>GALAXIE Club</a:t>
            </a:r>
          </a:p>
          <a:p>
            <a:r>
              <a:rPr lang="fr-FR" cap="none" dirty="0">
                <a:solidFill>
                  <a:srgbClr val="074785"/>
                </a:solidFill>
                <a:latin typeface="Exo 2 SemiBold" pitchFamily="2" charset="0"/>
              </a:rPr>
              <a:t>the mission</a:t>
            </a:r>
            <a:endParaRPr lang="en-US" cap="none" dirty="0">
              <a:solidFill>
                <a:srgbClr val="074785"/>
              </a:solidFill>
              <a:latin typeface="Exo 2 SemiBold" pitchFamily="2" charset="0"/>
            </a:endParaRPr>
          </a:p>
        </p:txBody>
      </p:sp>
      <p:pic>
        <p:nvPicPr>
          <p:cNvPr id="42" name="Espace réservé pour une image  41">
            <a:extLst>
              <a:ext uri="{FF2B5EF4-FFF2-40B4-BE49-F238E27FC236}">
                <a16:creationId xmlns:a16="http://schemas.microsoft.com/office/drawing/2014/main" id="{DE880C82-E022-467E-A90A-FE31F644510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l="12500" r="12500"/>
          <a:stretch/>
        </p:blipFill>
        <p:spPr>
          <a:xfrm>
            <a:off x="8127752" y="4320000"/>
            <a:ext cx="1800000" cy="1800000"/>
          </a:xfrm>
          <a:prstGeom prst="rect">
            <a:avLst/>
          </a:prstGeom>
        </p:spPr>
      </p:pic>
      <p:pic>
        <p:nvPicPr>
          <p:cNvPr id="44" name="Espace réservé pour une image  43">
            <a:extLst>
              <a:ext uri="{FF2B5EF4-FFF2-40B4-BE49-F238E27FC236}">
                <a16:creationId xmlns:a16="http://schemas.microsoft.com/office/drawing/2014/main" id="{C30CBFC4-F8DC-493D-A3D1-9CF7CC274D7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16406" r="16406"/>
          <a:stretch/>
        </p:blipFill>
        <p:spPr>
          <a:xfrm>
            <a:off x="10057037" y="4320000"/>
            <a:ext cx="1800000" cy="1800000"/>
          </a:xfrm>
        </p:spPr>
      </p:pic>
      <p:pic>
        <p:nvPicPr>
          <p:cNvPr id="38" name="Espace réservé pour une image  37">
            <a:extLst>
              <a:ext uri="{FF2B5EF4-FFF2-40B4-BE49-F238E27FC236}">
                <a16:creationId xmlns:a16="http://schemas.microsoft.com/office/drawing/2014/main" id="{17CB0043-6E82-4B9B-ABCA-75489C55BE6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5"/>
          <a:srcRect l="12500" r="12500"/>
          <a:stretch/>
        </p:blipFill>
        <p:spPr>
          <a:xfrm>
            <a:off x="8127752" y="2395565"/>
            <a:ext cx="1800000" cy="1800000"/>
          </a:xfrm>
          <a:prstGeom prst="rect">
            <a:avLst/>
          </a:prstGeom>
        </p:spPr>
      </p:pic>
      <p:pic>
        <p:nvPicPr>
          <p:cNvPr id="40" name="Espace réservé pour une image  39">
            <a:extLst>
              <a:ext uri="{FF2B5EF4-FFF2-40B4-BE49-F238E27FC236}">
                <a16:creationId xmlns:a16="http://schemas.microsoft.com/office/drawing/2014/main" id="{241282D6-7314-4CEB-9921-56933E7458F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6"/>
          <a:srcRect l="16667" r="16667"/>
          <a:stretch/>
        </p:blipFill>
        <p:spPr>
          <a:xfrm>
            <a:off x="10057037" y="2395565"/>
            <a:ext cx="1800000" cy="1800000"/>
          </a:xfrm>
          <a:prstGeom prst="rect">
            <a:avLst/>
          </a:prstGeom>
        </p:spPr>
      </p:pic>
      <p:pic>
        <p:nvPicPr>
          <p:cNvPr id="34" name="Espace réservé pour une image  33">
            <a:extLst>
              <a:ext uri="{FF2B5EF4-FFF2-40B4-BE49-F238E27FC236}">
                <a16:creationId xmlns:a16="http://schemas.microsoft.com/office/drawing/2014/main" id="{16074C64-0F2F-4D7B-9FFF-A4A2D1BFF8A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7"/>
          <a:srcRect l="23047" r="23047"/>
          <a:stretch/>
        </p:blipFill>
        <p:spPr>
          <a:xfrm>
            <a:off x="8127752" y="471129"/>
            <a:ext cx="1800000" cy="1800000"/>
          </a:xfrm>
          <a:prstGeom prst="rect">
            <a:avLst/>
          </a:prstGeom>
        </p:spPr>
      </p:pic>
      <p:pic>
        <p:nvPicPr>
          <p:cNvPr id="36" name="Espace réservé pour une image  35">
            <a:extLst>
              <a:ext uri="{FF2B5EF4-FFF2-40B4-BE49-F238E27FC236}">
                <a16:creationId xmlns:a16="http://schemas.microsoft.com/office/drawing/2014/main" id="{8164F538-D092-4A18-9B1C-2C2F624AC374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8"/>
          <a:srcRect l="12500" r="12500"/>
          <a:stretch/>
        </p:blipFill>
        <p:spPr>
          <a:xfrm>
            <a:off x="10057037" y="471129"/>
            <a:ext cx="1800000" cy="1800000"/>
          </a:xfrm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5087BF5B-617D-480D-B843-8F32ACB1DA50}"/>
              </a:ext>
            </a:extLst>
          </p:cNvPr>
          <p:cNvSpPr txBox="1"/>
          <p:nvPr/>
        </p:nvSpPr>
        <p:spPr>
          <a:xfrm>
            <a:off x="142673" y="1485074"/>
            <a:ext cx="7820099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ct val="81481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The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Club’s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objective 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is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to </a:t>
            </a:r>
            <a:r>
              <a:rPr lang="fr-FR" sz="1600" dirty="0" err="1">
                <a:solidFill>
                  <a:schemeClr val="accent1"/>
                </a:solidFill>
                <a:latin typeface="Exo" pitchFamily="2" charset="0"/>
              </a:rPr>
              <a:t>gather</a:t>
            </a:r>
            <a:r>
              <a:rPr lang="fr-FR" sz="1600" dirty="0">
                <a:solidFill>
                  <a:schemeClr val="accent1"/>
                </a:solidFill>
                <a:latin typeface="Exo" pitchFamily="2" charset="0"/>
              </a:rPr>
              <a:t> the </a:t>
            </a:r>
            <a:r>
              <a:rPr lang="fr-FR" sz="1600" dirty="0" err="1">
                <a:solidFill>
                  <a:schemeClr val="accent1"/>
                </a:solidFill>
                <a:latin typeface="Exo" pitchFamily="2" charset="0"/>
              </a:rPr>
              <a:t>economic</a:t>
            </a:r>
            <a:r>
              <a:rPr lang="fr-FR" sz="1600" dirty="0">
                <a:solidFill>
                  <a:schemeClr val="accent1"/>
                </a:solidFill>
                <a:latin typeface="Exo" pitchFamily="2" charset="0"/>
              </a:rPr>
              <a:t> </a:t>
            </a:r>
            <a:r>
              <a:rPr lang="fr-FR" sz="1600" dirty="0" err="1">
                <a:solidFill>
                  <a:schemeClr val="accent1"/>
                </a:solidFill>
                <a:latin typeface="Exo" pitchFamily="2" charset="0"/>
              </a:rPr>
              <a:t>actors</a:t>
            </a:r>
            <a:r>
              <a:rPr lang="fr-FR" sz="1600" dirty="0">
                <a:solidFill>
                  <a:schemeClr val="accent1"/>
                </a:solidFill>
                <a:latin typeface="Exo" pitchFamily="2" charset="0"/>
              </a:rPr>
              <a:t> </a:t>
            </a:r>
            <a:r>
              <a:rPr lang="fr-FR" sz="1600" dirty="0" err="1">
                <a:solidFill>
                  <a:schemeClr val="accent1"/>
                </a:solidFill>
                <a:latin typeface="Exo" pitchFamily="2" charset="0"/>
              </a:rPr>
              <a:t>around</a:t>
            </a:r>
            <a:r>
              <a:rPr lang="fr-FR" sz="1600" dirty="0">
                <a:solidFill>
                  <a:schemeClr val="accent1"/>
                </a:solidFill>
                <a:latin typeface="Exo" pitchFamily="2" charset="0"/>
              </a:rPr>
              <a:t> the </a:t>
            </a:r>
            <a:r>
              <a:rPr lang="fr-FR" sz="1600" dirty="0" err="1">
                <a:solidFill>
                  <a:schemeClr val="accent1"/>
                </a:solidFill>
                <a:latin typeface="Exo" pitchFamily="2" charset="0"/>
              </a:rPr>
              <a:t>space</a:t>
            </a:r>
            <a:r>
              <a:rPr lang="fr-FR" sz="1600" dirty="0">
                <a:solidFill>
                  <a:schemeClr val="accent1"/>
                </a:solidFill>
                <a:latin typeface="Exo" pitchFamily="2" charset="0"/>
              </a:rPr>
              <a:t> </a:t>
            </a:r>
            <a:r>
              <a:rPr lang="fr-FR" sz="1600" dirty="0" err="1">
                <a:solidFill>
                  <a:schemeClr val="accent1"/>
                </a:solidFill>
                <a:latin typeface="Exo" pitchFamily="2" charset="0"/>
              </a:rPr>
              <a:t>field</a:t>
            </a:r>
            <a:r>
              <a:rPr lang="fr-FR" sz="1600" dirty="0">
                <a:solidFill>
                  <a:schemeClr val="accent1"/>
                </a:solidFill>
                <a:latin typeface="Exo" pitchFamily="2" charset="0"/>
              </a:rPr>
              <a:t>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to </a:t>
            </a:r>
            <a:r>
              <a:rPr lang="fr-FR" sz="1600" dirty="0" err="1">
                <a:solidFill>
                  <a:schemeClr val="accent1"/>
                </a:solidFill>
                <a:latin typeface="Exo" pitchFamily="2" charset="0"/>
              </a:rPr>
              <a:t>accelerate</a:t>
            </a:r>
            <a:r>
              <a:rPr lang="fr-FR" sz="1600" dirty="0">
                <a:solidFill>
                  <a:schemeClr val="accent1"/>
                </a:solidFill>
                <a:latin typeface="Exo" pitchFamily="2" charset="0"/>
              </a:rPr>
              <a:t> </a:t>
            </a:r>
            <a:r>
              <a:rPr lang="fr-FR" sz="1600" dirty="0" err="1">
                <a:solidFill>
                  <a:schemeClr val="accent1"/>
                </a:solidFill>
                <a:latin typeface="Exo" pitchFamily="2" charset="0"/>
              </a:rPr>
              <a:t>their</a:t>
            </a:r>
            <a:r>
              <a:rPr lang="fr-FR" sz="1600" dirty="0">
                <a:solidFill>
                  <a:schemeClr val="accent1"/>
                </a:solidFill>
                <a:latin typeface="Exo" pitchFamily="2" charset="0"/>
              </a:rPr>
              <a:t> </a:t>
            </a:r>
            <a:r>
              <a:rPr lang="fr-FR" sz="1600" dirty="0" err="1">
                <a:solidFill>
                  <a:schemeClr val="accent1"/>
                </a:solidFill>
                <a:latin typeface="Exo" pitchFamily="2" charset="0"/>
              </a:rPr>
              <a:t>development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and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their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business.</a:t>
            </a:r>
          </a:p>
          <a:p>
            <a:pPr lvl="0">
              <a:buClr>
                <a:schemeClr val="dk1"/>
              </a:buClr>
              <a:buSzPct val="81481"/>
            </a:pP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Exo" pitchFamily="2" charset="0"/>
            </a:endParaRPr>
          </a:p>
          <a:p>
            <a:pPr lvl="0" algn="just">
              <a:buClr>
                <a:schemeClr val="dk1"/>
              </a:buClr>
              <a:buSzPct val="81481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The GALAXIE Club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is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a real bridge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between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the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different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sectors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of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activity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and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contributes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to the </a:t>
            </a:r>
            <a:r>
              <a:rPr lang="fr-FR" sz="1600" dirty="0" err="1">
                <a:solidFill>
                  <a:schemeClr val="accent1"/>
                </a:solidFill>
                <a:latin typeface="Exo" pitchFamily="2" charset="0"/>
              </a:rPr>
              <a:t>development</a:t>
            </a:r>
            <a:r>
              <a:rPr lang="fr-FR" sz="1600" dirty="0">
                <a:solidFill>
                  <a:schemeClr val="accent1"/>
                </a:solidFill>
                <a:latin typeface="Exo" pitchFamily="2" charset="0"/>
              </a:rPr>
              <a:t> of the </a:t>
            </a:r>
            <a:r>
              <a:rPr lang="fr-FR" sz="1600" dirty="0" err="1">
                <a:solidFill>
                  <a:schemeClr val="accent1"/>
                </a:solidFill>
                <a:latin typeface="Exo" pitchFamily="2" charset="0"/>
              </a:rPr>
              <a:t>space</a:t>
            </a:r>
            <a:r>
              <a:rPr lang="fr-FR" sz="1600" dirty="0">
                <a:solidFill>
                  <a:schemeClr val="accent1"/>
                </a:solidFill>
                <a:latin typeface="Exo" pitchFamily="2" charset="0"/>
              </a:rPr>
              <a:t> </a:t>
            </a:r>
            <a:r>
              <a:rPr lang="fr-FR" sz="1600" dirty="0" err="1">
                <a:solidFill>
                  <a:schemeClr val="accent1"/>
                </a:solidFill>
                <a:latin typeface="Exo" pitchFamily="2" charset="0"/>
              </a:rPr>
              <a:t>sector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,</a:t>
            </a:r>
          </a:p>
          <a:p>
            <a:pPr lvl="0" algn="just">
              <a:buClr>
                <a:schemeClr val="dk1"/>
              </a:buClr>
              <a:buSzPct val="81481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it’s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a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think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– tank in the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sense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where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major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societal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challenges are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adressed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: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environment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,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security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, communications, e-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health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, services, etc.</a:t>
            </a:r>
          </a:p>
          <a:p>
            <a:pPr lvl="0" algn="just">
              <a:buClr>
                <a:schemeClr val="dk1"/>
              </a:buClr>
              <a:buSzPct val="81481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It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aims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to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bring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</a:t>
            </a:r>
            <a:r>
              <a:rPr lang="fr-FR" sz="1600" dirty="0" err="1">
                <a:solidFill>
                  <a:schemeClr val="accent1"/>
                </a:solidFill>
                <a:latin typeface="Exo" pitchFamily="2" charset="0"/>
              </a:rPr>
              <a:t>together</a:t>
            </a:r>
            <a:r>
              <a:rPr lang="fr-FR" sz="1600" dirty="0">
                <a:solidFill>
                  <a:schemeClr val="accent1"/>
                </a:solidFill>
                <a:latin typeface="Exo" pitchFamily="2" charset="0"/>
              </a:rPr>
              <a:t> the </a:t>
            </a:r>
            <a:r>
              <a:rPr lang="fr-FR" sz="1600" dirty="0" err="1">
                <a:solidFill>
                  <a:schemeClr val="accent1"/>
                </a:solidFill>
                <a:latin typeface="Exo" pitchFamily="2" charset="0"/>
              </a:rPr>
              <a:t>entire</a:t>
            </a:r>
            <a:r>
              <a:rPr lang="fr-FR" sz="1600" dirty="0">
                <a:solidFill>
                  <a:schemeClr val="accent1"/>
                </a:solidFill>
                <a:latin typeface="Exo" pitchFamily="2" charset="0"/>
              </a:rPr>
              <a:t> </a:t>
            </a:r>
            <a:r>
              <a:rPr lang="fr-FR" sz="1600" dirty="0" err="1">
                <a:solidFill>
                  <a:schemeClr val="accent1"/>
                </a:solidFill>
                <a:latin typeface="Exo" pitchFamily="2" charset="0"/>
              </a:rPr>
              <a:t>community</a:t>
            </a:r>
            <a:r>
              <a:rPr lang="fr-FR" sz="1600" dirty="0">
                <a:solidFill>
                  <a:schemeClr val="accent1"/>
                </a:solidFill>
                <a:latin typeface="Exo" pitchFamily="2" charset="0"/>
              </a:rPr>
              <a:t> : </a:t>
            </a:r>
            <a:r>
              <a:rPr lang="fr-FR" sz="1600" dirty="0" err="1">
                <a:solidFill>
                  <a:schemeClr val="accent1"/>
                </a:solidFill>
                <a:latin typeface="Exo" pitchFamily="2" charset="0"/>
              </a:rPr>
              <a:t>from</a:t>
            </a:r>
            <a:r>
              <a:rPr lang="fr-FR" sz="1600" dirty="0">
                <a:solidFill>
                  <a:schemeClr val="accent1"/>
                </a:solidFill>
                <a:latin typeface="Exo" pitchFamily="2" charset="0"/>
              </a:rPr>
              <a:t> infrastructure to applications and services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resulting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from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the use of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space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systems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.</a:t>
            </a:r>
          </a:p>
          <a:p>
            <a:pPr lvl="0">
              <a:buClr>
                <a:schemeClr val="dk1"/>
              </a:buClr>
              <a:buSzPct val="81481"/>
            </a:pPr>
            <a:endParaRPr lang="fr-FR" sz="1400" dirty="0">
              <a:solidFill>
                <a:srgbClr val="00B2CD"/>
              </a:solidFill>
              <a:latin typeface="Exo 2" pitchFamily="2" charset="0"/>
            </a:endParaRPr>
          </a:p>
          <a:p>
            <a:pPr lvl="0">
              <a:buClr>
                <a:schemeClr val="dk1"/>
              </a:buClr>
              <a:buSzPct val="81481"/>
            </a:pPr>
            <a:endParaRPr lang="fr-FR" sz="1400" dirty="0">
              <a:solidFill>
                <a:srgbClr val="00B2CD"/>
              </a:solidFill>
              <a:latin typeface="Exo 2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376A962-9899-4140-A0F3-7B7ABD4DAFD3}"/>
              </a:ext>
            </a:extLst>
          </p:cNvPr>
          <p:cNvSpPr txBox="1"/>
          <p:nvPr/>
        </p:nvSpPr>
        <p:spPr>
          <a:xfrm>
            <a:off x="3816478" y="4707777"/>
            <a:ext cx="21271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The Club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is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committed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to the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scientific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,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industrial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, cultural and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universal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dimension of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space</a:t>
            </a: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Exo" pitchFamily="2" charset="0"/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53A920C0-F8D3-4DA3-AB38-C16EBD289FAA}"/>
              </a:ext>
            </a:extLst>
          </p:cNvPr>
          <p:cNvCxnSpPr>
            <a:cxnSpLocks/>
          </p:cNvCxnSpPr>
          <p:nvPr/>
        </p:nvCxnSpPr>
        <p:spPr>
          <a:xfrm flipH="1">
            <a:off x="3943245" y="4682376"/>
            <a:ext cx="461692" cy="0"/>
          </a:xfrm>
          <a:prstGeom prst="line">
            <a:avLst/>
          </a:prstGeom>
          <a:ln w="76200" cap="rnd">
            <a:solidFill>
              <a:srgbClr val="00B2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que 23">
            <a:extLst>
              <a:ext uri="{FF2B5EF4-FFF2-40B4-BE49-F238E27FC236}">
                <a16:creationId xmlns:a16="http://schemas.microsoft.com/office/drawing/2014/main" id="{AA019C0E-5F2C-4AF3-BB77-D321C40E78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73671" y="3210342"/>
            <a:ext cx="4033342" cy="3647658"/>
          </a:xfrm>
          <a:prstGeom prst="rect">
            <a:avLst/>
          </a:prstGeom>
        </p:spPr>
      </p:pic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0273E188-8C2C-4054-B93D-9F364D6C5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27752" y="1503182"/>
            <a:ext cx="0" cy="3469093"/>
          </a:xfrm>
          <a:prstGeom prst="line">
            <a:avLst/>
          </a:prstGeom>
          <a:ln w="63500" cap="rnd">
            <a:solidFill>
              <a:srgbClr val="00B2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que 17">
            <a:extLst>
              <a:ext uri="{FF2B5EF4-FFF2-40B4-BE49-F238E27FC236}">
                <a16:creationId xmlns:a16="http://schemas.microsoft.com/office/drawing/2014/main" id="{AFE763DA-8628-4A62-A7F1-C528B425427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6797" r="79696" b="72797"/>
          <a:stretch/>
        </p:blipFill>
        <p:spPr>
          <a:xfrm>
            <a:off x="6707013" y="74300"/>
            <a:ext cx="1090779" cy="114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84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que 10">
            <a:extLst>
              <a:ext uri="{FF2B5EF4-FFF2-40B4-BE49-F238E27FC236}">
                <a16:creationId xmlns:a16="http://schemas.microsoft.com/office/drawing/2014/main" id="{138AA8F3-E1E2-4473-81DA-BB36F65F22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9701" r="27146"/>
          <a:stretch/>
        </p:blipFill>
        <p:spPr>
          <a:xfrm>
            <a:off x="10381826" y="-73573"/>
            <a:ext cx="1904767" cy="1919417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8E96BE45-B8DC-4E0A-9AE1-3CB621CB88A6}"/>
              </a:ext>
            </a:extLst>
          </p:cNvPr>
          <p:cNvSpPr txBox="1">
            <a:spLocks/>
          </p:cNvSpPr>
          <p:nvPr/>
        </p:nvSpPr>
        <p:spPr>
          <a:xfrm>
            <a:off x="371134" y="-166255"/>
            <a:ext cx="5761813" cy="1625929"/>
          </a:xfrm>
          <a:prstGeom prst="rect">
            <a:avLst/>
          </a:prstGeom>
          <a:effectLst/>
        </p:spPr>
        <p:txBody>
          <a:bodyPr rtlCol="0" anchor="b">
            <a:normAutofit/>
          </a:bodyPr>
          <a:lstStyle>
            <a:lvl1pPr algn="l" defTabSz="4009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157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Exo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>
                <a:solidFill>
                  <a:srgbClr val="074785"/>
                </a:solidFill>
              </a:rPr>
              <a:t>GALAXIE Club</a:t>
            </a:r>
          </a:p>
          <a:p>
            <a:r>
              <a:rPr lang="fr-FR" cap="none" dirty="0">
                <a:solidFill>
                  <a:srgbClr val="074785"/>
                </a:solidFill>
                <a:latin typeface="Exo 2 SemiBold" pitchFamily="2" charset="0"/>
              </a:rPr>
              <a:t>In figures</a:t>
            </a:r>
            <a:endParaRPr lang="en-US" cap="none" dirty="0">
              <a:solidFill>
                <a:srgbClr val="074785"/>
              </a:solidFill>
              <a:latin typeface="Exo 2 SemiBold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0B86AE3-9D54-423C-A086-32089A3CA774}"/>
              </a:ext>
            </a:extLst>
          </p:cNvPr>
          <p:cNvGrpSpPr/>
          <p:nvPr/>
        </p:nvGrpSpPr>
        <p:grpSpPr>
          <a:xfrm>
            <a:off x="371134" y="1756742"/>
            <a:ext cx="11602182" cy="4911601"/>
            <a:chOff x="371134" y="1756742"/>
            <a:chExt cx="11602182" cy="4911601"/>
          </a:xfrm>
        </p:grpSpPr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9E240717-B599-405E-B1DA-C4A73E335B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7981249" y="1770185"/>
              <a:ext cx="0" cy="4021015"/>
            </a:xfrm>
            <a:prstGeom prst="line">
              <a:avLst/>
            </a:prstGeom>
            <a:ln w="63500" cap="rnd">
              <a:solidFill>
                <a:srgbClr val="00B2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66F2DD10-0DAE-4653-BDA5-91EFBABB8C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4086961" y="1770185"/>
              <a:ext cx="0" cy="4044461"/>
            </a:xfrm>
            <a:prstGeom prst="line">
              <a:avLst/>
            </a:prstGeom>
            <a:ln w="63500" cap="rnd">
              <a:solidFill>
                <a:srgbClr val="00B2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19D5FDC-B13D-493F-A5F7-62AF888E5436}"/>
                </a:ext>
              </a:extLst>
            </p:cNvPr>
            <p:cNvSpPr txBox="1"/>
            <p:nvPr/>
          </p:nvSpPr>
          <p:spPr>
            <a:xfrm>
              <a:off x="371134" y="1756742"/>
              <a:ext cx="3366896" cy="24083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680"/>
                </a:lnSpc>
                <a:buClr>
                  <a:schemeClr val="dk1"/>
                </a:buClr>
                <a:buSzPct val="81481"/>
              </a:pPr>
              <a:r>
                <a:rPr lang="fr-FR" dirty="0">
                  <a:solidFill>
                    <a:srgbClr val="00B2CD"/>
                  </a:solidFill>
                  <a:latin typeface="Exo 2 SemiBold" pitchFamily="2" charset="0"/>
                </a:rPr>
                <a:t>100 multi-</a:t>
              </a:r>
              <a:r>
                <a:rPr lang="fr-FR" dirty="0" err="1">
                  <a:solidFill>
                    <a:srgbClr val="00B2CD"/>
                  </a:solidFill>
                  <a:latin typeface="Exo 2 SemiBold" pitchFamily="2" charset="0"/>
                </a:rPr>
                <a:t>sectors</a:t>
              </a:r>
              <a:r>
                <a:rPr lang="fr-FR" dirty="0">
                  <a:solidFill>
                    <a:srgbClr val="00B2CD"/>
                  </a:solidFill>
                  <a:latin typeface="Exo 2 SemiBold" pitchFamily="2" charset="0"/>
                </a:rPr>
                <a:t> </a:t>
              </a:r>
              <a:r>
                <a:rPr lang="fr-FR" dirty="0" err="1">
                  <a:solidFill>
                    <a:srgbClr val="00B2CD"/>
                  </a:solidFill>
                  <a:latin typeface="Exo 2 SemiBold" pitchFamily="2" charset="0"/>
                </a:rPr>
                <a:t>Members</a:t>
              </a:r>
              <a:r>
                <a:rPr lang="fr-FR" dirty="0">
                  <a:solidFill>
                    <a:srgbClr val="00B2CD"/>
                  </a:solidFill>
                  <a:latin typeface="Exo 2 SemiBold" pitchFamily="2" charset="0"/>
                </a:rPr>
                <a:t>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around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Space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,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representing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:</a:t>
              </a:r>
            </a:p>
            <a:p>
              <a:pPr marL="0" lvl="0" indent="0" algn="l" rtl="0">
                <a:lnSpc>
                  <a:spcPts val="168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81481"/>
                <a:buFont typeface="Arial"/>
                <a:buNone/>
              </a:pPr>
              <a:endPara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endParaRPr>
            </a:p>
            <a:p>
              <a:pPr marL="342900" lvl="0" indent="-342900">
                <a:buClr>
                  <a:srgbClr val="00B2CD"/>
                </a:buClr>
                <a:buSzPct val="81481"/>
                <a:buFont typeface="Wingdings" panose="05000000000000000000" pitchFamily="2" charset="2"/>
                <a:buChar char="§"/>
              </a:pPr>
              <a:r>
                <a:rPr lang="fr-FR" dirty="0">
                  <a:solidFill>
                    <a:srgbClr val="00B2CD"/>
                  </a:solidFill>
                  <a:latin typeface="Exo 2 SemiBold" pitchFamily="2" charset="0"/>
                </a:rPr>
                <a:t>25% 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of the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employment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 in the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European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space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industry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 </a:t>
              </a:r>
            </a:p>
            <a:p>
              <a:pPr marL="342900" lvl="0" indent="-342900">
                <a:buClr>
                  <a:srgbClr val="00B2CD"/>
                </a:buClr>
                <a:buSzPct val="81481"/>
                <a:buFont typeface="Wingdings" panose="05000000000000000000" pitchFamily="2" charset="2"/>
                <a:buChar char="§"/>
              </a:pPr>
              <a:r>
                <a:rPr lang="fr-FR" dirty="0">
                  <a:solidFill>
                    <a:srgbClr val="00B2CD"/>
                  </a:solidFill>
                  <a:latin typeface="Exo 2 SemiBold" pitchFamily="2" charset="0"/>
                </a:rPr>
                <a:t>35 000 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jobs in Toulouse and the Occitanie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region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 </a:t>
              </a:r>
            </a:p>
            <a:p>
              <a:pPr marL="342900" lvl="0" indent="-342900">
                <a:buClr>
                  <a:srgbClr val="00B2CD"/>
                </a:buClr>
                <a:buSzPct val="81481"/>
                <a:buFont typeface="Wingdings" panose="05000000000000000000" pitchFamily="2" charset="2"/>
                <a:buChar char="§"/>
              </a:pPr>
              <a:r>
                <a:rPr lang="fr-FR" dirty="0">
                  <a:solidFill>
                    <a:srgbClr val="00B2CD"/>
                  </a:solidFill>
                  <a:latin typeface="Exo 2 SemiBold" pitchFamily="2" charset="0"/>
                </a:rPr>
                <a:t>18 000 jobs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directly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 in the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space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sector</a:t>
              </a:r>
              <a:endPara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13AAC701-9AEC-4A75-8D9C-446E99002A41}"/>
                </a:ext>
              </a:extLst>
            </p:cNvPr>
            <p:cNvSpPr txBox="1"/>
            <p:nvPr/>
          </p:nvSpPr>
          <p:spPr>
            <a:xfrm>
              <a:off x="4265421" y="1756742"/>
              <a:ext cx="3643137" cy="49116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920"/>
                </a:lnSpc>
                <a:buClr>
                  <a:schemeClr val="dk1"/>
                </a:buClr>
                <a:buSzPct val="81481"/>
              </a:pP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The club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was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created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 </a:t>
              </a:r>
              <a:r>
                <a:rPr lang="fr-FR" dirty="0">
                  <a:solidFill>
                    <a:schemeClr val="accent1"/>
                  </a:solidFill>
                  <a:latin typeface="Exo" pitchFamily="2" charset="0"/>
                </a:rPr>
                <a:t>20 </a:t>
              </a:r>
              <a:r>
                <a:rPr lang="fr-FR" dirty="0" err="1">
                  <a:solidFill>
                    <a:schemeClr val="accent1"/>
                  </a:solidFill>
                  <a:latin typeface="Exo" pitchFamily="2" charset="0"/>
                </a:rPr>
                <a:t>years</a:t>
              </a:r>
              <a:r>
                <a:rPr lang="fr-FR" dirty="0">
                  <a:solidFill>
                    <a:schemeClr val="accent1"/>
                  </a:solidFill>
                  <a:latin typeface="Exo" pitchFamily="2" charset="0"/>
                </a:rPr>
                <a:t> </a:t>
              </a:r>
              <a:r>
                <a:rPr lang="fr-FR" dirty="0" err="1">
                  <a:solidFill>
                    <a:schemeClr val="accent1"/>
                  </a:solidFill>
                  <a:latin typeface="Exo" pitchFamily="2" charset="0"/>
                </a:rPr>
                <a:t>ago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with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 the objective to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create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 a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favourable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ecosystem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dedicated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 to business and innovation:</a:t>
              </a:r>
            </a:p>
            <a:p>
              <a:pPr lvl="0">
                <a:lnSpc>
                  <a:spcPts val="1920"/>
                </a:lnSpc>
                <a:buClr>
                  <a:schemeClr val="dk1"/>
                </a:buClr>
                <a:buSzPct val="81481"/>
              </a:pPr>
              <a:endPara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endParaRPr>
            </a:p>
            <a:p>
              <a:pPr marL="171450" lvl="0" indent="-171450">
                <a:buClr>
                  <a:schemeClr val="dk1"/>
                </a:buClr>
                <a:buSzPct val="81481"/>
                <a:buFont typeface="Arial" panose="020B0604020202020204" pitchFamily="34" charset="0"/>
                <a:buChar char="•"/>
              </a:pPr>
              <a:r>
                <a:rPr lang="fr-FR" dirty="0">
                  <a:solidFill>
                    <a:schemeClr val="accent1"/>
                  </a:solidFill>
                  <a:latin typeface="Exo" pitchFamily="2" charset="0"/>
                </a:rPr>
                <a:t>Big </a:t>
              </a:r>
              <a:r>
                <a:rPr lang="fr-FR" dirty="0" err="1">
                  <a:solidFill>
                    <a:schemeClr val="accent1"/>
                  </a:solidFill>
                  <a:latin typeface="Exo" pitchFamily="2" charset="0"/>
                </a:rPr>
                <a:t>companies</a:t>
              </a:r>
              <a:r>
                <a:rPr lang="fr-FR" dirty="0">
                  <a:solidFill>
                    <a:schemeClr val="accent1"/>
                  </a:solidFill>
                  <a:latin typeface="Exo" pitchFamily="2" charset="0"/>
                </a:rPr>
                <a:t>, </a:t>
              </a:r>
              <a:r>
                <a:rPr lang="fr-FR" dirty="0" err="1">
                  <a:solidFill>
                    <a:schemeClr val="accent1"/>
                  </a:solidFill>
                  <a:latin typeface="Exo" pitchFamily="2" charset="0"/>
                </a:rPr>
                <a:t>Midcaps</a:t>
              </a:r>
              <a:r>
                <a:rPr lang="fr-FR" dirty="0">
                  <a:solidFill>
                    <a:schemeClr val="accent1"/>
                  </a:solidFill>
                  <a:latin typeface="Exo" pitchFamily="2" charset="0"/>
                </a:rPr>
                <a:t>, </a:t>
              </a:r>
              <a:r>
                <a:rPr lang="fr-FR" dirty="0" err="1">
                  <a:solidFill>
                    <a:schemeClr val="accent1"/>
                  </a:solidFill>
                  <a:latin typeface="Exo" pitchFamily="2" charset="0"/>
                </a:rPr>
                <a:t>SMEs</a:t>
              </a:r>
              <a:r>
                <a:rPr lang="fr-FR" dirty="0">
                  <a:solidFill>
                    <a:schemeClr val="accent1"/>
                  </a:solidFill>
                  <a:latin typeface="Exo" pitchFamily="2" charset="0"/>
                </a:rPr>
                <a:t>, Start-ups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 ( in all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sectors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 of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activities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 (components,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equipment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, infrastructures, tests,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operations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, applications and services) </a:t>
              </a:r>
            </a:p>
            <a:p>
              <a:pPr marL="171450" lvl="0" indent="-171450">
                <a:buClr>
                  <a:schemeClr val="dk1"/>
                </a:buClr>
                <a:buSzPct val="81481"/>
                <a:buFont typeface="Arial" panose="020B0604020202020204" pitchFamily="34" charset="0"/>
                <a:buChar char="•"/>
              </a:pPr>
              <a:r>
                <a:rPr lang="fr-FR" dirty="0" err="1">
                  <a:solidFill>
                    <a:schemeClr val="accent1"/>
                  </a:solidFill>
                  <a:latin typeface="Exo" pitchFamily="2" charset="0"/>
                </a:rPr>
                <a:t>Laboratories</a:t>
              </a:r>
              <a:r>
                <a:rPr lang="fr-FR" dirty="0">
                  <a:solidFill>
                    <a:schemeClr val="accent1"/>
                  </a:solidFill>
                  <a:latin typeface="Exo" pitchFamily="2" charset="0"/>
                </a:rPr>
                <a:t> and </a:t>
              </a:r>
              <a:r>
                <a:rPr lang="fr-FR" dirty="0" err="1">
                  <a:solidFill>
                    <a:schemeClr val="accent1"/>
                  </a:solidFill>
                  <a:latin typeface="Exo" pitchFamily="2" charset="0"/>
                </a:rPr>
                <a:t>research</a:t>
              </a:r>
              <a:r>
                <a:rPr lang="fr-FR" dirty="0">
                  <a:solidFill>
                    <a:schemeClr val="accent1"/>
                  </a:solidFill>
                  <a:latin typeface="Exo" pitchFamily="2" charset="0"/>
                </a:rPr>
                <a:t> organisations</a:t>
              </a:r>
            </a:p>
            <a:p>
              <a:pPr marL="171450" lvl="0" indent="-171450">
                <a:buClr>
                  <a:schemeClr val="dk1"/>
                </a:buClr>
                <a:buSzPct val="81481"/>
                <a:buFont typeface="Arial" panose="020B0604020202020204" pitchFamily="34" charset="0"/>
                <a:buChar char="•"/>
              </a:pPr>
              <a:r>
                <a:rPr lang="fr-FR" dirty="0">
                  <a:solidFill>
                    <a:schemeClr val="accent1"/>
                  </a:solidFill>
                  <a:latin typeface="Exo" pitchFamily="2" charset="0"/>
                </a:rPr>
                <a:t>Innovation support </a:t>
              </a:r>
              <a:r>
                <a:rPr lang="fr-FR" dirty="0" err="1">
                  <a:solidFill>
                    <a:schemeClr val="accent1"/>
                  </a:solidFill>
                  <a:latin typeface="Exo" pitchFamily="2" charset="0"/>
                </a:rPr>
                <a:t>players</a:t>
              </a:r>
              <a:r>
                <a:rPr lang="fr-FR" dirty="0">
                  <a:solidFill>
                    <a:schemeClr val="accent1"/>
                  </a:solidFill>
                  <a:latin typeface="Exo" pitchFamily="2" charset="0"/>
                </a:rPr>
                <a:t> 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(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incubators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,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investors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,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lawyers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, consultants, etc.)</a:t>
              </a:r>
            </a:p>
            <a:p>
              <a:pPr marL="171450" lvl="0" indent="-171450">
                <a:buClr>
                  <a:schemeClr val="dk1"/>
                </a:buClr>
                <a:buSzPct val="81481"/>
                <a:buFont typeface="Arial" panose="020B0604020202020204" pitchFamily="34" charset="0"/>
                <a:buChar char="•"/>
              </a:pPr>
              <a:r>
                <a:rPr lang="fr-FR" dirty="0" err="1">
                  <a:solidFill>
                    <a:schemeClr val="accent1"/>
                  </a:solidFill>
                  <a:latin typeface="Exo" pitchFamily="2" charset="0"/>
                </a:rPr>
                <a:t>Institutional</a:t>
              </a:r>
              <a:r>
                <a:rPr lang="fr-FR" dirty="0">
                  <a:solidFill>
                    <a:schemeClr val="accent1"/>
                  </a:solidFill>
                  <a:latin typeface="Exo" pitchFamily="2" charset="0"/>
                </a:rPr>
                <a:t> </a:t>
              </a:r>
              <a:r>
                <a:rPr lang="fr-FR" dirty="0" err="1">
                  <a:solidFill>
                    <a:schemeClr val="accent1"/>
                  </a:solidFill>
                  <a:latin typeface="Exo" pitchFamily="2" charset="0"/>
                </a:rPr>
                <a:t>partners</a:t>
              </a:r>
              <a:r>
                <a:rPr lang="fr-FR" dirty="0">
                  <a:solidFill>
                    <a:schemeClr val="accent1"/>
                  </a:solidFill>
                  <a:latin typeface="Exo" pitchFamily="2" charset="0"/>
                </a:rPr>
                <a:t> and clusters 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of the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territory</a:t>
              </a:r>
              <a:endPara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endParaRPr>
            </a:p>
            <a:p>
              <a:pPr marL="171450" lvl="0" indent="-171450">
                <a:buClr>
                  <a:schemeClr val="dk1"/>
                </a:buClr>
                <a:buSzPct val="81481"/>
                <a:buFont typeface="Arial" panose="020B0604020202020204" pitchFamily="34" charset="0"/>
                <a:buChar char="•"/>
              </a:pPr>
              <a:r>
                <a:rPr lang="fr-FR" dirty="0">
                  <a:solidFill>
                    <a:schemeClr val="accent1"/>
                  </a:solidFill>
                  <a:latin typeface="Exo" pitchFamily="2" charset="0"/>
                </a:rPr>
                <a:t>Training and </a:t>
              </a:r>
              <a:r>
                <a:rPr lang="fr-FR" dirty="0" err="1">
                  <a:solidFill>
                    <a:schemeClr val="accent1"/>
                  </a:solidFill>
                  <a:latin typeface="Exo" pitchFamily="2" charset="0"/>
                </a:rPr>
                <a:t>education</a:t>
              </a:r>
              <a:r>
                <a:rPr lang="fr-FR" dirty="0">
                  <a:solidFill>
                    <a:schemeClr val="accent1"/>
                  </a:solidFill>
                  <a:latin typeface="Exo" pitchFamily="2" charset="0"/>
                </a:rPr>
                <a:t> </a:t>
              </a:r>
              <a:r>
                <a:rPr lang="fr-FR" dirty="0" err="1">
                  <a:solidFill>
                    <a:schemeClr val="accent1"/>
                  </a:solidFill>
                  <a:latin typeface="Exo" pitchFamily="2" charset="0"/>
                </a:rPr>
                <a:t>players</a:t>
              </a:r>
              <a:endParaRPr lang="fr-FR" dirty="0">
                <a:solidFill>
                  <a:schemeClr val="accent1"/>
                </a:solidFill>
                <a:latin typeface="Exo" pitchFamily="2" charset="0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F0D1448C-F5A5-4EC7-AA26-2302DDCFF75C}"/>
                </a:ext>
              </a:extLst>
            </p:cNvPr>
            <p:cNvSpPr txBox="1"/>
            <p:nvPr/>
          </p:nvSpPr>
          <p:spPr>
            <a:xfrm>
              <a:off x="8330179" y="1770185"/>
              <a:ext cx="3643137" cy="3516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680"/>
                </a:lnSpc>
                <a:buClr>
                  <a:schemeClr val="dk1"/>
                </a:buClr>
                <a:buSzPct val="81481"/>
              </a:pP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More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than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 </a:t>
              </a:r>
              <a:r>
                <a:rPr lang="fr-FR" dirty="0">
                  <a:solidFill>
                    <a:schemeClr val="accent1"/>
                  </a:solidFill>
                  <a:latin typeface="Exo" pitchFamily="2" charset="0"/>
                </a:rPr>
                <a:t>25 </a:t>
              </a:r>
              <a:r>
                <a:rPr lang="fr-FR" dirty="0" err="1">
                  <a:solidFill>
                    <a:schemeClr val="accent1"/>
                  </a:solidFill>
                  <a:latin typeface="Exo" pitchFamily="2" charset="0"/>
                </a:rPr>
                <a:t>annual</a:t>
              </a:r>
              <a:r>
                <a:rPr lang="fr-FR" dirty="0">
                  <a:solidFill>
                    <a:schemeClr val="accent1"/>
                  </a:solidFill>
                  <a:latin typeface="Exo" pitchFamily="2" charset="0"/>
                </a:rPr>
                <a:t> public </a:t>
              </a:r>
              <a:r>
                <a:rPr lang="fr-FR" dirty="0" err="1">
                  <a:solidFill>
                    <a:schemeClr val="accent1"/>
                  </a:solidFill>
                  <a:latin typeface="Exo" pitchFamily="2" charset="0"/>
                </a:rPr>
                <a:t>events</a:t>
              </a:r>
              <a:r>
                <a:rPr lang="fr-FR" dirty="0">
                  <a:solidFill>
                    <a:schemeClr val="accent1"/>
                  </a:solidFill>
                  <a:latin typeface="Exo" pitchFamily="2" charset="0"/>
                </a:rPr>
                <a:t> </a:t>
              </a:r>
              <a:r>
                <a:rPr lang="fr-FR" dirty="0" err="1">
                  <a:solidFill>
                    <a:schemeClr val="accent1"/>
                  </a:solidFill>
                  <a:latin typeface="Exo" pitchFamily="2" charset="0"/>
                </a:rPr>
                <a:t>organised</a:t>
              </a:r>
              <a:r>
                <a:rPr lang="fr-FR" dirty="0">
                  <a:solidFill>
                    <a:schemeClr val="accent1"/>
                  </a:solidFill>
                  <a:latin typeface="Exo" pitchFamily="2" charset="0"/>
                </a:rPr>
                <a:t> 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:</a:t>
              </a:r>
            </a:p>
            <a:p>
              <a:pPr lvl="0">
                <a:lnSpc>
                  <a:spcPts val="1680"/>
                </a:lnSpc>
                <a:buClr>
                  <a:schemeClr val="dk1"/>
                </a:buClr>
                <a:buSzPct val="81481"/>
              </a:pPr>
              <a:endPara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endParaRPr>
            </a:p>
            <a:p>
              <a:pPr marL="285750" lvl="0" indent="-285750">
                <a:buClr>
                  <a:schemeClr val="dk1"/>
                </a:buClr>
                <a:buSzPct val="81481"/>
                <a:buFont typeface="Arial" panose="020B0604020202020204" pitchFamily="34" charset="0"/>
                <a:buChar char="•"/>
              </a:pPr>
              <a:r>
                <a:rPr lang="fr-FR" dirty="0">
                  <a:solidFill>
                    <a:schemeClr val="accent1"/>
                  </a:solidFill>
                  <a:latin typeface="Exo" pitchFamily="2" charset="0"/>
                </a:rPr>
                <a:t>1 Galaxie </a:t>
              </a:r>
              <a:r>
                <a:rPr lang="fr-FR" dirty="0" err="1">
                  <a:solidFill>
                    <a:schemeClr val="accent1"/>
                  </a:solidFill>
                  <a:latin typeface="Exo" pitchFamily="2" charset="0"/>
                </a:rPr>
                <a:t>Award</a:t>
              </a:r>
              <a:r>
                <a:rPr lang="fr-FR" dirty="0">
                  <a:solidFill>
                    <a:schemeClr val="accent1"/>
                  </a:solidFill>
                  <a:latin typeface="Exo" pitchFamily="2" charset="0"/>
                </a:rPr>
                <a:t> 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to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promote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 innovation</a:t>
              </a:r>
            </a:p>
            <a:p>
              <a:pPr marL="285750" lvl="0" indent="-285750">
                <a:buClr>
                  <a:schemeClr val="dk1"/>
                </a:buClr>
                <a:buSzPct val="81481"/>
                <a:buFont typeface="Arial" panose="020B0604020202020204" pitchFamily="34" charset="0"/>
                <a:buChar char="•"/>
              </a:pPr>
              <a:r>
                <a:rPr lang="fr-FR" dirty="0">
                  <a:solidFill>
                    <a:schemeClr val="accent1"/>
                  </a:solidFill>
                  <a:latin typeface="Exo" pitchFamily="2" charset="0"/>
                </a:rPr>
                <a:t>1 </a:t>
              </a:r>
              <a:r>
                <a:rPr lang="fr-FR" dirty="0" err="1">
                  <a:solidFill>
                    <a:schemeClr val="accent1"/>
                  </a:solidFill>
                  <a:latin typeface="Exo" pitchFamily="2" charset="0"/>
                </a:rPr>
                <a:t>evening</a:t>
              </a:r>
              <a:r>
                <a:rPr lang="fr-FR" dirty="0">
                  <a:solidFill>
                    <a:schemeClr val="accent1"/>
                  </a:solidFill>
                  <a:latin typeface="Exo" pitchFamily="2" charset="0"/>
                </a:rPr>
                <a:t> </a:t>
              </a:r>
              <a:r>
                <a:rPr lang="fr-FR" dirty="0" err="1">
                  <a:solidFill>
                    <a:schemeClr val="accent1"/>
                  </a:solidFill>
                  <a:latin typeface="Exo" pitchFamily="2" charset="0"/>
                </a:rPr>
                <a:t>debate</a:t>
              </a:r>
              <a:r>
                <a:rPr lang="fr-FR" dirty="0">
                  <a:solidFill>
                    <a:schemeClr val="accent1"/>
                  </a:solidFill>
                  <a:latin typeface="Exo" pitchFamily="2" charset="0"/>
                </a:rPr>
                <a:t> 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to encourage </a:t>
              </a:r>
              <a:r>
                <a:rPr lang="fr-FR" dirty="0" err="1">
                  <a:solidFill>
                    <a:schemeClr val="accent1"/>
                  </a:solidFill>
                  <a:latin typeface="Exo" pitchFamily="2" charset="0"/>
                </a:rPr>
                <a:t>entrepreneurship</a:t>
              </a:r>
              <a:r>
                <a:rPr lang="fr-FR" dirty="0">
                  <a:solidFill>
                    <a:schemeClr val="accent1"/>
                  </a:solidFill>
                  <a:latin typeface="Exo" pitchFamily="2" charset="0"/>
                </a:rPr>
                <a:t> </a:t>
              </a:r>
            </a:p>
            <a:p>
              <a:pPr marL="285750" lvl="0" indent="-285750">
                <a:buClr>
                  <a:schemeClr val="dk1"/>
                </a:buClr>
                <a:buSzPct val="81481"/>
                <a:buFont typeface="Arial" panose="020B0604020202020204" pitchFamily="34" charset="0"/>
                <a:buChar char="•"/>
              </a:pPr>
              <a:r>
                <a:rPr lang="fr-FR" dirty="0">
                  <a:solidFill>
                    <a:schemeClr val="accent1"/>
                  </a:solidFill>
                  <a:latin typeface="Exo" pitchFamily="2" charset="0"/>
                </a:rPr>
                <a:t>5 </a:t>
              </a:r>
              <a:r>
                <a:rPr lang="fr-FR" dirty="0" err="1">
                  <a:solidFill>
                    <a:schemeClr val="accent1"/>
                  </a:solidFill>
                  <a:latin typeface="Exo" pitchFamily="2" charset="0"/>
                </a:rPr>
                <a:t>evening</a:t>
              </a:r>
              <a:r>
                <a:rPr lang="fr-FR" dirty="0">
                  <a:solidFill>
                    <a:schemeClr val="accent1"/>
                  </a:solidFill>
                  <a:latin typeface="Exo" pitchFamily="2" charset="0"/>
                </a:rPr>
                <a:t> </a:t>
              </a:r>
              <a:r>
                <a:rPr lang="fr-FR" dirty="0" err="1">
                  <a:solidFill>
                    <a:schemeClr val="accent1"/>
                  </a:solidFill>
                  <a:latin typeface="Exo" pitchFamily="2" charset="0"/>
                </a:rPr>
                <a:t>debates</a:t>
              </a:r>
              <a:r>
                <a:rPr lang="fr-FR" dirty="0">
                  <a:solidFill>
                    <a:schemeClr val="accent1"/>
                  </a:solidFill>
                  <a:latin typeface="Exo" pitchFamily="2" charset="0"/>
                </a:rPr>
                <a:t>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with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 key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players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 in the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space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field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 to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adress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 main issues of the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sector</a:t>
              </a:r>
              <a:endPara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endParaRPr>
            </a:p>
            <a:p>
              <a:pPr marL="285750" lvl="0" indent="-285750">
                <a:buClr>
                  <a:schemeClr val="dk1"/>
                </a:buClr>
                <a:buSzPct val="81481"/>
                <a:buFont typeface="Arial" panose="020B0604020202020204" pitchFamily="34" charset="0"/>
                <a:buChar char="•"/>
              </a:pPr>
              <a:r>
                <a:rPr lang="fr-FR" dirty="0">
                  <a:solidFill>
                    <a:schemeClr val="accent1"/>
                  </a:solidFill>
                  <a:latin typeface="Exo" pitchFamily="2" charset="0"/>
                </a:rPr>
                <a:t>8 breakfasts 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to explore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strategic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 </a:t>
              </a:r>
              <a:r>
                <a:rPr lang="fr-FR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themes</a:t>
              </a:r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xo" pitchFamily="2" charset="0"/>
                </a:rPr>
                <a:t> </a:t>
              </a:r>
            </a:p>
            <a:p>
              <a:pPr marL="285750" lvl="0" indent="-285750">
                <a:buClr>
                  <a:schemeClr val="dk1"/>
                </a:buClr>
                <a:buSzPct val="81481"/>
                <a:buFont typeface="Arial" panose="020B0604020202020204" pitchFamily="34" charset="0"/>
                <a:buChar char="•"/>
              </a:pPr>
              <a:r>
                <a:rPr lang="fr-FR" dirty="0">
                  <a:solidFill>
                    <a:schemeClr val="accent1"/>
                  </a:solidFill>
                  <a:latin typeface="Exo" pitchFamily="2" charset="0"/>
                </a:rPr>
                <a:t>10 lunch meetings </a:t>
              </a:r>
              <a:endPara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endParaRPr>
            </a:p>
          </p:txBody>
        </p:sp>
      </p:grpSp>
      <p:pic>
        <p:nvPicPr>
          <p:cNvPr id="15" name="Graphique 14">
            <a:extLst>
              <a:ext uri="{FF2B5EF4-FFF2-40B4-BE49-F238E27FC236}">
                <a16:creationId xmlns:a16="http://schemas.microsoft.com/office/drawing/2014/main" id="{E05233A9-0FF4-4370-844B-5DDF432E95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797" r="79696" b="72797"/>
          <a:stretch/>
        </p:blipFill>
        <p:spPr>
          <a:xfrm>
            <a:off x="6707013" y="74300"/>
            <a:ext cx="1090779" cy="114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75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raphique 64">
            <a:extLst>
              <a:ext uri="{FF2B5EF4-FFF2-40B4-BE49-F238E27FC236}">
                <a16:creationId xmlns:a16="http://schemas.microsoft.com/office/drawing/2014/main" id="{A9A7570A-42B0-477A-9B28-08120FBDB8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654"/>
          <a:stretch/>
        </p:blipFill>
        <p:spPr>
          <a:xfrm>
            <a:off x="8595098" y="132005"/>
            <a:ext cx="3668220" cy="4709306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8E96BE45-B8DC-4E0A-9AE1-3CB621CB88A6}"/>
              </a:ext>
            </a:extLst>
          </p:cNvPr>
          <p:cNvSpPr txBox="1">
            <a:spLocks/>
          </p:cNvSpPr>
          <p:nvPr/>
        </p:nvSpPr>
        <p:spPr>
          <a:xfrm>
            <a:off x="398841" y="-166255"/>
            <a:ext cx="5761813" cy="1625929"/>
          </a:xfrm>
          <a:prstGeom prst="rect">
            <a:avLst/>
          </a:prstGeom>
          <a:effectLst/>
        </p:spPr>
        <p:txBody>
          <a:bodyPr rtlCol="0" anchor="b">
            <a:normAutofit/>
          </a:bodyPr>
          <a:lstStyle>
            <a:lvl1pPr algn="l" defTabSz="4009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157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Exo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>
                <a:solidFill>
                  <a:srgbClr val="074785"/>
                </a:solidFill>
              </a:rPr>
              <a:t>GALAXIE Club</a:t>
            </a:r>
          </a:p>
          <a:p>
            <a:r>
              <a:rPr lang="fr-FR" cap="none" dirty="0">
                <a:solidFill>
                  <a:srgbClr val="074785"/>
                </a:solidFill>
                <a:latin typeface="Exo 2 SemiBold" pitchFamily="2" charset="0"/>
              </a:rPr>
              <a:t>Values &amp; DNA</a:t>
            </a:r>
            <a:endParaRPr lang="en-US" cap="none" dirty="0">
              <a:solidFill>
                <a:srgbClr val="074785"/>
              </a:solidFill>
              <a:latin typeface="Exo 2 SemiBold" pitchFamily="2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F5A66ED-1C22-4D6D-B262-C4FE67C80B3B}"/>
              </a:ext>
            </a:extLst>
          </p:cNvPr>
          <p:cNvGrpSpPr/>
          <p:nvPr/>
        </p:nvGrpSpPr>
        <p:grpSpPr>
          <a:xfrm>
            <a:off x="55176" y="1514185"/>
            <a:ext cx="8885510" cy="5044215"/>
            <a:chOff x="-770492" y="1762125"/>
            <a:chExt cx="9933617" cy="5652602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0311AA4A-60A9-4BEC-8034-F616B8009745}"/>
                </a:ext>
              </a:extLst>
            </p:cNvPr>
            <p:cNvGrpSpPr/>
            <p:nvPr/>
          </p:nvGrpSpPr>
          <p:grpSpPr>
            <a:xfrm>
              <a:off x="3186378" y="1762125"/>
              <a:ext cx="2663183" cy="5652602"/>
              <a:chOff x="3186378" y="1762125"/>
              <a:chExt cx="2663183" cy="5652602"/>
            </a:xfrm>
          </p:grpSpPr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id="{133701AA-FC59-4518-9469-5D8AAE5FB9BC}"/>
                  </a:ext>
                </a:extLst>
              </p:cNvPr>
              <p:cNvGrpSpPr/>
              <p:nvPr/>
            </p:nvGrpSpPr>
            <p:grpSpPr>
              <a:xfrm>
                <a:off x="3187973" y="1765227"/>
                <a:ext cx="2642452" cy="3247339"/>
                <a:chOff x="3125980" y="222807"/>
                <a:chExt cx="2948666" cy="3726316"/>
              </a:xfrm>
              <a:gradFill>
                <a:gsLst>
                  <a:gs pos="0">
                    <a:schemeClr val="accent3">
                      <a:lumMod val="20000"/>
                      <a:lumOff val="80000"/>
                    </a:schemeClr>
                  </a:gs>
                  <a:gs pos="68000">
                    <a:schemeClr val="accent3">
                      <a:lumMod val="60000"/>
                      <a:lumOff val="40000"/>
                    </a:schemeClr>
                  </a:gs>
                  <a:gs pos="8300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 scaled="1"/>
              </a:gradFill>
            </p:grpSpPr>
            <p:sp>
              <p:nvSpPr>
                <p:cNvPr id="57" name="Forme libre 24">
                  <a:extLst>
                    <a:ext uri="{FF2B5EF4-FFF2-40B4-BE49-F238E27FC236}">
                      <a16:creationId xmlns:a16="http://schemas.microsoft.com/office/drawing/2014/main" id="{4A570A93-5A41-44BD-AE2B-47939F7AF9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5980" y="226366"/>
                  <a:ext cx="2948666" cy="3722757"/>
                </a:xfrm>
                <a:custGeom>
                  <a:avLst/>
                  <a:gdLst/>
                  <a:ahLst/>
                  <a:cxnLst>
                    <a:cxn ang="0">
                      <a:pos x="1655" y="2075"/>
                    </a:cxn>
                    <a:cxn ang="0">
                      <a:pos x="1646" y="2024"/>
                    </a:cxn>
                    <a:cxn ang="0">
                      <a:pos x="1620" y="1943"/>
                    </a:cxn>
                    <a:cxn ang="0">
                      <a:pos x="1575" y="1858"/>
                    </a:cxn>
                    <a:cxn ang="0">
                      <a:pos x="1535" y="1798"/>
                    </a:cxn>
                    <a:cxn ang="0">
                      <a:pos x="1482" y="1733"/>
                    </a:cxn>
                    <a:cxn ang="0">
                      <a:pos x="1417" y="1664"/>
                    </a:cxn>
                    <a:cxn ang="0">
                      <a:pos x="1366" y="1616"/>
                    </a:cxn>
                    <a:cxn ang="0">
                      <a:pos x="1301" y="1562"/>
                    </a:cxn>
                    <a:cxn ang="0">
                      <a:pos x="1221" y="1505"/>
                    </a:cxn>
                    <a:cxn ang="0">
                      <a:pos x="1011" y="1378"/>
                    </a:cxn>
                    <a:cxn ang="0">
                      <a:pos x="828" y="1280"/>
                    </a:cxn>
                    <a:cxn ang="0">
                      <a:pos x="801" y="1266"/>
                    </a:cxn>
                    <a:cxn ang="0">
                      <a:pos x="587" y="1152"/>
                    </a:cxn>
                    <a:cxn ang="0">
                      <a:pos x="413" y="1042"/>
                    </a:cxn>
                    <a:cxn ang="0">
                      <a:pos x="276" y="937"/>
                    </a:cxn>
                    <a:cxn ang="0">
                      <a:pos x="170" y="836"/>
                    </a:cxn>
                    <a:cxn ang="0">
                      <a:pos x="90" y="741"/>
                    </a:cxn>
                    <a:cxn ang="0">
                      <a:pos x="56" y="694"/>
                    </a:cxn>
                    <a:cxn ang="0">
                      <a:pos x="30" y="645"/>
                    </a:cxn>
                    <a:cxn ang="0">
                      <a:pos x="10" y="593"/>
                    </a:cxn>
                    <a:cxn ang="0">
                      <a:pos x="1" y="537"/>
                    </a:cxn>
                    <a:cxn ang="0">
                      <a:pos x="1" y="0"/>
                    </a:cxn>
                    <a:cxn ang="0">
                      <a:pos x="6" y="47"/>
                    </a:cxn>
                    <a:cxn ang="0">
                      <a:pos x="25" y="118"/>
                    </a:cxn>
                    <a:cxn ang="0">
                      <a:pos x="71" y="216"/>
                    </a:cxn>
                    <a:cxn ang="0">
                      <a:pos x="107" y="273"/>
                    </a:cxn>
                    <a:cxn ang="0">
                      <a:pos x="155" y="336"/>
                    </a:cxn>
                    <a:cxn ang="0">
                      <a:pos x="215" y="403"/>
                    </a:cxn>
                    <a:cxn ang="0">
                      <a:pos x="290" y="475"/>
                    </a:cxn>
                    <a:cxn ang="0">
                      <a:pos x="332" y="511"/>
                    </a:cxn>
                    <a:cxn ang="0">
                      <a:pos x="407" y="567"/>
                    </a:cxn>
                    <a:cxn ang="0">
                      <a:pos x="568" y="668"/>
                    </a:cxn>
                    <a:cxn ang="0">
                      <a:pos x="829" y="811"/>
                    </a:cxn>
                    <a:cxn ang="0">
                      <a:pos x="856" y="825"/>
                    </a:cxn>
                    <a:cxn ang="0">
                      <a:pos x="1003" y="902"/>
                    </a:cxn>
                    <a:cxn ang="0">
                      <a:pos x="1190" y="1013"/>
                    </a:cxn>
                    <a:cxn ang="0">
                      <a:pos x="1338" y="1121"/>
                    </a:cxn>
                    <a:cxn ang="0">
                      <a:pos x="1455" y="1222"/>
                    </a:cxn>
                    <a:cxn ang="0">
                      <a:pos x="1543" y="1319"/>
                    </a:cxn>
                    <a:cxn ang="0">
                      <a:pos x="1589" y="1380"/>
                    </a:cxn>
                    <a:cxn ang="0">
                      <a:pos x="1620" y="1431"/>
                    </a:cxn>
                    <a:cxn ang="0">
                      <a:pos x="1638" y="1473"/>
                    </a:cxn>
                    <a:cxn ang="0">
                      <a:pos x="1654" y="1539"/>
                    </a:cxn>
                    <a:cxn ang="0">
                      <a:pos x="1656" y="2092"/>
                    </a:cxn>
                  </a:cxnLst>
                  <a:rect l="0" t="0" r="r" b="b"/>
                  <a:pathLst>
                    <a:path w="1657" h="2092">
                      <a:moveTo>
                        <a:pt x="1656" y="2092"/>
                      </a:moveTo>
                      <a:lnTo>
                        <a:pt x="1656" y="2092"/>
                      </a:lnTo>
                      <a:lnTo>
                        <a:pt x="1655" y="2075"/>
                      </a:lnTo>
                      <a:lnTo>
                        <a:pt x="1654" y="2062"/>
                      </a:lnTo>
                      <a:lnTo>
                        <a:pt x="1650" y="2044"/>
                      </a:lnTo>
                      <a:lnTo>
                        <a:pt x="1646" y="2024"/>
                      </a:lnTo>
                      <a:lnTo>
                        <a:pt x="1640" y="2000"/>
                      </a:lnTo>
                      <a:lnTo>
                        <a:pt x="1632" y="1973"/>
                      </a:lnTo>
                      <a:lnTo>
                        <a:pt x="1620" y="1943"/>
                      </a:lnTo>
                      <a:lnTo>
                        <a:pt x="1605" y="1911"/>
                      </a:lnTo>
                      <a:lnTo>
                        <a:pt x="1586" y="1876"/>
                      </a:lnTo>
                      <a:lnTo>
                        <a:pt x="1575" y="1858"/>
                      </a:lnTo>
                      <a:lnTo>
                        <a:pt x="1563" y="1838"/>
                      </a:lnTo>
                      <a:lnTo>
                        <a:pt x="1549" y="1819"/>
                      </a:lnTo>
                      <a:lnTo>
                        <a:pt x="1535" y="1798"/>
                      </a:lnTo>
                      <a:lnTo>
                        <a:pt x="1518" y="1777"/>
                      </a:lnTo>
                      <a:lnTo>
                        <a:pt x="1501" y="1756"/>
                      </a:lnTo>
                      <a:lnTo>
                        <a:pt x="1482" y="1733"/>
                      </a:lnTo>
                      <a:lnTo>
                        <a:pt x="1463" y="1711"/>
                      </a:lnTo>
                      <a:lnTo>
                        <a:pt x="1441" y="1688"/>
                      </a:lnTo>
                      <a:lnTo>
                        <a:pt x="1417" y="1664"/>
                      </a:lnTo>
                      <a:lnTo>
                        <a:pt x="1393" y="1640"/>
                      </a:lnTo>
                      <a:lnTo>
                        <a:pt x="1366" y="1616"/>
                      </a:lnTo>
                      <a:lnTo>
                        <a:pt x="1366" y="1616"/>
                      </a:lnTo>
                      <a:lnTo>
                        <a:pt x="1346" y="1598"/>
                      </a:lnTo>
                      <a:lnTo>
                        <a:pt x="1325" y="1580"/>
                      </a:lnTo>
                      <a:lnTo>
                        <a:pt x="1301" y="1562"/>
                      </a:lnTo>
                      <a:lnTo>
                        <a:pt x="1276" y="1543"/>
                      </a:lnTo>
                      <a:lnTo>
                        <a:pt x="1249" y="1525"/>
                      </a:lnTo>
                      <a:lnTo>
                        <a:pt x="1221" y="1505"/>
                      </a:lnTo>
                      <a:lnTo>
                        <a:pt x="1159" y="1465"/>
                      </a:lnTo>
                      <a:lnTo>
                        <a:pt x="1089" y="1423"/>
                      </a:lnTo>
                      <a:lnTo>
                        <a:pt x="1011" y="1378"/>
                      </a:lnTo>
                      <a:lnTo>
                        <a:pt x="924" y="1331"/>
                      </a:lnTo>
                      <a:lnTo>
                        <a:pt x="828" y="1280"/>
                      </a:lnTo>
                      <a:lnTo>
                        <a:pt x="828" y="1280"/>
                      </a:lnTo>
                      <a:lnTo>
                        <a:pt x="828" y="1280"/>
                      </a:lnTo>
                      <a:lnTo>
                        <a:pt x="801" y="1266"/>
                      </a:lnTo>
                      <a:lnTo>
                        <a:pt x="801" y="1266"/>
                      </a:lnTo>
                      <a:lnTo>
                        <a:pt x="725" y="1228"/>
                      </a:lnTo>
                      <a:lnTo>
                        <a:pt x="653" y="1190"/>
                      </a:lnTo>
                      <a:lnTo>
                        <a:pt x="587" y="1152"/>
                      </a:lnTo>
                      <a:lnTo>
                        <a:pt x="525" y="1114"/>
                      </a:lnTo>
                      <a:lnTo>
                        <a:pt x="467" y="1078"/>
                      </a:lnTo>
                      <a:lnTo>
                        <a:pt x="413" y="1042"/>
                      </a:lnTo>
                      <a:lnTo>
                        <a:pt x="364" y="1006"/>
                      </a:lnTo>
                      <a:lnTo>
                        <a:pt x="319" y="971"/>
                      </a:lnTo>
                      <a:lnTo>
                        <a:pt x="276" y="937"/>
                      </a:lnTo>
                      <a:lnTo>
                        <a:pt x="237" y="903"/>
                      </a:lnTo>
                      <a:lnTo>
                        <a:pt x="202" y="869"/>
                      </a:lnTo>
                      <a:lnTo>
                        <a:pt x="170" y="836"/>
                      </a:lnTo>
                      <a:lnTo>
                        <a:pt x="140" y="804"/>
                      </a:lnTo>
                      <a:lnTo>
                        <a:pt x="113" y="772"/>
                      </a:lnTo>
                      <a:lnTo>
                        <a:pt x="90" y="741"/>
                      </a:lnTo>
                      <a:lnTo>
                        <a:pt x="68" y="710"/>
                      </a:lnTo>
                      <a:lnTo>
                        <a:pt x="68" y="710"/>
                      </a:lnTo>
                      <a:lnTo>
                        <a:pt x="56" y="694"/>
                      </a:lnTo>
                      <a:lnTo>
                        <a:pt x="46" y="676"/>
                      </a:lnTo>
                      <a:lnTo>
                        <a:pt x="37" y="661"/>
                      </a:lnTo>
                      <a:lnTo>
                        <a:pt x="30" y="645"/>
                      </a:lnTo>
                      <a:lnTo>
                        <a:pt x="24" y="632"/>
                      </a:lnTo>
                      <a:lnTo>
                        <a:pt x="19" y="618"/>
                      </a:lnTo>
                      <a:lnTo>
                        <a:pt x="10" y="593"/>
                      </a:lnTo>
                      <a:lnTo>
                        <a:pt x="5" y="571"/>
                      </a:lnTo>
                      <a:lnTo>
                        <a:pt x="2" y="553"/>
                      </a:lnTo>
                      <a:lnTo>
                        <a:pt x="1" y="537"/>
                      </a:lnTo>
                      <a:lnTo>
                        <a:pt x="0" y="524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2" y="16"/>
                      </a:lnTo>
                      <a:lnTo>
                        <a:pt x="3" y="30"/>
                      </a:lnTo>
                      <a:lnTo>
                        <a:pt x="6" y="47"/>
                      </a:lnTo>
                      <a:lnTo>
                        <a:pt x="10" y="67"/>
                      </a:lnTo>
                      <a:lnTo>
                        <a:pt x="17" y="91"/>
                      </a:lnTo>
                      <a:lnTo>
                        <a:pt x="25" y="118"/>
                      </a:lnTo>
                      <a:lnTo>
                        <a:pt x="36" y="148"/>
                      </a:lnTo>
                      <a:lnTo>
                        <a:pt x="52" y="181"/>
                      </a:lnTo>
                      <a:lnTo>
                        <a:pt x="71" y="216"/>
                      </a:lnTo>
                      <a:lnTo>
                        <a:pt x="81" y="234"/>
                      </a:lnTo>
                      <a:lnTo>
                        <a:pt x="94" y="254"/>
                      </a:lnTo>
                      <a:lnTo>
                        <a:pt x="107" y="273"/>
                      </a:lnTo>
                      <a:lnTo>
                        <a:pt x="122" y="294"/>
                      </a:lnTo>
                      <a:lnTo>
                        <a:pt x="138" y="315"/>
                      </a:lnTo>
                      <a:lnTo>
                        <a:pt x="155" y="336"/>
                      </a:lnTo>
                      <a:lnTo>
                        <a:pt x="174" y="358"/>
                      </a:lnTo>
                      <a:lnTo>
                        <a:pt x="194" y="380"/>
                      </a:lnTo>
                      <a:lnTo>
                        <a:pt x="215" y="403"/>
                      </a:lnTo>
                      <a:lnTo>
                        <a:pt x="239" y="427"/>
                      </a:lnTo>
                      <a:lnTo>
                        <a:pt x="264" y="451"/>
                      </a:lnTo>
                      <a:lnTo>
                        <a:pt x="290" y="475"/>
                      </a:lnTo>
                      <a:lnTo>
                        <a:pt x="290" y="475"/>
                      </a:lnTo>
                      <a:lnTo>
                        <a:pt x="310" y="493"/>
                      </a:lnTo>
                      <a:lnTo>
                        <a:pt x="332" y="511"/>
                      </a:lnTo>
                      <a:lnTo>
                        <a:pt x="356" y="529"/>
                      </a:lnTo>
                      <a:lnTo>
                        <a:pt x="380" y="547"/>
                      </a:lnTo>
                      <a:lnTo>
                        <a:pt x="407" y="567"/>
                      </a:lnTo>
                      <a:lnTo>
                        <a:pt x="435" y="586"/>
                      </a:lnTo>
                      <a:lnTo>
                        <a:pt x="498" y="626"/>
                      </a:lnTo>
                      <a:lnTo>
                        <a:pt x="568" y="668"/>
                      </a:lnTo>
                      <a:lnTo>
                        <a:pt x="645" y="713"/>
                      </a:lnTo>
                      <a:lnTo>
                        <a:pt x="732" y="761"/>
                      </a:lnTo>
                      <a:lnTo>
                        <a:pt x="829" y="811"/>
                      </a:lnTo>
                      <a:lnTo>
                        <a:pt x="829" y="811"/>
                      </a:lnTo>
                      <a:lnTo>
                        <a:pt x="829" y="811"/>
                      </a:lnTo>
                      <a:lnTo>
                        <a:pt x="856" y="825"/>
                      </a:lnTo>
                      <a:lnTo>
                        <a:pt x="856" y="825"/>
                      </a:lnTo>
                      <a:lnTo>
                        <a:pt x="932" y="864"/>
                      </a:lnTo>
                      <a:lnTo>
                        <a:pt x="1003" y="902"/>
                      </a:lnTo>
                      <a:lnTo>
                        <a:pt x="1070" y="939"/>
                      </a:lnTo>
                      <a:lnTo>
                        <a:pt x="1132" y="976"/>
                      </a:lnTo>
                      <a:lnTo>
                        <a:pt x="1190" y="1013"/>
                      </a:lnTo>
                      <a:lnTo>
                        <a:pt x="1243" y="1050"/>
                      </a:lnTo>
                      <a:lnTo>
                        <a:pt x="1293" y="1086"/>
                      </a:lnTo>
                      <a:lnTo>
                        <a:pt x="1338" y="1121"/>
                      </a:lnTo>
                      <a:lnTo>
                        <a:pt x="1380" y="1155"/>
                      </a:lnTo>
                      <a:lnTo>
                        <a:pt x="1420" y="1189"/>
                      </a:lnTo>
                      <a:lnTo>
                        <a:pt x="1455" y="1222"/>
                      </a:lnTo>
                      <a:lnTo>
                        <a:pt x="1487" y="1255"/>
                      </a:lnTo>
                      <a:lnTo>
                        <a:pt x="1516" y="1288"/>
                      </a:lnTo>
                      <a:lnTo>
                        <a:pt x="1543" y="1319"/>
                      </a:lnTo>
                      <a:lnTo>
                        <a:pt x="1567" y="1351"/>
                      </a:lnTo>
                      <a:lnTo>
                        <a:pt x="1589" y="1380"/>
                      </a:lnTo>
                      <a:lnTo>
                        <a:pt x="1589" y="1380"/>
                      </a:lnTo>
                      <a:lnTo>
                        <a:pt x="1600" y="1398"/>
                      </a:lnTo>
                      <a:lnTo>
                        <a:pt x="1610" y="1414"/>
                      </a:lnTo>
                      <a:lnTo>
                        <a:pt x="1620" y="1431"/>
                      </a:lnTo>
                      <a:lnTo>
                        <a:pt x="1627" y="1445"/>
                      </a:lnTo>
                      <a:lnTo>
                        <a:pt x="1633" y="1460"/>
                      </a:lnTo>
                      <a:lnTo>
                        <a:pt x="1638" y="1473"/>
                      </a:lnTo>
                      <a:lnTo>
                        <a:pt x="1646" y="1498"/>
                      </a:lnTo>
                      <a:lnTo>
                        <a:pt x="1651" y="1520"/>
                      </a:lnTo>
                      <a:lnTo>
                        <a:pt x="1654" y="1539"/>
                      </a:lnTo>
                      <a:lnTo>
                        <a:pt x="1656" y="1555"/>
                      </a:lnTo>
                      <a:lnTo>
                        <a:pt x="1657" y="1567"/>
                      </a:lnTo>
                      <a:lnTo>
                        <a:pt x="1656" y="2092"/>
                      </a:lnTo>
                      <a:close/>
                    </a:path>
                  </a:pathLst>
                </a:custGeom>
                <a:solidFill>
                  <a:srgbClr val="83BEF9"/>
                </a:solidFill>
                <a:ln w="9525">
                  <a:noFill/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rtlCol="0" anchor="ctr" anchorCtr="1"/>
                <a:lstStyle/>
                <a:p>
                  <a:pPr algn="ctr" rtl="0">
                    <a:lnSpc>
                      <a:spcPct val="85000"/>
                    </a:lnSpc>
                    <a:spcBef>
                      <a:spcPct val="20000"/>
                    </a:spcBef>
                  </a:pPr>
                  <a:endParaRPr lang="fr-FR" sz="1600" b="1" dirty="0">
                    <a:solidFill>
                      <a:srgbClr val="FFFFFF"/>
                    </a:solidFill>
                    <a:latin typeface="Arial Narrow" pitchFamily="112" charset="0"/>
                  </a:endParaRPr>
                </a:p>
              </p:txBody>
            </p:sp>
            <p:sp>
              <p:nvSpPr>
                <p:cNvPr id="58" name="Rectangle 34">
                  <a:extLst>
                    <a:ext uri="{FF2B5EF4-FFF2-40B4-BE49-F238E27FC236}">
                      <a16:creationId xmlns:a16="http://schemas.microsoft.com/office/drawing/2014/main" id="{9E7D9D37-1ED4-4111-9141-46B96BA9DB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5980" y="222807"/>
                  <a:ext cx="53385" cy="937808"/>
                </a:xfrm>
                <a:prstGeom prst="rect">
                  <a:avLst/>
                </a:prstGeom>
                <a:solidFill>
                  <a:srgbClr val="83BEF9"/>
                </a:solidFill>
                <a:ln w="9525">
                  <a:noFill/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rtlCol="0" anchor="ctr" anchorCtr="1"/>
                <a:lstStyle/>
                <a:p>
                  <a:pPr algn="ctr" rtl="0">
                    <a:lnSpc>
                      <a:spcPct val="85000"/>
                    </a:lnSpc>
                    <a:spcBef>
                      <a:spcPct val="20000"/>
                    </a:spcBef>
                  </a:pPr>
                  <a:endParaRPr lang="fr-FR" sz="1600" b="1" dirty="0">
                    <a:solidFill>
                      <a:srgbClr val="FFFFFF"/>
                    </a:solidFill>
                    <a:latin typeface="Arial Narrow" pitchFamily="112" charset="0"/>
                  </a:endParaRPr>
                </a:p>
              </p:txBody>
            </p:sp>
            <p:sp>
              <p:nvSpPr>
                <p:cNvPr id="59" name="Forme libre 35">
                  <a:extLst>
                    <a:ext uri="{FF2B5EF4-FFF2-40B4-BE49-F238E27FC236}">
                      <a16:creationId xmlns:a16="http://schemas.microsoft.com/office/drawing/2014/main" id="{9E97DF1D-346A-47A0-A545-ACAE68B53D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5980" y="1155276"/>
                  <a:ext cx="766974" cy="948485"/>
                </a:xfrm>
                <a:custGeom>
                  <a:avLst/>
                  <a:gdLst/>
                  <a:ahLst/>
                  <a:cxnLst>
                    <a:cxn ang="0">
                      <a:pos x="3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2" y="23"/>
                    </a:cxn>
                    <a:cxn ang="0">
                      <a:pos x="5" y="48"/>
                    </a:cxn>
                    <a:cxn ang="0">
                      <a:pos x="11" y="72"/>
                    </a:cxn>
                    <a:cxn ang="0">
                      <a:pos x="19" y="97"/>
                    </a:cxn>
                    <a:cxn ang="0">
                      <a:pos x="29" y="120"/>
                    </a:cxn>
                    <a:cxn ang="0">
                      <a:pos x="40" y="144"/>
                    </a:cxn>
                    <a:cxn ang="0">
                      <a:pos x="54" y="168"/>
                    </a:cxn>
                    <a:cxn ang="0">
                      <a:pos x="68" y="191"/>
                    </a:cxn>
                    <a:cxn ang="0">
                      <a:pos x="84" y="214"/>
                    </a:cxn>
                    <a:cxn ang="0">
                      <a:pos x="100" y="237"/>
                    </a:cxn>
                    <a:cxn ang="0">
                      <a:pos x="118" y="259"/>
                    </a:cxn>
                    <a:cxn ang="0">
                      <a:pos x="136" y="281"/>
                    </a:cxn>
                    <a:cxn ang="0">
                      <a:pos x="156" y="302"/>
                    </a:cxn>
                    <a:cxn ang="0">
                      <a:pos x="175" y="323"/>
                    </a:cxn>
                    <a:cxn ang="0">
                      <a:pos x="196" y="343"/>
                    </a:cxn>
                    <a:cxn ang="0">
                      <a:pos x="215" y="363"/>
                    </a:cxn>
                    <a:cxn ang="0">
                      <a:pos x="256" y="399"/>
                    </a:cxn>
                    <a:cxn ang="0">
                      <a:pos x="295" y="432"/>
                    </a:cxn>
                    <a:cxn ang="0">
                      <a:pos x="331" y="461"/>
                    </a:cxn>
                    <a:cxn ang="0">
                      <a:pos x="364" y="485"/>
                    </a:cxn>
                    <a:cxn ang="0">
                      <a:pos x="391" y="506"/>
                    </a:cxn>
                    <a:cxn ang="0">
                      <a:pos x="412" y="520"/>
                    </a:cxn>
                    <a:cxn ang="0">
                      <a:pos x="431" y="533"/>
                    </a:cxn>
                    <a:cxn ang="0">
                      <a:pos x="431" y="533"/>
                    </a:cxn>
                    <a:cxn ang="0">
                      <a:pos x="413" y="520"/>
                    </a:cxn>
                    <a:cxn ang="0">
                      <a:pos x="394" y="506"/>
                    </a:cxn>
                    <a:cxn ang="0">
                      <a:pos x="369" y="485"/>
                    </a:cxn>
                    <a:cxn ang="0">
                      <a:pos x="339" y="461"/>
                    </a:cxn>
                    <a:cxn ang="0">
                      <a:pos x="305" y="432"/>
                    </a:cxn>
                    <a:cxn ang="0">
                      <a:pos x="269" y="399"/>
                    </a:cxn>
                    <a:cxn ang="0">
                      <a:pos x="232" y="363"/>
                    </a:cxn>
                    <a:cxn ang="0">
                      <a:pos x="195" y="323"/>
                    </a:cxn>
                    <a:cxn ang="0">
                      <a:pos x="176" y="303"/>
                    </a:cxn>
                    <a:cxn ang="0">
                      <a:pos x="159" y="281"/>
                    </a:cxn>
                    <a:cxn ang="0">
                      <a:pos x="141" y="259"/>
                    </a:cxn>
                    <a:cxn ang="0">
                      <a:pos x="125" y="238"/>
                    </a:cxn>
                    <a:cxn ang="0">
                      <a:pos x="109" y="215"/>
                    </a:cxn>
                    <a:cxn ang="0">
                      <a:pos x="94" y="191"/>
                    </a:cxn>
                    <a:cxn ang="0">
                      <a:pos x="80" y="168"/>
                    </a:cxn>
                    <a:cxn ang="0">
                      <a:pos x="68" y="144"/>
                    </a:cxn>
                    <a:cxn ang="0">
                      <a:pos x="58" y="120"/>
                    </a:cxn>
                    <a:cxn ang="0">
                      <a:pos x="48" y="97"/>
                    </a:cxn>
                    <a:cxn ang="0">
                      <a:pos x="41" y="72"/>
                    </a:cxn>
                    <a:cxn ang="0">
                      <a:pos x="35" y="48"/>
                    </a:cxn>
                    <a:cxn ang="0">
                      <a:pos x="32" y="23"/>
                    </a:cxn>
                    <a:cxn ang="0">
                      <a:pos x="30" y="0"/>
                    </a:cxn>
                    <a:cxn ang="0">
                      <a:pos x="30" y="0"/>
                    </a:cxn>
                  </a:cxnLst>
                  <a:rect l="0" t="0" r="r" b="b"/>
                  <a:pathLst>
                    <a:path w="431" h="533">
                      <a:moveTo>
                        <a:pt x="3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" y="23"/>
                      </a:lnTo>
                      <a:lnTo>
                        <a:pt x="5" y="48"/>
                      </a:lnTo>
                      <a:lnTo>
                        <a:pt x="11" y="72"/>
                      </a:lnTo>
                      <a:lnTo>
                        <a:pt x="19" y="97"/>
                      </a:lnTo>
                      <a:lnTo>
                        <a:pt x="29" y="120"/>
                      </a:lnTo>
                      <a:lnTo>
                        <a:pt x="40" y="144"/>
                      </a:lnTo>
                      <a:lnTo>
                        <a:pt x="54" y="168"/>
                      </a:lnTo>
                      <a:lnTo>
                        <a:pt x="68" y="191"/>
                      </a:lnTo>
                      <a:lnTo>
                        <a:pt x="84" y="214"/>
                      </a:lnTo>
                      <a:lnTo>
                        <a:pt x="100" y="237"/>
                      </a:lnTo>
                      <a:lnTo>
                        <a:pt x="118" y="259"/>
                      </a:lnTo>
                      <a:lnTo>
                        <a:pt x="136" y="281"/>
                      </a:lnTo>
                      <a:lnTo>
                        <a:pt x="156" y="302"/>
                      </a:lnTo>
                      <a:lnTo>
                        <a:pt x="175" y="323"/>
                      </a:lnTo>
                      <a:lnTo>
                        <a:pt x="196" y="343"/>
                      </a:lnTo>
                      <a:lnTo>
                        <a:pt x="215" y="363"/>
                      </a:lnTo>
                      <a:lnTo>
                        <a:pt x="256" y="399"/>
                      </a:lnTo>
                      <a:lnTo>
                        <a:pt x="295" y="432"/>
                      </a:lnTo>
                      <a:lnTo>
                        <a:pt x="331" y="461"/>
                      </a:lnTo>
                      <a:lnTo>
                        <a:pt x="364" y="485"/>
                      </a:lnTo>
                      <a:lnTo>
                        <a:pt x="391" y="506"/>
                      </a:lnTo>
                      <a:lnTo>
                        <a:pt x="412" y="520"/>
                      </a:lnTo>
                      <a:lnTo>
                        <a:pt x="431" y="533"/>
                      </a:lnTo>
                      <a:lnTo>
                        <a:pt x="431" y="533"/>
                      </a:lnTo>
                      <a:lnTo>
                        <a:pt x="413" y="520"/>
                      </a:lnTo>
                      <a:lnTo>
                        <a:pt x="394" y="506"/>
                      </a:lnTo>
                      <a:lnTo>
                        <a:pt x="369" y="485"/>
                      </a:lnTo>
                      <a:lnTo>
                        <a:pt x="339" y="461"/>
                      </a:lnTo>
                      <a:lnTo>
                        <a:pt x="305" y="432"/>
                      </a:lnTo>
                      <a:lnTo>
                        <a:pt x="269" y="399"/>
                      </a:lnTo>
                      <a:lnTo>
                        <a:pt x="232" y="363"/>
                      </a:lnTo>
                      <a:lnTo>
                        <a:pt x="195" y="323"/>
                      </a:lnTo>
                      <a:lnTo>
                        <a:pt x="176" y="303"/>
                      </a:lnTo>
                      <a:lnTo>
                        <a:pt x="159" y="281"/>
                      </a:lnTo>
                      <a:lnTo>
                        <a:pt x="141" y="259"/>
                      </a:lnTo>
                      <a:lnTo>
                        <a:pt x="125" y="238"/>
                      </a:lnTo>
                      <a:lnTo>
                        <a:pt x="109" y="215"/>
                      </a:lnTo>
                      <a:lnTo>
                        <a:pt x="94" y="191"/>
                      </a:lnTo>
                      <a:lnTo>
                        <a:pt x="80" y="168"/>
                      </a:lnTo>
                      <a:lnTo>
                        <a:pt x="68" y="144"/>
                      </a:lnTo>
                      <a:lnTo>
                        <a:pt x="58" y="120"/>
                      </a:lnTo>
                      <a:lnTo>
                        <a:pt x="48" y="97"/>
                      </a:lnTo>
                      <a:lnTo>
                        <a:pt x="41" y="72"/>
                      </a:lnTo>
                      <a:lnTo>
                        <a:pt x="35" y="48"/>
                      </a:lnTo>
                      <a:lnTo>
                        <a:pt x="32" y="23"/>
                      </a:lnTo>
                      <a:lnTo>
                        <a:pt x="30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9525">
                  <a:noFill/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rtlCol="0" anchor="ctr" anchorCtr="1"/>
                <a:lstStyle/>
                <a:p>
                  <a:pPr algn="ctr" rtl="0">
                    <a:lnSpc>
                      <a:spcPct val="85000"/>
                    </a:lnSpc>
                    <a:spcBef>
                      <a:spcPct val="20000"/>
                    </a:spcBef>
                  </a:pPr>
                  <a:endParaRPr lang="fr-FR" sz="1600" b="1" dirty="0">
                    <a:solidFill>
                      <a:srgbClr val="FFFFFF"/>
                    </a:solidFill>
                    <a:latin typeface="Arial Narrow" pitchFamily="112" charset="0"/>
                  </a:endParaRPr>
                </a:p>
              </p:txBody>
            </p:sp>
          </p:grpSp>
          <p:grpSp>
            <p:nvGrpSpPr>
              <p:cNvPr id="32" name="Groupe 66">
                <a:extLst>
                  <a:ext uri="{FF2B5EF4-FFF2-40B4-BE49-F238E27FC236}">
                    <a16:creationId xmlns:a16="http://schemas.microsoft.com/office/drawing/2014/main" id="{2A01C4CC-1948-4B71-B6CE-B37DB2DD604E}"/>
                  </a:ext>
                </a:extLst>
              </p:cNvPr>
              <p:cNvGrpSpPr/>
              <p:nvPr/>
            </p:nvGrpSpPr>
            <p:grpSpPr>
              <a:xfrm>
                <a:off x="3189567" y="4154982"/>
                <a:ext cx="2659994" cy="3259745"/>
                <a:chOff x="3127759" y="2965048"/>
                <a:chExt cx="2968241" cy="3740552"/>
              </a:xfr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8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p:grpSpPr>
            <p:sp>
              <p:nvSpPr>
                <p:cNvPr id="54" name="Forme libre 27">
                  <a:extLst>
                    <a:ext uri="{FF2B5EF4-FFF2-40B4-BE49-F238E27FC236}">
                      <a16:creationId xmlns:a16="http://schemas.microsoft.com/office/drawing/2014/main" id="{27CEF8E3-4AC2-40FD-9BB2-0FC0792D0F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7759" y="2965048"/>
                  <a:ext cx="2946886" cy="3722757"/>
                </a:xfrm>
                <a:custGeom>
                  <a:avLst/>
                  <a:gdLst/>
                  <a:ahLst/>
                  <a:cxnLst>
                    <a:cxn ang="0">
                      <a:pos x="1" y="17"/>
                    </a:cxn>
                    <a:cxn ang="0">
                      <a:pos x="9" y="67"/>
                    </a:cxn>
                    <a:cxn ang="0">
                      <a:pos x="36" y="148"/>
                    </a:cxn>
                    <a:cxn ang="0">
                      <a:pos x="82" y="234"/>
                    </a:cxn>
                    <a:cxn ang="0">
                      <a:pos x="122" y="294"/>
                    </a:cxn>
                    <a:cxn ang="0">
                      <a:pos x="173" y="358"/>
                    </a:cxn>
                    <a:cxn ang="0">
                      <a:pos x="238" y="427"/>
                    </a:cxn>
                    <a:cxn ang="0">
                      <a:pos x="290" y="475"/>
                    </a:cxn>
                    <a:cxn ang="0">
                      <a:pos x="355" y="529"/>
                    </a:cxn>
                    <a:cxn ang="0">
                      <a:pos x="435" y="587"/>
                    </a:cxn>
                    <a:cxn ang="0">
                      <a:pos x="645" y="713"/>
                    </a:cxn>
                    <a:cxn ang="0">
                      <a:pos x="828" y="811"/>
                    </a:cxn>
                    <a:cxn ang="0">
                      <a:pos x="856" y="825"/>
                    </a:cxn>
                    <a:cxn ang="0">
                      <a:pos x="1069" y="939"/>
                    </a:cxn>
                    <a:cxn ang="0">
                      <a:pos x="1242" y="1050"/>
                    </a:cxn>
                    <a:cxn ang="0">
                      <a:pos x="1379" y="1155"/>
                    </a:cxn>
                    <a:cxn ang="0">
                      <a:pos x="1487" y="1255"/>
                    </a:cxn>
                    <a:cxn ang="0">
                      <a:pos x="1566" y="1351"/>
                    </a:cxn>
                    <a:cxn ang="0">
                      <a:pos x="1609" y="1413"/>
                    </a:cxn>
                    <a:cxn ang="0">
                      <a:pos x="1645" y="1488"/>
                    </a:cxn>
                    <a:cxn ang="0">
                      <a:pos x="1655" y="1535"/>
                    </a:cxn>
                    <a:cxn ang="0">
                      <a:pos x="1656" y="2092"/>
                    </a:cxn>
                    <a:cxn ang="0">
                      <a:pos x="1650" y="2044"/>
                    </a:cxn>
                    <a:cxn ang="0">
                      <a:pos x="1631" y="1973"/>
                    </a:cxn>
                    <a:cxn ang="0">
                      <a:pos x="1586" y="1876"/>
                    </a:cxn>
                    <a:cxn ang="0">
                      <a:pos x="1548" y="1819"/>
                    </a:cxn>
                    <a:cxn ang="0">
                      <a:pos x="1501" y="1756"/>
                    </a:cxn>
                    <a:cxn ang="0">
                      <a:pos x="1440" y="1688"/>
                    </a:cxn>
                    <a:cxn ang="0">
                      <a:pos x="1366" y="1616"/>
                    </a:cxn>
                    <a:cxn ang="0">
                      <a:pos x="1324" y="1580"/>
                    </a:cxn>
                    <a:cxn ang="0">
                      <a:pos x="1248" y="1525"/>
                    </a:cxn>
                    <a:cxn ang="0">
                      <a:pos x="1089" y="1423"/>
                    </a:cxn>
                    <a:cxn ang="0">
                      <a:pos x="828" y="1280"/>
                    </a:cxn>
                    <a:cxn ang="0">
                      <a:pos x="800" y="1266"/>
                    </a:cxn>
                    <a:cxn ang="0">
                      <a:pos x="653" y="1190"/>
                    </a:cxn>
                    <a:cxn ang="0">
                      <a:pos x="466" y="1078"/>
                    </a:cxn>
                    <a:cxn ang="0">
                      <a:pos x="318" y="971"/>
                    </a:cxn>
                    <a:cxn ang="0">
                      <a:pos x="201" y="869"/>
                    </a:cxn>
                    <a:cxn ang="0">
                      <a:pos x="113" y="772"/>
                    </a:cxn>
                    <a:cxn ang="0">
                      <a:pos x="67" y="710"/>
                    </a:cxn>
                    <a:cxn ang="0">
                      <a:pos x="37" y="661"/>
                    </a:cxn>
                    <a:cxn ang="0">
                      <a:pos x="18" y="618"/>
                    </a:cxn>
                    <a:cxn ang="0">
                      <a:pos x="2" y="55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656" h="209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17"/>
                      </a:lnTo>
                      <a:lnTo>
                        <a:pt x="2" y="30"/>
                      </a:lnTo>
                      <a:lnTo>
                        <a:pt x="5" y="47"/>
                      </a:lnTo>
                      <a:lnTo>
                        <a:pt x="9" y="67"/>
                      </a:lnTo>
                      <a:lnTo>
                        <a:pt x="16" y="91"/>
                      </a:lnTo>
                      <a:lnTo>
                        <a:pt x="25" y="118"/>
                      </a:lnTo>
                      <a:lnTo>
                        <a:pt x="36" y="148"/>
                      </a:lnTo>
                      <a:lnTo>
                        <a:pt x="52" y="181"/>
                      </a:lnTo>
                      <a:lnTo>
                        <a:pt x="70" y="216"/>
                      </a:lnTo>
                      <a:lnTo>
                        <a:pt x="82" y="234"/>
                      </a:lnTo>
                      <a:lnTo>
                        <a:pt x="93" y="254"/>
                      </a:lnTo>
                      <a:lnTo>
                        <a:pt x="106" y="273"/>
                      </a:lnTo>
                      <a:lnTo>
                        <a:pt x="122" y="294"/>
                      </a:lnTo>
                      <a:lnTo>
                        <a:pt x="137" y="315"/>
                      </a:lnTo>
                      <a:lnTo>
                        <a:pt x="155" y="336"/>
                      </a:lnTo>
                      <a:lnTo>
                        <a:pt x="173" y="358"/>
                      </a:lnTo>
                      <a:lnTo>
                        <a:pt x="193" y="381"/>
                      </a:lnTo>
                      <a:lnTo>
                        <a:pt x="214" y="403"/>
                      </a:lnTo>
                      <a:lnTo>
                        <a:pt x="238" y="427"/>
                      </a:lnTo>
                      <a:lnTo>
                        <a:pt x="263" y="452"/>
                      </a:lnTo>
                      <a:lnTo>
                        <a:pt x="290" y="475"/>
                      </a:lnTo>
                      <a:lnTo>
                        <a:pt x="290" y="475"/>
                      </a:lnTo>
                      <a:lnTo>
                        <a:pt x="309" y="493"/>
                      </a:lnTo>
                      <a:lnTo>
                        <a:pt x="332" y="511"/>
                      </a:lnTo>
                      <a:lnTo>
                        <a:pt x="355" y="529"/>
                      </a:lnTo>
                      <a:lnTo>
                        <a:pt x="379" y="548"/>
                      </a:lnTo>
                      <a:lnTo>
                        <a:pt x="406" y="567"/>
                      </a:lnTo>
                      <a:lnTo>
                        <a:pt x="435" y="587"/>
                      </a:lnTo>
                      <a:lnTo>
                        <a:pt x="497" y="626"/>
                      </a:lnTo>
                      <a:lnTo>
                        <a:pt x="567" y="668"/>
                      </a:lnTo>
                      <a:lnTo>
                        <a:pt x="645" y="713"/>
                      </a:lnTo>
                      <a:lnTo>
                        <a:pt x="732" y="761"/>
                      </a:lnTo>
                      <a:lnTo>
                        <a:pt x="828" y="811"/>
                      </a:lnTo>
                      <a:lnTo>
                        <a:pt x="828" y="811"/>
                      </a:lnTo>
                      <a:lnTo>
                        <a:pt x="828" y="811"/>
                      </a:lnTo>
                      <a:lnTo>
                        <a:pt x="856" y="825"/>
                      </a:lnTo>
                      <a:lnTo>
                        <a:pt x="856" y="825"/>
                      </a:lnTo>
                      <a:lnTo>
                        <a:pt x="932" y="864"/>
                      </a:lnTo>
                      <a:lnTo>
                        <a:pt x="1003" y="902"/>
                      </a:lnTo>
                      <a:lnTo>
                        <a:pt x="1069" y="939"/>
                      </a:lnTo>
                      <a:lnTo>
                        <a:pt x="1132" y="977"/>
                      </a:lnTo>
                      <a:lnTo>
                        <a:pt x="1189" y="1013"/>
                      </a:lnTo>
                      <a:lnTo>
                        <a:pt x="1242" y="1050"/>
                      </a:lnTo>
                      <a:lnTo>
                        <a:pt x="1292" y="1086"/>
                      </a:lnTo>
                      <a:lnTo>
                        <a:pt x="1338" y="1121"/>
                      </a:lnTo>
                      <a:lnTo>
                        <a:pt x="1379" y="1155"/>
                      </a:lnTo>
                      <a:lnTo>
                        <a:pt x="1419" y="1189"/>
                      </a:lnTo>
                      <a:lnTo>
                        <a:pt x="1454" y="1222"/>
                      </a:lnTo>
                      <a:lnTo>
                        <a:pt x="1487" y="1255"/>
                      </a:lnTo>
                      <a:lnTo>
                        <a:pt x="1515" y="1288"/>
                      </a:lnTo>
                      <a:lnTo>
                        <a:pt x="1542" y="1319"/>
                      </a:lnTo>
                      <a:lnTo>
                        <a:pt x="1566" y="1351"/>
                      </a:lnTo>
                      <a:lnTo>
                        <a:pt x="1589" y="1380"/>
                      </a:lnTo>
                      <a:lnTo>
                        <a:pt x="1589" y="1380"/>
                      </a:lnTo>
                      <a:lnTo>
                        <a:pt x="1609" y="1413"/>
                      </a:lnTo>
                      <a:lnTo>
                        <a:pt x="1626" y="1442"/>
                      </a:lnTo>
                      <a:lnTo>
                        <a:pt x="1638" y="1467"/>
                      </a:lnTo>
                      <a:lnTo>
                        <a:pt x="1645" y="1488"/>
                      </a:lnTo>
                      <a:lnTo>
                        <a:pt x="1650" y="1506"/>
                      </a:lnTo>
                      <a:lnTo>
                        <a:pt x="1654" y="1522"/>
                      </a:lnTo>
                      <a:lnTo>
                        <a:pt x="1655" y="1535"/>
                      </a:lnTo>
                      <a:lnTo>
                        <a:pt x="1656" y="1546"/>
                      </a:lnTo>
                      <a:lnTo>
                        <a:pt x="1656" y="2092"/>
                      </a:lnTo>
                      <a:lnTo>
                        <a:pt x="1656" y="2092"/>
                      </a:lnTo>
                      <a:lnTo>
                        <a:pt x="1655" y="2075"/>
                      </a:lnTo>
                      <a:lnTo>
                        <a:pt x="1653" y="2062"/>
                      </a:lnTo>
                      <a:lnTo>
                        <a:pt x="1650" y="2044"/>
                      </a:lnTo>
                      <a:lnTo>
                        <a:pt x="1646" y="2025"/>
                      </a:lnTo>
                      <a:lnTo>
                        <a:pt x="1640" y="2000"/>
                      </a:lnTo>
                      <a:lnTo>
                        <a:pt x="1631" y="1973"/>
                      </a:lnTo>
                      <a:lnTo>
                        <a:pt x="1620" y="1944"/>
                      </a:lnTo>
                      <a:lnTo>
                        <a:pt x="1604" y="1911"/>
                      </a:lnTo>
                      <a:lnTo>
                        <a:pt x="1586" y="1876"/>
                      </a:lnTo>
                      <a:lnTo>
                        <a:pt x="1574" y="1858"/>
                      </a:lnTo>
                      <a:lnTo>
                        <a:pt x="1562" y="1838"/>
                      </a:lnTo>
                      <a:lnTo>
                        <a:pt x="1548" y="1819"/>
                      </a:lnTo>
                      <a:lnTo>
                        <a:pt x="1534" y="1798"/>
                      </a:lnTo>
                      <a:lnTo>
                        <a:pt x="1519" y="1777"/>
                      </a:lnTo>
                      <a:lnTo>
                        <a:pt x="1501" y="1756"/>
                      </a:lnTo>
                      <a:lnTo>
                        <a:pt x="1482" y="1733"/>
                      </a:lnTo>
                      <a:lnTo>
                        <a:pt x="1462" y="1711"/>
                      </a:lnTo>
                      <a:lnTo>
                        <a:pt x="1440" y="1688"/>
                      </a:lnTo>
                      <a:lnTo>
                        <a:pt x="1418" y="1664"/>
                      </a:lnTo>
                      <a:lnTo>
                        <a:pt x="1393" y="1640"/>
                      </a:lnTo>
                      <a:lnTo>
                        <a:pt x="1366" y="1616"/>
                      </a:lnTo>
                      <a:lnTo>
                        <a:pt x="1366" y="1616"/>
                      </a:lnTo>
                      <a:lnTo>
                        <a:pt x="1345" y="1598"/>
                      </a:lnTo>
                      <a:lnTo>
                        <a:pt x="1324" y="1580"/>
                      </a:lnTo>
                      <a:lnTo>
                        <a:pt x="1300" y="1562"/>
                      </a:lnTo>
                      <a:lnTo>
                        <a:pt x="1275" y="1543"/>
                      </a:lnTo>
                      <a:lnTo>
                        <a:pt x="1248" y="1525"/>
                      </a:lnTo>
                      <a:lnTo>
                        <a:pt x="1221" y="1505"/>
                      </a:lnTo>
                      <a:lnTo>
                        <a:pt x="1159" y="1465"/>
                      </a:lnTo>
                      <a:lnTo>
                        <a:pt x="1089" y="1423"/>
                      </a:lnTo>
                      <a:lnTo>
                        <a:pt x="1010" y="1378"/>
                      </a:lnTo>
                      <a:lnTo>
                        <a:pt x="924" y="1331"/>
                      </a:lnTo>
                      <a:lnTo>
                        <a:pt x="828" y="1280"/>
                      </a:lnTo>
                      <a:lnTo>
                        <a:pt x="828" y="1280"/>
                      </a:lnTo>
                      <a:lnTo>
                        <a:pt x="828" y="1280"/>
                      </a:lnTo>
                      <a:lnTo>
                        <a:pt x="800" y="1266"/>
                      </a:lnTo>
                      <a:lnTo>
                        <a:pt x="800" y="1266"/>
                      </a:lnTo>
                      <a:lnTo>
                        <a:pt x="724" y="1228"/>
                      </a:lnTo>
                      <a:lnTo>
                        <a:pt x="653" y="1190"/>
                      </a:lnTo>
                      <a:lnTo>
                        <a:pt x="586" y="1152"/>
                      </a:lnTo>
                      <a:lnTo>
                        <a:pt x="524" y="1114"/>
                      </a:lnTo>
                      <a:lnTo>
                        <a:pt x="466" y="1078"/>
                      </a:lnTo>
                      <a:lnTo>
                        <a:pt x="412" y="1042"/>
                      </a:lnTo>
                      <a:lnTo>
                        <a:pt x="363" y="1006"/>
                      </a:lnTo>
                      <a:lnTo>
                        <a:pt x="318" y="971"/>
                      </a:lnTo>
                      <a:lnTo>
                        <a:pt x="275" y="937"/>
                      </a:lnTo>
                      <a:lnTo>
                        <a:pt x="237" y="903"/>
                      </a:lnTo>
                      <a:lnTo>
                        <a:pt x="201" y="869"/>
                      </a:lnTo>
                      <a:lnTo>
                        <a:pt x="169" y="836"/>
                      </a:lnTo>
                      <a:lnTo>
                        <a:pt x="140" y="804"/>
                      </a:lnTo>
                      <a:lnTo>
                        <a:pt x="113" y="772"/>
                      </a:lnTo>
                      <a:lnTo>
                        <a:pt x="89" y="741"/>
                      </a:lnTo>
                      <a:lnTo>
                        <a:pt x="67" y="710"/>
                      </a:lnTo>
                      <a:lnTo>
                        <a:pt x="67" y="710"/>
                      </a:lnTo>
                      <a:lnTo>
                        <a:pt x="56" y="694"/>
                      </a:lnTo>
                      <a:lnTo>
                        <a:pt x="45" y="677"/>
                      </a:lnTo>
                      <a:lnTo>
                        <a:pt x="37" y="661"/>
                      </a:lnTo>
                      <a:lnTo>
                        <a:pt x="29" y="646"/>
                      </a:lnTo>
                      <a:lnTo>
                        <a:pt x="23" y="632"/>
                      </a:lnTo>
                      <a:lnTo>
                        <a:pt x="18" y="618"/>
                      </a:lnTo>
                      <a:lnTo>
                        <a:pt x="9" y="593"/>
                      </a:lnTo>
                      <a:lnTo>
                        <a:pt x="5" y="571"/>
                      </a:lnTo>
                      <a:lnTo>
                        <a:pt x="2" y="553"/>
                      </a:lnTo>
                      <a:lnTo>
                        <a:pt x="0" y="537"/>
                      </a:lnTo>
                      <a:lnTo>
                        <a:pt x="0" y="5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3BEF9"/>
                </a:solidFill>
                <a:ln w="9525">
                  <a:noFill/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rtlCol="0" anchor="ctr" anchorCtr="1"/>
                <a:lstStyle/>
                <a:p>
                  <a:pPr algn="ctr" rtl="0">
                    <a:lnSpc>
                      <a:spcPct val="85000"/>
                    </a:lnSpc>
                    <a:spcBef>
                      <a:spcPct val="20000"/>
                    </a:spcBef>
                  </a:pPr>
                  <a:endParaRPr lang="fr-FR" sz="1600" b="1" dirty="0">
                    <a:solidFill>
                      <a:srgbClr val="FFFFFF"/>
                    </a:solidFill>
                    <a:latin typeface="Arial Narrow" pitchFamily="112" charset="0"/>
                  </a:endParaRPr>
                </a:p>
              </p:txBody>
            </p:sp>
            <p:sp>
              <p:nvSpPr>
                <p:cNvPr id="55" name="Rectangle 36">
                  <a:extLst>
                    <a:ext uri="{FF2B5EF4-FFF2-40B4-BE49-F238E27FC236}">
                      <a16:creationId xmlns:a16="http://schemas.microsoft.com/office/drawing/2014/main" id="{289C3707-C845-4A08-962A-5FAAAB4BBD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42614" y="5767792"/>
                  <a:ext cx="53385" cy="937808"/>
                </a:xfrm>
                <a:prstGeom prst="rect">
                  <a:avLst/>
                </a:prstGeom>
                <a:grpFill/>
                <a:ln w="9525">
                  <a:noFill/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rtlCol="0" anchor="ctr" anchorCtr="1"/>
                <a:lstStyle/>
                <a:p>
                  <a:pPr algn="ctr" rtl="0">
                    <a:lnSpc>
                      <a:spcPct val="85000"/>
                    </a:lnSpc>
                    <a:spcBef>
                      <a:spcPct val="20000"/>
                    </a:spcBef>
                  </a:pPr>
                  <a:endParaRPr lang="fr-FR" sz="1600" b="1" dirty="0">
                    <a:solidFill>
                      <a:srgbClr val="FFFFFF"/>
                    </a:solidFill>
                    <a:latin typeface="Arial Narrow" pitchFamily="112" charset="0"/>
                  </a:endParaRPr>
                </a:p>
              </p:txBody>
            </p:sp>
            <p:sp>
              <p:nvSpPr>
                <p:cNvPr id="56" name="Forme libre 37">
                  <a:extLst>
                    <a:ext uri="{FF2B5EF4-FFF2-40B4-BE49-F238E27FC236}">
                      <a16:creationId xmlns:a16="http://schemas.microsoft.com/office/drawing/2014/main" id="{0F02FBD0-94BC-4A96-93B5-5C5CD976BB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29026" y="4824647"/>
                  <a:ext cx="766974" cy="950263"/>
                </a:xfrm>
                <a:custGeom>
                  <a:avLst/>
                  <a:gdLst/>
                  <a:ahLst/>
                  <a:cxnLst>
                    <a:cxn ang="0">
                      <a:pos x="400" y="534"/>
                    </a:cxn>
                    <a:cxn ang="0">
                      <a:pos x="431" y="534"/>
                    </a:cxn>
                    <a:cxn ang="0">
                      <a:pos x="431" y="534"/>
                    </a:cxn>
                    <a:cxn ang="0">
                      <a:pos x="431" y="533"/>
                    </a:cxn>
                    <a:cxn ang="0">
                      <a:pos x="431" y="533"/>
                    </a:cxn>
                    <a:cxn ang="0">
                      <a:pos x="429" y="510"/>
                    </a:cxn>
                    <a:cxn ang="0">
                      <a:pos x="426" y="485"/>
                    </a:cxn>
                    <a:cxn ang="0">
                      <a:pos x="420" y="461"/>
                    </a:cxn>
                    <a:cxn ang="0">
                      <a:pos x="412" y="436"/>
                    </a:cxn>
                    <a:cxn ang="0">
                      <a:pos x="402" y="413"/>
                    </a:cxn>
                    <a:cxn ang="0">
                      <a:pos x="391" y="389"/>
                    </a:cxn>
                    <a:cxn ang="0">
                      <a:pos x="377" y="365"/>
                    </a:cxn>
                    <a:cxn ang="0">
                      <a:pos x="363" y="342"/>
                    </a:cxn>
                    <a:cxn ang="0">
                      <a:pos x="348" y="319"/>
                    </a:cxn>
                    <a:cxn ang="0">
                      <a:pos x="331" y="296"/>
                    </a:cxn>
                    <a:cxn ang="0">
                      <a:pos x="312" y="274"/>
                    </a:cxn>
                    <a:cxn ang="0">
                      <a:pos x="294" y="252"/>
                    </a:cxn>
                    <a:cxn ang="0">
                      <a:pos x="275" y="231"/>
                    </a:cxn>
                    <a:cxn ang="0">
                      <a:pos x="256" y="211"/>
                    </a:cxn>
                    <a:cxn ang="0">
                      <a:pos x="235" y="190"/>
                    </a:cxn>
                    <a:cxn ang="0">
                      <a:pos x="216" y="170"/>
                    </a:cxn>
                    <a:cxn ang="0">
                      <a:pos x="175" y="134"/>
                    </a:cxn>
                    <a:cxn ang="0">
                      <a:pos x="136" y="101"/>
                    </a:cxn>
                    <a:cxn ang="0">
                      <a:pos x="100" y="73"/>
                    </a:cxn>
                    <a:cxn ang="0">
                      <a:pos x="67" y="48"/>
                    </a:cxn>
                    <a:cxn ang="0">
                      <a:pos x="39" y="27"/>
                    </a:cxn>
                    <a:cxn ang="0">
                      <a:pos x="19" y="13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17" y="13"/>
                    </a:cxn>
                    <a:cxn ang="0">
                      <a:pos x="36" y="27"/>
                    </a:cxn>
                    <a:cxn ang="0">
                      <a:pos x="62" y="48"/>
                    </a:cxn>
                    <a:cxn ang="0">
                      <a:pos x="92" y="73"/>
                    </a:cxn>
                    <a:cxn ang="0">
                      <a:pos x="126" y="101"/>
                    </a:cxn>
                    <a:cxn ang="0">
                      <a:pos x="162" y="134"/>
                    </a:cxn>
                    <a:cxn ang="0">
                      <a:pos x="199" y="170"/>
                    </a:cxn>
                    <a:cxn ang="0">
                      <a:pos x="236" y="210"/>
                    </a:cxn>
                    <a:cxn ang="0">
                      <a:pos x="255" y="230"/>
                    </a:cxn>
                    <a:cxn ang="0">
                      <a:pos x="272" y="252"/>
                    </a:cxn>
                    <a:cxn ang="0">
                      <a:pos x="290" y="274"/>
                    </a:cxn>
                    <a:cxn ang="0">
                      <a:pos x="306" y="295"/>
                    </a:cxn>
                    <a:cxn ang="0">
                      <a:pos x="322" y="318"/>
                    </a:cxn>
                    <a:cxn ang="0">
                      <a:pos x="336" y="342"/>
                    </a:cxn>
                    <a:cxn ang="0">
                      <a:pos x="351" y="365"/>
                    </a:cxn>
                    <a:cxn ang="0">
                      <a:pos x="362" y="389"/>
                    </a:cxn>
                    <a:cxn ang="0">
                      <a:pos x="373" y="413"/>
                    </a:cxn>
                    <a:cxn ang="0">
                      <a:pos x="383" y="436"/>
                    </a:cxn>
                    <a:cxn ang="0">
                      <a:pos x="390" y="461"/>
                    </a:cxn>
                    <a:cxn ang="0">
                      <a:pos x="396" y="485"/>
                    </a:cxn>
                    <a:cxn ang="0">
                      <a:pos x="399" y="510"/>
                    </a:cxn>
                    <a:cxn ang="0">
                      <a:pos x="400" y="534"/>
                    </a:cxn>
                    <a:cxn ang="0">
                      <a:pos x="400" y="534"/>
                    </a:cxn>
                  </a:cxnLst>
                  <a:rect l="0" t="0" r="r" b="b"/>
                  <a:pathLst>
                    <a:path w="431" h="534">
                      <a:moveTo>
                        <a:pt x="400" y="534"/>
                      </a:moveTo>
                      <a:lnTo>
                        <a:pt x="431" y="534"/>
                      </a:lnTo>
                      <a:lnTo>
                        <a:pt x="431" y="534"/>
                      </a:lnTo>
                      <a:lnTo>
                        <a:pt x="431" y="533"/>
                      </a:lnTo>
                      <a:lnTo>
                        <a:pt x="431" y="533"/>
                      </a:lnTo>
                      <a:lnTo>
                        <a:pt x="429" y="510"/>
                      </a:lnTo>
                      <a:lnTo>
                        <a:pt x="426" y="485"/>
                      </a:lnTo>
                      <a:lnTo>
                        <a:pt x="420" y="461"/>
                      </a:lnTo>
                      <a:lnTo>
                        <a:pt x="412" y="436"/>
                      </a:lnTo>
                      <a:lnTo>
                        <a:pt x="402" y="413"/>
                      </a:lnTo>
                      <a:lnTo>
                        <a:pt x="391" y="389"/>
                      </a:lnTo>
                      <a:lnTo>
                        <a:pt x="377" y="365"/>
                      </a:lnTo>
                      <a:lnTo>
                        <a:pt x="363" y="342"/>
                      </a:lnTo>
                      <a:lnTo>
                        <a:pt x="348" y="319"/>
                      </a:lnTo>
                      <a:lnTo>
                        <a:pt x="331" y="296"/>
                      </a:lnTo>
                      <a:lnTo>
                        <a:pt x="312" y="274"/>
                      </a:lnTo>
                      <a:lnTo>
                        <a:pt x="294" y="252"/>
                      </a:lnTo>
                      <a:lnTo>
                        <a:pt x="275" y="231"/>
                      </a:lnTo>
                      <a:lnTo>
                        <a:pt x="256" y="211"/>
                      </a:lnTo>
                      <a:lnTo>
                        <a:pt x="235" y="190"/>
                      </a:lnTo>
                      <a:lnTo>
                        <a:pt x="216" y="170"/>
                      </a:lnTo>
                      <a:lnTo>
                        <a:pt x="175" y="134"/>
                      </a:lnTo>
                      <a:lnTo>
                        <a:pt x="136" y="101"/>
                      </a:lnTo>
                      <a:lnTo>
                        <a:pt x="100" y="73"/>
                      </a:lnTo>
                      <a:lnTo>
                        <a:pt x="67" y="48"/>
                      </a:lnTo>
                      <a:lnTo>
                        <a:pt x="39" y="27"/>
                      </a:lnTo>
                      <a:lnTo>
                        <a:pt x="19" y="1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7" y="13"/>
                      </a:lnTo>
                      <a:lnTo>
                        <a:pt x="36" y="27"/>
                      </a:lnTo>
                      <a:lnTo>
                        <a:pt x="62" y="48"/>
                      </a:lnTo>
                      <a:lnTo>
                        <a:pt x="92" y="73"/>
                      </a:lnTo>
                      <a:lnTo>
                        <a:pt x="126" y="101"/>
                      </a:lnTo>
                      <a:lnTo>
                        <a:pt x="162" y="134"/>
                      </a:lnTo>
                      <a:lnTo>
                        <a:pt x="199" y="170"/>
                      </a:lnTo>
                      <a:lnTo>
                        <a:pt x="236" y="210"/>
                      </a:lnTo>
                      <a:lnTo>
                        <a:pt x="255" y="230"/>
                      </a:lnTo>
                      <a:lnTo>
                        <a:pt x="272" y="252"/>
                      </a:lnTo>
                      <a:lnTo>
                        <a:pt x="290" y="274"/>
                      </a:lnTo>
                      <a:lnTo>
                        <a:pt x="306" y="295"/>
                      </a:lnTo>
                      <a:lnTo>
                        <a:pt x="322" y="318"/>
                      </a:lnTo>
                      <a:lnTo>
                        <a:pt x="336" y="342"/>
                      </a:lnTo>
                      <a:lnTo>
                        <a:pt x="351" y="365"/>
                      </a:lnTo>
                      <a:lnTo>
                        <a:pt x="362" y="389"/>
                      </a:lnTo>
                      <a:lnTo>
                        <a:pt x="373" y="413"/>
                      </a:lnTo>
                      <a:lnTo>
                        <a:pt x="383" y="436"/>
                      </a:lnTo>
                      <a:lnTo>
                        <a:pt x="390" y="461"/>
                      </a:lnTo>
                      <a:lnTo>
                        <a:pt x="396" y="485"/>
                      </a:lnTo>
                      <a:lnTo>
                        <a:pt x="399" y="510"/>
                      </a:lnTo>
                      <a:lnTo>
                        <a:pt x="400" y="534"/>
                      </a:lnTo>
                      <a:lnTo>
                        <a:pt x="400" y="534"/>
                      </a:lnTo>
                      <a:close/>
                    </a:path>
                  </a:pathLst>
                </a:custGeom>
                <a:grpFill/>
                <a:ln w="9525">
                  <a:noFill/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rtlCol="0" anchor="ctr" anchorCtr="1"/>
                <a:lstStyle/>
                <a:p>
                  <a:pPr algn="ctr" rtl="0">
                    <a:lnSpc>
                      <a:spcPct val="85000"/>
                    </a:lnSpc>
                    <a:spcBef>
                      <a:spcPct val="20000"/>
                    </a:spcBef>
                  </a:pPr>
                  <a:endParaRPr lang="fr-FR" sz="1600" b="1" dirty="0">
                    <a:solidFill>
                      <a:srgbClr val="FFFFFF"/>
                    </a:solidFill>
                    <a:latin typeface="Arial Narrow" pitchFamily="112" charset="0"/>
                  </a:endParaRPr>
                </a:p>
              </p:txBody>
            </p:sp>
          </p:grpSp>
          <p:sp>
            <p:nvSpPr>
              <p:cNvPr id="33" name="Forme libre 43">
                <a:extLst>
                  <a:ext uri="{FF2B5EF4-FFF2-40B4-BE49-F238E27FC236}">
                    <a16:creationId xmlns:a16="http://schemas.microsoft.com/office/drawing/2014/main" id="{EB43AE8D-F5DF-41C0-B898-F4214DAB9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0848" y="4456198"/>
                <a:ext cx="2592743" cy="217153"/>
              </a:xfrm>
              <a:custGeom>
                <a:avLst/>
                <a:gdLst/>
                <a:ahLst/>
                <a:cxnLst>
                  <a:cxn ang="0">
                    <a:pos x="3437" y="0"/>
                  </a:cxn>
                  <a:cxn ang="0">
                    <a:pos x="3437" y="0"/>
                  </a:cxn>
                  <a:cxn ang="0">
                    <a:pos x="3438" y="2"/>
                  </a:cxn>
                  <a:cxn ang="0">
                    <a:pos x="3440" y="4"/>
                  </a:cxn>
                  <a:cxn ang="0">
                    <a:pos x="3446" y="13"/>
                  </a:cxn>
                  <a:cxn ang="0">
                    <a:pos x="3449" y="25"/>
                  </a:cxn>
                  <a:cxn ang="0">
                    <a:pos x="3453" y="43"/>
                  </a:cxn>
                  <a:cxn ang="0">
                    <a:pos x="3456" y="67"/>
                  </a:cxn>
                  <a:cxn ang="0">
                    <a:pos x="3458" y="92"/>
                  </a:cxn>
                  <a:cxn ang="0">
                    <a:pos x="3460" y="149"/>
                  </a:cxn>
                  <a:cxn ang="0">
                    <a:pos x="3460" y="149"/>
                  </a:cxn>
                  <a:cxn ang="0">
                    <a:pos x="3458" y="205"/>
                  </a:cxn>
                  <a:cxn ang="0">
                    <a:pos x="3456" y="231"/>
                  </a:cxn>
                  <a:cxn ang="0">
                    <a:pos x="3453" y="254"/>
                  </a:cxn>
                  <a:cxn ang="0">
                    <a:pos x="3449" y="272"/>
                  </a:cxn>
                  <a:cxn ang="0">
                    <a:pos x="3446" y="285"/>
                  </a:cxn>
                  <a:cxn ang="0">
                    <a:pos x="3440" y="294"/>
                  </a:cxn>
                  <a:cxn ang="0">
                    <a:pos x="3438" y="295"/>
                  </a:cxn>
                  <a:cxn ang="0">
                    <a:pos x="3437" y="297"/>
                  </a:cxn>
                  <a:cxn ang="0">
                    <a:pos x="25" y="297"/>
                  </a:cxn>
                  <a:cxn ang="0">
                    <a:pos x="25" y="297"/>
                  </a:cxn>
                  <a:cxn ang="0">
                    <a:pos x="23" y="295"/>
                  </a:cxn>
                  <a:cxn ang="0">
                    <a:pos x="20" y="294"/>
                  </a:cxn>
                  <a:cxn ang="0">
                    <a:pos x="16" y="285"/>
                  </a:cxn>
                  <a:cxn ang="0">
                    <a:pos x="11" y="272"/>
                  </a:cxn>
                  <a:cxn ang="0">
                    <a:pos x="7" y="254"/>
                  </a:cxn>
                  <a:cxn ang="0">
                    <a:pos x="5" y="231"/>
                  </a:cxn>
                  <a:cxn ang="0">
                    <a:pos x="2" y="205"/>
                  </a:cxn>
                  <a:cxn ang="0">
                    <a:pos x="0" y="149"/>
                  </a:cxn>
                  <a:cxn ang="0">
                    <a:pos x="0" y="149"/>
                  </a:cxn>
                  <a:cxn ang="0">
                    <a:pos x="2" y="92"/>
                  </a:cxn>
                  <a:cxn ang="0">
                    <a:pos x="5" y="67"/>
                  </a:cxn>
                  <a:cxn ang="0">
                    <a:pos x="7" y="43"/>
                  </a:cxn>
                  <a:cxn ang="0">
                    <a:pos x="11" y="25"/>
                  </a:cxn>
                  <a:cxn ang="0">
                    <a:pos x="16" y="13"/>
                  </a:cxn>
                  <a:cxn ang="0">
                    <a:pos x="20" y="4"/>
                  </a:cxn>
                  <a:cxn ang="0">
                    <a:pos x="23" y="2"/>
                  </a:cxn>
                  <a:cxn ang="0">
                    <a:pos x="25" y="0"/>
                  </a:cxn>
                  <a:cxn ang="0">
                    <a:pos x="3437" y="0"/>
                  </a:cxn>
                </a:cxnLst>
                <a:rect l="0" t="0" r="r" b="b"/>
                <a:pathLst>
                  <a:path w="3460" h="297">
                    <a:moveTo>
                      <a:pt x="3437" y="0"/>
                    </a:moveTo>
                    <a:lnTo>
                      <a:pt x="3437" y="0"/>
                    </a:lnTo>
                    <a:lnTo>
                      <a:pt x="3438" y="2"/>
                    </a:lnTo>
                    <a:lnTo>
                      <a:pt x="3440" y="4"/>
                    </a:lnTo>
                    <a:lnTo>
                      <a:pt x="3446" y="13"/>
                    </a:lnTo>
                    <a:lnTo>
                      <a:pt x="3449" y="25"/>
                    </a:lnTo>
                    <a:lnTo>
                      <a:pt x="3453" y="43"/>
                    </a:lnTo>
                    <a:lnTo>
                      <a:pt x="3456" y="67"/>
                    </a:lnTo>
                    <a:lnTo>
                      <a:pt x="3458" y="92"/>
                    </a:lnTo>
                    <a:lnTo>
                      <a:pt x="3460" y="149"/>
                    </a:lnTo>
                    <a:lnTo>
                      <a:pt x="3460" y="149"/>
                    </a:lnTo>
                    <a:lnTo>
                      <a:pt x="3458" y="205"/>
                    </a:lnTo>
                    <a:lnTo>
                      <a:pt x="3456" y="231"/>
                    </a:lnTo>
                    <a:lnTo>
                      <a:pt x="3453" y="254"/>
                    </a:lnTo>
                    <a:lnTo>
                      <a:pt x="3449" y="272"/>
                    </a:lnTo>
                    <a:lnTo>
                      <a:pt x="3446" y="285"/>
                    </a:lnTo>
                    <a:lnTo>
                      <a:pt x="3440" y="294"/>
                    </a:lnTo>
                    <a:lnTo>
                      <a:pt x="3438" y="295"/>
                    </a:lnTo>
                    <a:lnTo>
                      <a:pt x="3437" y="297"/>
                    </a:lnTo>
                    <a:lnTo>
                      <a:pt x="25" y="297"/>
                    </a:lnTo>
                    <a:lnTo>
                      <a:pt x="25" y="297"/>
                    </a:lnTo>
                    <a:lnTo>
                      <a:pt x="23" y="295"/>
                    </a:lnTo>
                    <a:lnTo>
                      <a:pt x="20" y="294"/>
                    </a:lnTo>
                    <a:lnTo>
                      <a:pt x="16" y="285"/>
                    </a:lnTo>
                    <a:lnTo>
                      <a:pt x="11" y="272"/>
                    </a:lnTo>
                    <a:lnTo>
                      <a:pt x="7" y="254"/>
                    </a:lnTo>
                    <a:lnTo>
                      <a:pt x="5" y="231"/>
                    </a:lnTo>
                    <a:lnTo>
                      <a:pt x="2" y="205"/>
                    </a:lnTo>
                    <a:lnTo>
                      <a:pt x="0" y="149"/>
                    </a:lnTo>
                    <a:lnTo>
                      <a:pt x="0" y="149"/>
                    </a:lnTo>
                    <a:lnTo>
                      <a:pt x="2" y="92"/>
                    </a:lnTo>
                    <a:lnTo>
                      <a:pt x="5" y="67"/>
                    </a:lnTo>
                    <a:lnTo>
                      <a:pt x="7" y="43"/>
                    </a:lnTo>
                    <a:lnTo>
                      <a:pt x="11" y="25"/>
                    </a:lnTo>
                    <a:lnTo>
                      <a:pt x="16" y="13"/>
                    </a:lnTo>
                    <a:lnTo>
                      <a:pt x="20" y="4"/>
                    </a:lnTo>
                    <a:lnTo>
                      <a:pt x="23" y="2"/>
                    </a:lnTo>
                    <a:lnTo>
                      <a:pt x="25" y="0"/>
                    </a:lnTo>
                    <a:lnTo>
                      <a:pt x="3437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41000">
                    <a:schemeClr val="bg1"/>
                  </a:gs>
                  <a:gs pos="100000">
                    <a:schemeClr val="bg1">
                      <a:lumMod val="50000"/>
                    </a:schemeClr>
                  </a:gs>
                </a:gsLst>
                <a:lin ang="5400000" scaled="0"/>
                <a:tileRect/>
              </a:gradFill>
              <a:ln w="9525">
                <a:noFill/>
                <a:prstDash val="sysDash"/>
                <a:miter lim="800000"/>
                <a:headEnd/>
                <a:tailEnd/>
              </a:ln>
            </p:spPr>
            <p:txBody>
              <a:bodyPr lIns="18288" tIns="18288" rIns="18288" bIns="18288" rtlCol="0" anchor="ctr" anchorCtr="1"/>
              <a:lstStyle/>
              <a:p>
                <a:pPr algn="ctr" rtl="0">
                  <a:lnSpc>
                    <a:spcPct val="85000"/>
                  </a:lnSpc>
                  <a:spcBef>
                    <a:spcPct val="20000"/>
                  </a:spcBef>
                </a:pPr>
                <a:endParaRPr lang="fr-FR" sz="1600" b="1" dirty="0">
                  <a:solidFill>
                    <a:srgbClr val="FFFFFF"/>
                  </a:solidFill>
                  <a:latin typeface="Arial Narrow" pitchFamily="112" charset="0"/>
                </a:endParaRPr>
              </a:p>
            </p:txBody>
          </p:sp>
          <p:sp>
            <p:nvSpPr>
              <p:cNvPr id="34" name="Forme libre 44">
                <a:extLst>
                  <a:ext uri="{FF2B5EF4-FFF2-40B4-BE49-F238E27FC236}">
                    <a16:creationId xmlns:a16="http://schemas.microsoft.com/office/drawing/2014/main" id="{FC045837-B2AE-4396-9657-9DB0529303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5783" y="4730190"/>
                <a:ext cx="2456362" cy="239014"/>
              </a:xfrm>
              <a:custGeom>
                <a:avLst/>
                <a:gdLst/>
                <a:ahLst/>
                <a:cxnLst>
                  <a:cxn ang="0">
                    <a:pos x="3230" y="295"/>
                  </a:cxn>
                  <a:cxn ang="0">
                    <a:pos x="3230" y="295"/>
                  </a:cxn>
                  <a:cxn ang="0">
                    <a:pos x="3235" y="293"/>
                  </a:cxn>
                  <a:cxn ang="0">
                    <a:pos x="3244" y="290"/>
                  </a:cxn>
                  <a:cxn ang="0">
                    <a:pos x="3251" y="281"/>
                  </a:cxn>
                  <a:cxn ang="0">
                    <a:pos x="3260" y="266"/>
                  </a:cxn>
                  <a:cxn ang="0">
                    <a:pos x="3267" y="248"/>
                  </a:cxn>
                  <a:cxn ang="0">
                    <a:pos x="3273" y="221"/>
                  </a:cxn>
                  <a:cxn ang="0">
                    <a:pos x="3278" y="189"/>
                  </a:cxn>
                  <a:cxn ang="0">
                    <a:pos x="3280" y="147"/>
                  </a:cxn>
                  <a:cxn ang="0">
                    <a:pos x="3280" y="147"/>
                  </a:cxn>
                  <a:cxn ang="0">
                    <a:pos x="3278" y="104"/>
                  </a:cxn>
                  <a:cxn ang="0">
                    <a:pos x="3273" y="72"/>
                  </a:cxn>
                  <a:cxn ang="0">
                    <a:pos x="3267" y="45"/>
                  </a:cxn>
                  <a:cxn ang="0">
                    <a:pos x="3260" y="27"/>
                  </a:cxn>
                  <a:cxn ang="0">
                    <a:pos x="3251" y="14"/>
                  </a:cxn>
                  <a:cxn ang="0">
                    <a:pos x="3244" y="5"/>
                  </a:cxn>
                  <a:cxn ang="0">
                    <a:pos x="3235" y="1"/>
                  </a:cxn>
                  <a:cxn ang="0">
                    <a:pos x="3230" y="0"/>
                  </a:cxn>
                  <a:cxn ang="0">
                    <a:pos x="67" y="32"/>
                  </a:cxn>
                  <a:cxn ang="0">
                    <a:pos x="67" y="32"/>
                  </a:cxn>
                  <a:cxn ang="0">
                    <a:pos x="60" y="34"/>
                  </a:cxn>
                  <a:cxn ang="0">
                    <a:pos x="50" y="39"/>
                  </a:cxn>
                  <a:cxn ang="0">
                    <a:pos x="40" y="46"/>
                  </a:cxn>
                  <a:cxn ang="0">
                    <a:pos x="29" y="61"/>
                  </a:cxn>
                  <a:cxn ang="0">
                    <a:pos x="18" y="81"/>
                  </a:cxn>
                  <a:cxn ang="0">
                    <a:pos x="13" y="91"/>
                  </a:cxn>
                  <a:cxn ang="0">
                    <a:pos x="9" y="106"/>
                  </a:cxn>
                  <a:cxn ang="0">
                    <a:pos x="5" y="122"/>
                  </a:cxn>
                  <a:cxn ang="0">
                    <a:pos x="2" y="138"/>
                  </a:cxn>
                  <a:cxn ang="0">
                    <a:pos x="0" y="158"/>
                  </a:cxn>
                  <a:cxn ang="0">
                    <a:pos x="0" y="180"/>
                  </a:cxn>
                  <a:cxn ang="0">
                    <a:pos x="0" y="180"/>
                  </a:cxn>
                  <a:cxn ang="0">
                    <a:pos x="0" y="203"/>
                  </a:cxn>
                  <a:cxn ang="0">
                    <a:pos x="2" y="223"/>
                  </a:cxn>
                  <a:cxn ang="0">
                    <a:pos x="5" y="241"/>
                  </a:cxn>
                  <a:cxn ang="0">
                    <a:pos x="9" y="257"/>
                  </a:cxn>
                  <a:cxn ang="0">
                    <a:pos x="13" y="272"/>
                  </a:cxn>
                  <a:cxn ang="0">
                    <a:pos x="18" y="284"/>
                  </a:cxn>
                  <a:cxn ang="0">
                    <a:pos x="23" y="293"/>
                  </a:cxn>
                  <a:cxn ang="0">
                    <a:pos x="29" y="302"/>
                  </a:cxn>
                  <a:cxn ang="0">
                    <a:pos x="40" y="315"/>
                  </a:cxn>
                  <a:cxn ang="0">
                    <a:pos x="50" y="324"/>
                  </a:cxn>
                  <a:cxn ang="0">
                    <a:pos x="60" y="327"/>
                  </a:cxn>
                  <a:cxn ang="0">
                    <a:pos x="67" y="327"/>
                  </a:cxn>
                  <a:cxn ang="0">
                    <a:pos x="3230" y="295"/>
                  </a:cxn>
                </a:cxnLst>
                <a:rect l="0" t="0" r="r" b="b"/>
                <a:pathLst>
                  <a:path w="3280" h="327">
                    <a:moveTo>
                      <a:pt x="3230" y="295"/>
                    </a:moveTo>
                    <a:lnTo>
                      <a:pt x="3230" y="295"/>
                    </a:lnTo>
                    <a:lnTo>
                      <a:pt x="3235" y="293"/>
                    </a:lnTo>
                    <a:lnTo>
                      <a:pt x="3244" y="290"/>
                    </a:lnTo>
                    <a:lnTo>
                      <a:pt x="3251" y="281"/>
                    </a:lnTo>
                    <a:lnTo>
                      <a:pt x="3260" y="266"/>
                    </a:lnTo>
                    <a:lnTo>
                      <a:pt x="3267" y="248"/>
                    </a:lnTo>
                    <a:lnTo>
                      <a:pt x="3273" y="221"/>
                    </a:lnTo>
                    <a:lnTo>
                      <a:pt x="3278" y="189"/>
                    </a:lnTo>
                    <a:lnTo>
                      <a:pt x="3280" y="147"/>
                    </a:lnTo>
                    <a:lnTo>
                      <a:pt x="3280" y="147"/>
                    </a:lnTo>
                    <a:lnTo>
                      <a:pt x="3278" y="104"/>
                    </a:lnTo>
                    <a:lnTo>
                      <a:pt x="3273" y="72"/>
                    </a:lnTo>
                    <a:lnTo>
                      <a:pt x="3267" y="45"/>
                    </a:lnTo>
                    <a:lnTo>
                      <a:pt x="3260" y="27"/>
                    </a:lnTo>
                    <a:lnTo>
                      <a:pt x="3251" y="14"/>
                    </a:lnTo>
                    <a:lnTo>
                      <a:pt x="3244" y="5"/>
                    </a:lnTo>
                    <a:lnTo>
                      <a:pt x="3235" y="1"/>
                    </a:lnTo>
                    <a:lnTo>
                      <a:pt x="3230" y="0"/>
                    </a:lnTo>
                    <a:lnTo>
                      <a:pt x="67" y="32"/>
                    </a:lnTo>
                    <a:lnTo>
                      <a:pt x="67" y="32"/>
                    </a:lnTo>
                    <a:lnTo>
                      <a:pt x="60" y="34"/>
                    </a:lnTo>
                    <a:lnTo>
                      <a:pt x="50" y="39"/>
                    </a:lnTo>
                    <a:lnTo>
                      <a:pt x="40" y="46"/>
                    </a:lnTo>
                    <a:lnTo>
                      <a:pt x="29" y="61"/>
                    </a:lnTo>
                    <a:lnTo>
                      <a:pt x="18" y="81"/>
                    </a:lnTo>
                    <a:lnTo>
                      <a:pt x="13" y="91"/>
                    </a:lnTo>
                    <a:lnTo>
                      <a:pt x="9" y="106"/>
                    </a:lnTo>
                    <a:lnTo>
                      <a:pt x="5" y="122"/>
                    </a:lnTo>
                    <a:lnTo>
                      <a:pt x="2" y="138"/>
                    </a:lnTo>
                    <a:lnTo>
                      <a:pt x="0" y="158"/>
                    </a:lnTo>
                    <a:lnTo>
                      <a:pt x="0" y="180"/>
                    </a:lnTo>
                    <a:lnTo>
                      <a:pt x="0" y="180"/>
                    </a:lnTo>
                    <a:lnTo>
                      <a:pt x="0" y="203"/>
                    </a:lnTo>
                    <a:lnTo>
                      <a:pt x="2" y="223"/>
                    </a:lnTo>
                    <a:lnTo>
                      <a:pt x="5" y="241"/>
                    </a:lnTo>
                    <a:lnTo>
                      <a:pt x="9" y="257"/>
                    </a:lnTo>
                    <a:lnTo>
                      <a:pt x="13" y="272"/>
                    </a:lnTo>
                    <a:lnTo>
                      <a:pt x="18" y="284"/>
                    </a:lnTo>
                    <a:lnTo>
                      <a:pt x="23" y="293"/>
                    </a:lnTo>
                    <a:lnTo>
                      <a:pt x="29" y="302"/>
                    </a:lnTo>
                    <a:lnTo>
                      <a:pt x="40" y="315"/>
                    </a:lnTo>
                    <a:lnTo>
                      <a:pt x="50" y="324"/>
                    </a:lnTo>
                    <a:lnTo>
                      <a:pt x="60" y="327"/>
                    </a:lnTo>
                    <a:lnTo>
                      <a:pt x="67" y="327"/>
                    </a:lnTo>
                    <a:lnTo>
                      <a:pt x="3230" y="29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41000">
                    <a:schemeClr val="bg1"/>
                  </a:gs>
                  <a:gs pos="92000">
                    <a:schemeClr val="bg1">
                      <a:lumMod val="50000"/>
                    </a:schemeClr>
                  </a:gs>
                </a:gsLst>
                <a:lin ang="5340000" scaled="0"/>
                <a:tileRect/>
              </a:gradFill>
              <a:ln w="9525">
                <a:noFill/>
                <a:prstDash val="sysDash"/>
                <a:miter lim="800000"/>
                <a:headEnd/>
                <a:tailEnd/>
              </a:ln>
            </p:spPr>
            <p:txBody>
              <a:bodyPr lIns="18288" tIns="18288" rIns="18288" bIns="18288" rtlCol="0" anchor="ctr" anchorCtr="1"/>
              <a:lstStyle/>
              <a:p>
                <a:pPr algn="ctr" rtl="0">
                  <a:lnSpc>
                    <a:spcPct val="85000"/>
                  </a:lnSpc>
                  <a:spcBef>
                    <a:spcPct val="20000"/>
                  </a:spcBef>
                </a:pPr>
                <a:endParaRPr lang="fr-FR" sz="1600" b="1" dirty="0">
                  <a:solidFill>
                    <a:srgbClr val="FFFFFF"/>
                  </a:solidFill>
                  <a:latin typeface="Arial Narrow" pitchFamily="112" charset="0"/>
                </a:endParaRPr>
              </a:p>
            </p:txBody>
          </p:sp>
          <p:sp>
            <p:nvSpPr>
              <p:cNvPr id="35" name="Forme libre 45">
                <a:extLst>
                  <a:ext uri="{FF2B5EF4-FFF2-40B4-BE49-F238E27FC236}">
                    <a16:creationId xmlns:a16="http://schemas.microsoft.com/office/drawing/2014/main" id="{7037E5E4-22C3-4A77-8613-C99154494B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8572" y="5014384"/>
                <a:ext cx="2009751" cy="275450"/>
              </a:xfrm>
              <a:custGeom>
                <a:avLst/>
                <a:gdLst/>
                <a:ahLst/>
                <a:cxnLst>
                  <a:cxn ang="0">
                    <a:pos x="2601" y="298"/>
                  </a:cxn>
                  <a:cxn ang="0">
                    <a:pos x="2601" y="298"/>
                  </a:cxn>
                  <a:cxn ang="0">
                    <a:pos x="2608" y="294"/>
                  </a:cxn>
                  <a:cxn ang="0">
                    <a:pos x="2621" y="289"/>
                  </a:cxn>
                  <a:cxn ang="0">
                    <a:pos x="2634" y="276"/>
                  </a:cxn>
                  <a:cxn ang="0">
                    <a:pos x="2648" y="262"/>
                  </a:cxn>
                  <a:cxn ang="0">
                    <a:pos x="2662" y="240"/>
                  </a:cxn>
                  <a:cxn ang="0">
                    <a:pos x="2668" y="227"/>
                  </a:cxn>
                  <a:cxn ang="0">
                    <a:pos x="2673" y="215"/>
                  </a:cxn>
                  <a:cxn ang="0">
                    <a:pos x="2679" y="200"/>
                  </a:cxn>
                  <a:cxn ang="0">
                    <a:pos x="2680" y="184"/>
                  </a:cxn>
                  <a:cxn ang="0">
                    <a:pos x="2684" y="168"/>
                  </a:cxn>
                  <a:cxn ang="0">
                    <a:pos x="2684" y="148"/>
                  </a:cxn>
                  <a:cxn ang="0">
                    <a:pos x="2684" y="148"/>
                  </a:cxn>
                  <a:cxn ang="0">
                    <a:pos x="2684" y="128"/>
                  </a:cxn>
                  <a:cxn ang="0">
                    <a:pos x="2680" y="108"/>
                  </a:cxn>
                  <a:cxn ang="0">
                    <a:pos x="2679" y="90"/>
                  </a:cxn>
                  <a:cxn ang="0">
                    <a:pos x="2673" y="74"/>
                  </a:cxn>
                  <a:cxn ang="0">
                    <a:pos x="2668" y="62"/>
                  </a:cxn>
                  <a:cxn ang="0">
                    <a:pos x="2662" y="49"/>
                  </a:cxn>
                  <a:cxn ang="0">
                    <a:pos x="2655" y="38"/>
                  </a:cxn>
                  <a:cxn ang="0">
                    <a:pos x="2648" y="29"/>
                  </a:cxn>
                  <a:cxn ang="0">
                    <a:pos x="2634" y="17"/>
                  </a:cxn>
                  <a:cxn ang="0">
                    <a:pos x="2621" y="8"/>
                  </a:cxn>
                  <a:cxn ang="0">
                    <a:pos x="2608" y="2"/>
                  </a:cxn>
                  <a:cxn ang="0">
                    <a:pos x="2601" y="0"/>
                  </a:cxn>
                  <a:cxn ang="0">
                    <a:pos x="96" y="83"/>
                  </a:cxn>
                  <a:cxn ang="0">
                    <a:pos x="96" y="83"/>
                  </a:cxn>
                  <a:cxn ang="0">
                    <a:pos x="89" y="85"/>
                  </a:cxn>
                  <a:cxn ang="0">
                    <a:pos x="76" y="92"/>
                  </a:cxn>
                  <a:cxn ang="0">
                    <a:pos x="60" y="103"/>
                  </a:cxn>
                  <a:cxn ang="0">
                    <a:pos x="43" y="117"/>
                  </a:cxn>
                  <a:cxn ang="0">
                    <a:pos x="34" y="128"/>
                  </a:cxn>
                  <a:cxn ang="0">
                    <a:pos x="27" y="139"/>
                  </a:cxn>
                  <a:cxn ang="0">
                    <a:pos x="20" y="150"/>
                  </a:cxn>
                  <a:cxn ang="0">
                    <a:pos x="13" y="164"/>
                  </a:cxn>
                  <a:cxn ang="0">
                    <a:pos x="7" y="179"/>
                  </a:cxn>
                  <a:cxn ang="0">
                    <a:pos x="4" y="195"/>
                  </a:cxn>
                  <a:cxn ang="0">
                    <a:pos x="2" y="213"/>
                  </a:cxn>
                  <a:cxn ang="0">
                    <a:pos x="0" y="231"/>
                  </a:cxn>
                  <a:cxn ang="0">
                    <a:pos x="0" y="231"/>
                  </a:cxn>
                  <a:cxn ang="0">
                    <a:pos x="2" y="249"/>
                  </a:cxn>
                  <a:cxn ang="0">
                    <a:pos x="4" y="267"/>
                  </a:cxn>
                  <a:cxn ang="0">
                    <a:pos x="7" y="283"/>
                  </a:cxn>
                  <a:cxn ang="0">
                    <a:pos x="13" y="298"/>
                  </a:cxn>
                  <a:cxn ang="0">
                    <a:pos x="20" y="310"/>
                  </a:cxn>
                  <a:cxn ang="0">
                    <a:pos x="27" y="323"/>
                  </a:cxn>
                  <a:cxn ang="0">
                    <a:pos x="34" y="334"/>
                  </a:cxn>
                  <a:cxn ang="0">
                    <a:pos x="43" y="343"/>
                  </a:cxn>
                  <a:cxn ang="0">
                    <a:pos x="60" y="359"/>
                  </a:cxn>
                  <a:cxn ang="0">
                    <a:pos x="76" y="370"/>
                  </a:cxn>
                  <a:cxn ang="0">
                    <a:pos x="89" y="377"/>
                  </a:cxn>
                  <a:cxn ang="0">
                    <a:pos x="96" y="379"/>
                  </a:cxn>
                  <a:cxn ang="0">
                    <a:pos x="2601" y="298"/>
                  </a:cxn>
                </a:cxnLst>
                <a:rect l="0" t="0" r="r" b="b"/>
                <a:pathLst>
                  <a:path w="2684" h="379">
                    <a:moveTo>
                      <a:pt x="2601" y="298"/>
                    </a:moveTo>
                    <a:lnTo>
                      <a:pt x="2601" y="298"/>
                    </a:lnTo>
                    <a:lnTo>
                      <a:pt x="2608" y="294"/>
                    </a:lnTo>
                    <a:lnTo>
                      <a:pt x="2621" y="289"/>
                    </a:lnTo>
                    <a:lnTo>
                      <a:pt x="2634" y="276"/>
                    </a:lnTo>
                    <a:lnTo>
                      <a:pt x="2648" y="262"/>
                    </a:lnTo>
                    <a:lnTo>
                      <a:pt x="2662" y="240"/>
                    </a:lnTo>
                    <a:lnTo>
                      <a:pt x="2668" y="227"/>
                    </a:lnTo>
                    <a:lnTo>
                      <a:pt x="2673" y="215"/>
                    </a:lnTo>
                    <a:lnTo>
                      <a:pt x="2679" y="200"/>
                    </a:lnTo>
                    <a:lnTo>
                      <a:pt x="2680" y="184"/>
                    </a:lnTo>
                    <a:lnTo>
                      <a:pt x="2684" y="168"/>
                    </a:lnTo>
                    <a:lnTo>
                      <a:pt x="2684" y="148"/>
                    </a:lnTo>
                    <a:lnTo>
                      <a:pt x="2684" y="148"/>
                    </a:lnTo>
                    <a:lnTo>
                      <a:pt x="2684" y="128"/>
                    </a:lnTo>
                    <a:lnTo>
                      <a:pt x="2680" y="108"/>
                    </a:lnTo>
                    <a:lnTo>
                      <a:pt x="2679" y="90"/>
                    </a:lnTo>
                    <a:lnTo>
                      <a:pt x="2673" y="74"/>
                    </a:lnTo>
                    <a:lnTo>
                      <a:pt x="2668" y="62"/>
                    </a:lnTo>
                    <a:lnTo>
                      <a:pt x="2662" y="49"/>
                    </a:lnTo>
                    <a:lnTo>
                      <a:pt x="2655" y="38"/>
                    </a:lnTo>
                    <a:lnTo>
                      <a:pt x="2648" y="29"/>
                    </a:lnTo>
                    <a:lnTo>
                      <a:pt x="2634" y="17"/>
                    </a:lnTo>
                    <a:lnTo>
                      <a:pt x="2621" y="8"/>
                    </a:lnTo>
                    <a:lnTo>
                      <a:pt x="2608" y="2"/>
                    </a:lnTo>
                    <a:lnTo>
                      <a:pt x="2601" y="0"/>
                    </a:lnTo>
                    <a:lnTo>
                      <a:pt x="96" y="83"/>
                    </a:lnTo>
                    <a:lnTo>
                      <a:pt x="96" y="83"/>
                    </a:lnTo>
                    <a:lnTo>
                      <a:pt x="89" y="85"/>
                    </a:lnTo>
                    <a:lnTo>
                      <a:pt x="76" y="92"/>
                    </a:lnTo>
                    <a:lnTo>
                      <a:pt x="60" y="103"/>
                    </a:lnTo>
                    <a:lnTo>
                      <a:pt x="43" y="117"/>
                    </a:lnTo>
                    <a:lnTo>
                      <a:pt x="34" y="128"/>
                    </a:lnTo>
                    <a:lnTo>
                      <a:pt x="27" y="139"/>
                    </a:lnTo>
                    <a:lnTo>
                      <a:pt x="20" y="150"/>
                    </a:lnTo>
                    <a:lnTo>
                      <a:pt x="13" y="164"/>
                    </a:lnTo>
                    <a:lnTo>
                      <a:pt x="7" y="179"/>
                    </a:lnTo>
                    <a:lnTo>
                      <a:pt x="4" y="195"/>
                    </a:lnTo>
                    <a:lnTo>
                      <a:pt x="2" y="213"/>
                    </a:lnTo>
                    <a:lnTo>
                      <a:pt x="0" y="231"/>
                    </a:lnTo>
                    <a:lnTo>
                      <a:pt x="0" y="231"/>
                    </a:lnTo>
                    <a:lnTo>
                      <a:pt x="2" y="249"/>
                    </a:lnTo>
                    <a:lnTo>
                      <a:pt x="4" y="267"/>
                    </a:lnTo>
                    <a:lnTo>
                      <a:pt x="7" y="283"/>
                    </a:lnTo>
                    <a:lnTo>
                      <a:pt x="13" y="298"/>
                    </a:lnTo>
                    <a:lnTo>
                      <a:pt x="20" y="310"/>
                    </a:lnTo>
                    <a:lnTo>
                      <a:pt x="27" y="323"/>
                    </a:lnTo>
                    <a:lnTo>
                      <a:pt x="34" y="334"/>
                    </a:lnTo>
                    <a:lnTo>
                      <a:pt x="43" y="343"/>
                    </a:lnTo>
                    <a:lnTo>
                      <a:pt x="60" y="359"/>
                    </a:lnTo>
                    <a:lnTo>
                      <a:pt x="76" y="370"/>
                    </a:lnTo>
                    <a:lnTo>
                      <a:pt x="89" y="377"/>
                    </a:lnTo>
                    <a:lnTo>
                      <a:pt x="96" y="379"/>
                    </a:lnTo>
                    <a:lnTo>
                      <a:pt x="2601" y="29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41000">
                    <a:schemeClr val="bg1"/>
                  </a:gs>
                  <a:gs pos="84000">
                    <a:schemeClr val="bg1">
                      <a:lumMod val="50000"/>
                    </a:schemeClr>
                  </a:gs>
                </a:gsLst>
                <a:lin ang="5280000" scaled="0"/>
                <a:tileRect/>
              </a:gradFill>
              <a:ln w="9525">
                <a:noFill/>
                <a:prstDash val="sysDash"/>
                <a:miter lim="800000"/>
                <a:headEnd/>
                <a:tailEnd/>
              </a:ln>
            </p:spPr>
            <p:txBody>
              <a:bodyPr lIns="18288" tIns="18288" rIns="18288" bIns="18288" rtlCol="0" anchor="ctr" anchorCtr="1"/>
              <a:lstStyle/>
              <a:p>
                <a:pPr algn="ctr" rtl="0">
                  <a:lnSpc>
                    <a:spcPct val="85000"/>
                  </a:lnSpc>
                  <a:spcBef>
                    <a:spcPct val="20000"/>
                  </a:spcBef>
                </a:pPr>
                <a:endParaRPr lang="fr-FR" sz="1600" b="1" dirty="0">
                  <a:solidFill>
                    <a:srgbClr val="FFFFFF"/>
                  </a:solidFill>
                  <a:latin typeface="Arial Narrow" pitchFamily="112" charset="0"/>
                </a:endParaRPr>
              </a:p>
            </p:txBody>
          </p:sp>
          <p:sp>
            <p:nvSpPr>
              <p:cNvPr id="36" name="Forme libre 46">
                <a:extLst>
                  <a:ext uri="{FF2B5EF4-FFF2-40B4-BE49-F238E27FC236}">
                    <a16:creationId xmlns:a16="http://schemas.microsoft.com/office/drawing/2014/main" id="{21FAD86F-B74E-4160-9C37-F84F49FE2B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1695" y="5327725"/>
                <a:ext cx="1227432" cy="262332"/>
              </a:xfrm>
              <a:custGeom>
                <a:avLst/>
                <a:gdLst/>
                <a:ahLst/>
                <a:cxnLst>
                  <a:cxn ang="0">
                    <a:pos x="1558" y="295"/>
                  </a:cxn>
                  <a:cxn ang="0">
                    <a:pos x="1558" y="295"/>
                  </a:cxn>
                  <a:cxn ang="0">
                    <a:pos x="1566" y="294"/>
                  </a:cxn>
                  <a:cxn ang="0">
                    <a:pos x="1576" y="286"/>
                  </a:cxn>
                  <a:cxn ang="0">
                    <a:pos x="1589" y="276"/>
                  </a:cxn>
                  <a:cxn ang="0">
                    <a:pos x="1603" y="259"/>
                  </a:cxn>
                  <a:cxn ang="0">
                    <a:pos x="1618" y="238"/>
                  </a:cxn>
                  <a:cxn ang="0">
                    <a:pos x="1623" y="227"/>
                  </a:cxn>
                  <a:cxn ang="0">
                    <a:pos x="1629" y="213"/>
                  </a:cxn>
                  <a:cxn ang="0">
                    <a:pos x="1634" y="198"/>
                  </a:cxn>
                  <a:cxn ang="0">
                    <a:pos x="1638" y="182"/>
                  </a:cxn>
                  <a:cxn ang="0">
                    <a:pos x="1639" y="166"/>
                  </a:cxn>
                  <a:cxn ang="0">
                    <a:pos x="1639" y="148"/>
                  </a:cxn>
                  <a:cxn ang="0">
                    <a:pos x="1639" y="148"/>
                  </a:cxn>
                  <a:cxn ang="0">
                    <a:pos x="1639" y="126"/>
                  </a:cxn>
                  <a:cxn ang="0">
                    <a:pos x="1638" y="106"/>
                  </a:cxn>
                  <a:cxn ang="0">
                    <a:pos x="1634" y="88"/>
                  </a:cxn>
                  <a:cxn ang="0">
                    <a:pos x="1629" y="74"/>
                  </a:cxn>
                  <a:cxn ang="0">
                    <a:pos x="1623" y="59"/>
                  </a:cxn>
                  <a:cxn ang="0">
                    <a:pos x="1618" y="47"/>
                  </a:cxn>
                  <a:cxn ang="0">
                    <a:pos x="1611" y="38"/>
                  </a:cxn>
                  <a:cxn ang="0">
                    <a:pos x="1603" y="29"/>
                  </a:cxn>
                  <a:cxn ang="0">
                    <a:pos x="1589" y="14"/>
                  </a:cxn>
                  <a:cxn ang="0">
                    <a:pos x="1576" y="5"/>
                  </a:cxn>
                  <a:cxn ang="0">
                    <a:pos x="1566" y="0"/>
                  </a:cxn>
                  <a:cxn ang="0">
                    <a:pos x="1558" y="0"/>
                  </a:cxn>
                  <a:cxn ang="0">
                    <a:pos x="96" y="65"/>
                  </a:cxn>
                  <a:cxn ang="0">
                    <a:pos x="96" y="65"/>
                  </a:cxn>
                  <a:cxn ang="0">
                    <a:pos x="87" y="67"/>
                  </a:cxn>
                  <a:cxn ang="0">
                    <a:pos x="74" y="74"/>
                  </a:cxn>
                  <a:cxn ang="0">
                    <a:pos x="60" y="85"/>
                  </a:cxn>
                  <a:cxn ang="0">
                    <a:pos x="44" y="101"/>
                  </a:cxn>
                  <a:cxn ang="0">
                    <a:pos x="35" y="110"/>
                  </a:cxn>
                  <a:cxn ang="0">
                    <a:pos x="27" y="121"/>
                  </a:cxn>
                  <a:cxn ang="0">
                    <a:pos x="20" y="133"/>
                  </a:cxn>
                  <a:cxn ang="0">
                    <a:pos x="13" y="146"/>
                  </a:cxn>
                  <a:cxn ang="0">
                    <a:pos x="8" y="160"/>
                  </a:cxn>
                  <a:cxn ang="0">
                    <a:pos x="4" y="177"/>
                  </a:cxn>
                  <a:cxn ang="0">
                    <a:pos x="0" y="195"/>
                  </a:cxn>
                  <a:cxn ang="0">
                    <a:pos x="0" y="213"/>
                  </a:cxn>
                  <a:cxn ang="0">
                    <a:pos x="0" y="213"/>
                  </a:cxn>
                  <a:cxn ang="0">
                    <a:pos x="0" y="231"/>
                  </a:cxn>
                  <a:cxn ang="0">
                    <a:pos x="4" y="249"/>
                  </a:cxn>
                  <a:cxn ang="0">
                    <a:pos x="8" y="265"/>
                  </a:cxn>
                  <a:cxn ang="0">
                    <a:pos x="13" y="279"/>
                  </a:cxn>
                  <a:cxn ang="0">
                    <a:pos x="20" y="292"/>
                  </a:cxn>
                  <a:cxn ang="0">
                    <a:pos x="27" y="304"/>
                  </a:cxn>
                  <a:cxn ang="0">
                    <a:pos x="35" y="315"/>
                  </a:cxn>
                  <a:cxn ang="0">
                    <a:pos x="44" y="324"/>
                  </a:cxn>
                  <a:cxn ang="0">
                    <a:pos x="60" y="340"/>
                  </a:cxn>
                  <a:cxn ang="0">
                    <a:pos x="74" y="351"/>
                  </a:cxn>
                  <a:cxn ang="0">
                    <a:pos x="87" y="358"/>
                  </a:cxn>
                  <a:cxn ang="0">
                    <a:pos x="96" y="360"/>
                  </a:cxn>
                  <a:cxn ang="0">
                    <a:pos x="1558" y="295"/>
                  </a:cxn>
                </a:cxnLst>
                <a:rect l="0" t="0" r="r" b="b"/>
                <a:pathLst>
                  <a:path w="1639" h="360">
                    <a:moveTo>
                      <a:pt x="1558" y="295"/>
                    </a:moveTo>
                    <a:lnTo>
                      <a:pt x="1558" y="295"/>
                    </a:lnTo>
                    <a:lnTo>
                      <a:pt x="1566" y="294"/>
                    </a:lnTo>
                    <a:lnTo>
                      <a:pt x="1576" y="286"/>
                    </a:lnTo>
                    <a:lnTo>
                      <a:pt x="1589" y="276"/>
                    </a:lnTo>
                    <a:lnTo>
                      <a:pt x="1603" y="259"/>
                    </a:lnTo>
                    <a:lnTo>
                      <a:pt x="1618" y="238"/>
                    </a:lnTo>
                    <a:lnTo>
                      <a:pt x="1623" y="227"/>
                    </a:lnTo>
                    <a:lnTo>
                      <a:pt x="1629" y="213"/>
                    </a:lnTo>
                    <a:lnTo>
                      <a:pt x="1634" y="198"/>
                    </a:lnTo>
                    <a:lnTo>
                      <a:pt x="1638" y="182"/>
                    </a:lnTo>
                    <a:lnTo>
                      <a:pt x="1639" y="166"/>
                    </a:lnTo>
                    <a:lnTo>
                      <a:pt x="1639" y="148"/>
                    </a:lnTo>
                    <a:lnTo>
                      <a:pt x="1639" y="148"/>
                    </a:lnTo>
                    <a:lnTo>
                      <a:pt x="1639" y="126"/>
                    </a:lnTo>
                    <a:lnTo>
                      <a:pt x="1638" y="106"/>
                    </a:lnTo>
                    <a:lnTo>
                      <a:pt x="1634" y="88"/>
                    </a:lnTo>
                    <a:lnTo>
                      <a:pt x="1629" y="74"/>
                    </a:lnTo>
                    <a:lnTo>
                      <a:pt x="1623" y="59"/>
                    </a:lnTo>
                    <a:lnTo>
                      <a:pt x="1618" y="47"/>
                    </a:lnTo>
                    <a:lnTo>
                      <a:pt x="1611" y="38"/>
                    </a:lnTo>
                    <a:lnTo>
                      <a:pt x="1603" y="29"/>
                    </a:lnTo>
                    <a:lnTo>
                      <a:pt x="1589" y="14"/>
                    </a:lnTo>
                    <a:lnTo>
                      <a:pt x="1576" y="5"/>
                    </a:lnTo>
                    <a:lnTo>
                      <a:pt x="1566" y="0"/>
                    </a:lnTo>
                    <a:lnTo>
                      <a:pt x="1558" y="0"/>
                    </a:lnTo>
                    <a:lnTo>
                      <a:pt x="96" y="65"/>
                    </a:lnTo>
                    <a:lnTo>
                      <a:pt x="96" y="65"/>
                    </a:lnTo>
                    <a:lnTo>
                      <a:pt x="87" y="67"/>
                    </a:lnTo>
                    <a:lnTo>
                      <a:pt x="74" y="74"/>
                    </a:lnTo>
                    <a:lnTo>
                      <a:pt x="60" y="85"/>
                    </a:lnTo>
                    <a:lnTo>
                      <a:pt x="44" y="101"/>
                    </a:lnTo>
                    <a:lnTo>
                      <a:pt x="35" y="110"/>
                    </a:lnTo>
                    <a:lnTo>
                      <a:pt x="27" y="121"/>
                    </a:lnTo>
                    <a:lnTo>
                      <a:pt x="20" y="133"/>
                    </a:lnTo>
                    <a:lnTo>
                      <a:pt x="13" y="146"/>
                    </a:lnTo>
                    <a:lnTo>
                      <a:pt x="8" y="160"/>
                    </a:lnTo>
                    <a:lnTo>
                      <a:pt x="4" y="177"/>
                    </a:lnTo>
                    <a:lnTo>
                      <a:pt x="0" y="195"/>
                    </a:lnTo>
                    <a:lnTo>
                      <a:pt x="0" y="213"/>
                    </a:lnTo>
                    <a:lnTo>
                      <a:pt x="0" y="213"/>
                    </a:lnTo>
                    <a:lnTo>
                      <a:pt x="0" y="231"/>
                    </a:lnTo>
                    <a:lnTo>
                      <a:pt x="4" y="249"/>
                    </a:lnTo>
                    <a:lnTo>
                      <a:pt x="8" y="265"/>
                    </a:lnTo>
                    <a:lnTo>
                      <a:pt x="13" y="279"/>
                    </a:lnTo>
                    <a:lnTo>
                      <a:pt x="20" y="292"/>
                    </a:lnTo>
                    <a:lnTo>
                      <a:pt x="27" y="304"/>
                    </a:lnTo>
                    <a:lnTo>
                      <a:pt x="35" y="315"/>
                    </a:lnTo>
                    <a:lnTo>
                      <a:pt x="44" y="324"/>
                    </a:lnTo>
                    <a:lnTo>
                      <a:pt x="60" y="340"/>
                    </a:lnTo>
                    <a:lnTo>
                      <a:pt x="74" y="351"/>
                    </a:lnTo>
                    <a:lnTo>
                      <a:pt x="87" y="358"/>
                    </a:lnTo>
                    <a:lnTo>
                      <a:pt x="96" y="360"/>
                    </a:lnTo>
                    <a:lnTo>
                      <a:pt x="1558" y="29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41000">
                    <a:schemeClr val="bg1"/>
                  </a:gs>
                  <a:gs pos="87000">
                    <a:schemeClr val="bg1">
                      <a:lumMod val="50000"/>
                    </a:schemeClr>
                  </a:gs>
                </a:gsLst>
                <a:lin ang="5280000" scaled="0"/>
                <a:tileRect/>
              </a:gradFill>
              <a:ln w="9525">
                <a:noFill/>
                <a:prstDash val="sysDash"/>
                <a:miter lim="800000"/>
                <a:headEnd/>
                <a:tailEnd/>
              </a:ln>
            </p:spPr>
            <p:txBody>
              <a:bodyPr lIns="18288" tIns="18288" rIns="18288" bIns="18288" rtlCol="0" anchor="ctr" anchorCtr="1"/>
              <a:lstStyle/>
              <a:p>
                <a:pPr algn="ctr" rtl="0">
                  <a:lnSpc>
                    <a:spcPct val="85000"/>
                  </a:lnSpc>
                  <a:spcBef>
                    <a:spcPct val="20000"/>
                  </a:spcBef>
                </a:pPr>
                <a:endParaRPr lang="fr-FR" sz="1600" b="1" dirty="0">
                  <a:solidFill>
                    <a:srgbClr val="FFFFFF"/>
                  </a:solidFill>
                  <a:latin typeface="Arial Narrow" pitchFamily="112" charset="0"/>
                </a:endParaRPr>
              </a:p>
            </p:txBody>
          </p:sp>
          <p:sp>
            <p:nvSpPr>
              <p:cNvPr id="37" name="Forme libre 47">
                <a:extLst>
                  <a:ext uri="{FF2B5EF4-FFF2-40B4-BE49-F238E27FC236}">
                    <a16:creationId xmlns:a16="http://schemas.microsoft.com/office/drawing/2014/main" id="{BCF4FA73-49FE-4EB7-8BD5-14523CCAE9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5783" y="4153058"/>
                <a:ext cx="2456362" cy="239014"/>
              </a:xfrm>
              <a:custGeom>
                <a:avLst/>
                <a:gdLst/>
                <a:ahLst/>
                <a:cxnLst>
                  <a:cxn ang="0">
                    <a:pos x="3230" y="32"/>
                  </a:cxn>
                  <a:cxn ang="0">
                    <a:pos x="3230" y="32"/>
                  </a:cxn>
                  <a:cxn ang="0">
                    <a:pos x="3235" y="34"/>
                  </a:cxn>
                  <a:cxn ang="0">
                    <a:pos x="3244" y="38"/>
                  </a:cxn>
                  <a:cxn ang="0">
                    <a:pos x="3251" y="47"/>
                  </a:cxn>
                  <a:cxn ang="0">
                    <a:pos x="3260" y="61"/>
                  </a:cxn>
                  <a:cxn ang="0">
                    <a:pos x="3267" y="79"/>
                  </a:cxn>
                  <a:cxn ang="0">
                    <a:pos x="3273" y="106"/>
                  </a:cxn>
                  <a:cxn ang="0">
                    <a:pos x="3278" y="139"/>
                  </a:cxn>
                  <a:cxn ang="0">
                    <a:pos x="3280" y="180"/>
                  </a:cxn>
                  <a:cxn ang="0">
                    <a:pos x="3280" y="180"/>
                  </a:cxn>
                  <a:cxn ang="0">
                    <a:pos x="3278" y="221"/>
                  </a:cxn>
                  <a:cxn ang="0">
                    <a:pos x="3273" y="256"/>
                  </a:cxn>
                  <a:cxn ang="0">
                    <a:pos x="3267" y="283"/>
                  </a:cxn>
                  <a:cxn ang="0">
                    <a:pos x="3260" y="301"/>
                  </a:cxn>
                  <a:cxn ang="0">
                    <a:pos x="3251" y="313"/>
                  </a:cxn>
                  <a:cxn ang="0">
                    <a:pos x="3244" y="322"/>
                  </a:cxn>
                  <a:cxn ang="0">
                    <a:pos x="3235" y="326"/>
                  </a:cxn>
                  <a:cxn ang="0">
                    <a:pos x="3230" y="328"/>
                  </a:cxn>
                  <a:cxn ang="0">
                    <a:pos x="67" y="295"/>
                  </a:cxn>
                  <a:cxn ang="0">
                    <a:pos x="67" y="295"/>
                  </a:cxn>
                  <a:cxn ang="0">
                    <a:pos x="60" y="294"/>
                  </a:cxn>
                  <a:cxn ang="0">
                    <a:pos x="50" y="288"/>
                  </a:cxn>
                  <a:cxn ang="0">
                    <a:pos x="40" y="281"/>
                  </a:cxn>
                  <a:cxn ang="0">
                    <a:pos x="29" y="267"/>
                  </a:cxn>
                  <a:cxn ang="0">
                    <a:pos x="18" y="247"/>
                  </a:cxn>
                  <a:cxn ang="0">
                    <a:pos x="13" y="236"/>
                  </a:cxn>
                  <a:cxn ang="0">
                    <a:pos x="9" y="221"/>
                  </a:cxn>
                  <a:cxn ang="0">
                    <a:pos x="5" y="205"/>
                  </a:cxn>
                  <a:cxn ang="0">
                    <a:pos x="2" y="189"/>
                  </a:cxn>
                  <a:cxn ang="0">
                    <a:pos x="0" y="169"/>
                  </a:cxn>
                  <a:cxn ang="0">
                    <a:pos x="0" y="148"/>
                  </a:cxn>
                  <a:cxn ang="0">
                    <a:pos x="0" y="148"/>
                  </a:cxn>
                  <a:cxn ang="0">
                    <a:pos x="0" y="124"/>
                  </a:cxn>
                  <a:cxn ang="0">
                    <a:pos x="2" y="104"/>
                  </a:cxn>
                  <a:cxn ang="0">
                    <a:pos x="5" y="86"/>
                  </a:cxn>
                  <a:cxn ang="0">
                    <a:pos x="9" y="70"/>
                  </a:cxn>
                  <a:cxn ang="0">
                    <a:pos x="13" y="56"/>
                  </a:cxn>
                  <a:cxn ang="0">
                    <a:pos x="18" y="43"/>
                  </a:cxn>
                  <a:cxn ang="0">
                    <a:pos x="23" y="34"/>
                  </a:cxn>
                  <a:cxn ang="0">
                    <a:pos x="29" y="25"/>
                  </a:cxn>
                  <a:cxn ang="0">
                    <a:pos x="40" y="13"/>
                  </a:cxn>
                  <a:cxn ang="0">
                    <a:pos x="50" y="4"/>
                  </a:cxn>
                  <a:cxn ang="0">
                    <a:pos x="60" y="0"/>
                  </a:cxn>
                  <a:cxn ang="0">
                    <a:pos x="67" y="0"/>
                  </a:cxn>
                  <a:cxn ang="0">
                    <a:pos x="3230" y="32"/>
                  </a:cxn>
                </a:cxnLst>
                <a:rect l="0" t="0" r="r" b="b"/>
                <a:pathLst>
                  <a:path w="3280" h="328">
                    <a:moveTo>
                      <a:pt x="3230" y="32"/>
                    </a:moveTo>
                    <a:lnTo>
                      <a:pt x="3230" y="32"/>
                    </a:lnTo>
                    <a:lnTo>
                      <a:pt x="3235" y="34"/>
                    </a:lnTo>
                    <a:lnTo>
                      <a:pt x="3244" y="38"/>
                    </a:lnTo>
                    <a:lnTo>
                      <a:pt x="3251" y="47"/>
                    </a:lnTo>
                    <a:lnTo>
                      <a:pt x="3260" y="61"/>
                    </a:lnTo>
                    <a:lnTo>
                      <a:pt x="3267" y="79"/>
                    </a:lnTo>
                    <a:lnTo>
                      <a:pt x="3273" y="106"/>
                    </a:lnTo>
                    <a:lnTo>
                      <a:pt x="3278" y="139"/>
                    </a:lnTo>
                    <a:lnTo>
                      <a:pt x="3280" y="180"/>
                    </a:lnTo>
                    <a:lnTo>
                      <a:pt x="3280" y="180"/>
                    </a:lnTo>
                    <a:lnTo>
                      <a:pt x="3278" y="221"/>
                    </a:lnTo>
                    <a:lnTo>
                      <a:pt x="3273" y="256"/>
                    </a:lnTo>
                    <a:lnTo>
                      <a:pt x="3267" y="283"/>
                    </a:lnTo>
                    <a:lnTo>
                      <a:pt x="3260" y="301"/>
                    </a:lnTo>
                    <a:lnTo>
                      <a:pt x="3251" y="313"/>
                    </a:lnTo>
                    <a:lnTo>
                      <a:pt x="3244" y="322"/>
                    </a:lnTo>
                    <a:lnTo>
                      <a:pt x="3235" y="326"/>
                    </a:lnTo>
                    <a:lnTo>
                      <a:pt x="3230" y="328"/>
                    </a:lnTo>
                    <a:lnTo>
                      <a:pt x="67" y="295"/>
                    </a:lnTo>
                    <a:lnTo>
                      <a:pt x="67" y="295"/>
                    </a:lnTo>
                    <a:lnTo>
                      <a:pt x="60" y="294"/>
                    </a:lnTo>
                    <a:lnTo>
                      <a:pt x="50" y="288"/>
                    </a:lnTo>
                    <a:lnTo>
                      <a:pt x="40" y="281"/>
                    </a:lnTo>
                    <a:lnTo>
                      <a:pt x="29" y="267"/>
                    </a:lnTo>
                    <a:lnTo>
                      <a:pt x="18" y="247"/>
                    </a:lnTo>
                    <a:lnTo>
                      <a:pt x="13" y="236"/>
                    </a:lnTo>
                    <a:lnTo>
                      <a:pt x="9" y="221"/>
                    </a:lnTo>
                    <a:lnTo>
                      <a:pt x="5" y="205"/>
                    </a:lnTo>
                    <a:lnTo>
                      <a:pt x="2" y="189"/>
                    </a:lnTo>
                    <a:lnTo>
                      <a:pt x="0" y="169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0" y="124"/>
                    </a:lnTo>
                    <a:lnTo>
                      <a:pt x="2" y="104"/>
                    </a:lnTo>
                    <a:lnTo>
                      <a:pt x="5" y="86"/>
                    </a:lnTo>
                    <a:lnTo>
                      <a:pt x="9" y="70"/>
                    </a:lnTo>
                    <a:lnTo>
                      <a:pt x="13" y="56"/>
                    </a:lnTo>
                    <a:lnTo>
                      <a:pt x="18" y="43"/>
                    </a:lnTo>
                    <a:lnTo>
                      <a:pt x="23" y="34"/>
                    </a:lnTo>
                    <a:lnTo>
                      <a:pt x="29" y="25"/>
                    </a:lnTo>
                    <a:lnTo>
                      <a:pt x="40" y="13"/>
                    </a:lnTo>
                    <a:lnTo>
                      <a:pt x="50" y="4"/>
                    </a:lnTo>
                    <a:lnTo>
                      <a:pt x="60" y="0"/>
                    </a:lnTo>
                    <a:lnTo>
                      <a:pt x="67" y="0"/>
                    </a:lnTo>
                    <a:lnTo>
                      <a:pt x="3230" y="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41000">
                    <a:schemeClr val="bg1"/>
                  </a:gs>
                  <a:gs pos="100000">
                    <a:schemeClr val="bg1">
                      <a:lumMod val="50000"/>
                    </a:schemeClr>
                  </a:gs>
                </a:gsLst>
                <a:lin ang="5400000" scaled="0"/>
                <a:tileRect/>
              </a:gradFill>
              <a:ln w="9525">
                <a:noFill/>
                <a:prstDash val="sysDash"/>
                <a:miter lim="800000"/>
                <a:headEnd/>
                <a:tailEnd/>
              </a:ln>
            </p:spPr>
            <p:txBody>
              <a:bodyPr lIns="18288" tIns="18288" rIns="18288" bIns="18288" rtlCol="0" anchor="ctr" anchorCtr="1"/>
              <a:lstStyle/>
              <a:p>
                <a:pPr algn="ctr" rtl="0">
                  <a:lnSpc>
                    <a:spcPct val="85000"/>
                  </a:lnSpc>
                  <a:spcBef>
                    <a:spcPct val="20000"/>
                  </a:spcBef>
                </a:pPr>
                <a:endParaRPr lang="fr-FR" sz="1600" b="1" dirty="0">
                  <a:solidFill>
                    <a:srgbClr val="FFFFFF"/>
                  </a:solidFill>
                  <a:latin typeface="Arial Narrow" pitchFamily="112" charset="0"/>
                </a:endParaRPr>
              </a:p>
            </p:txBody>
          </p:sp>
          <p:sp>
            <p:nvSpPr>
              <p:cNvPr id="38" name="Forme libre 48">
                <a:extLst>
                  <a:ext uri="{FF2B5EF4-FFF2-40B4-BE49-F238E27FC236}">
                    <a16:creationId xmlns:a16="http://schemas.microsoft.com/office/drawing/2014/main" id="{10171ED4-8CE4-4350-81FD-720B248E8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7125" y="3832429"/>
                <a:ext cx="2011249" cy="275450"/>
              </a:xfrm>
              <a:custGeom>
                <a:avLst/>
                <a:gdLst/>
                <a:ahLst/>
                <a:cxnLst>
                  <a:cxn ang="0">
                    <a:pos x="2601" y="81"/>
                  </a:cxn>
                  <a:cxn ang="0">
                    <a:pos x="2601" y="81"/>
                  </a:cxn>
                  <a:cxn ang="0">
                    <a:pos x="2608" y="84"/>
                  </a:cxn>
                  <a:cxn ang="0">
                    <a:pos x="2619" y="90"/>
                  </a:cxn>
                  <a:cxn ang="0">
                    <a:pos x="2632" y="101"/>
                  </a:cxn>
                  <a:cxn ang="0">
                    <a:pos x="2646" y="117"/>
                  </a:cxn>
                  <a:cxn ang="0">
                    <a:pos x="2661" y="138"/>
                  </a:cxn>
                  <a:cxn ang="0">
                    <a:pos x="2666" y="149"/>
                  </a:cxn>
                  <a:cxn ang="0">
                    <a:pos x="2671" y="164"/>
                  </a:cxn>
                  <a:cxn ang="0">
                    <a:pos x="2677" y="178"/>
                  </a:cxn>
                  <a:cxn ang="0">
                    <a:pos x="2680" y="194"/>
                  </a:cxn>
                  <a:cxn ang="0">
                    <a:pos x="2682" y="210"/>
                  </a:cxn>
                  <a:cxn ang="0">
                    <a:pos x="2684" y="228"/>
                  </a:cxn>
                  <a:cxn ang="0">
                    <a:pos x="2684" y="228"/>
                  </a:cxn>
                  <a:cxn ang="0">
                    <a:pos x="2682" y="250"/>
                  </a:cxn>
                  <a:cxn ang="0">
                    <a:pos x="2680" y="270"/>
                  </a:cxn>
                  <a:cxn ang="0">
                    <a:pos x="2677" y="288"/>
                  </a:cxn>
                  <a:cxn ang="0">
                    <a:pos x="2671" y="304"/>
                  </a:cxn>
                  <a:cxn ang="0">
                    <a:pos x="2666" y="317"/>
                  </a:cxn>
                  <a:cxn ang="0">
                    <a:pos x="2661" y="329"/>
                  </a:cxn>
                  <a:cxn ang="0">
                    <a:pos x="2653" y="340"/>
                  </a:cxn>
                  <a:cxn ang="0">
                    <a:pos x="2646" y="349"/>
                  </a:cxn>
                  <a:cxn ang="0">
                    <a:pos x="2632" y="362"/>
                  </a:cxn>
                  <a:cxn ang="0">
                    <a:pos x="2619" y="371"/>
                  </a:cxn>
                  <a:cxn ang="0">
                    <a:pos x="2608" y="376"/>
                  </a:cxn>
                  <a:cxn ang="0">
                    <a:pos x="2601" y="378"/>
                  </a:cxn>
                  <a:cxn ang="0">
                    <a:pos x="94" y="295"/>
                  </a:cxn>
                  <a:cxn ang="0">
                    <a:pos x="94" y="295"/>
                  </a:cxn>
                  <a:cxn ang="0">
                    <a:pos x="87" y="293"/>
                  </a:cxn>
                  <a:cxn ang="0">
                    <a:pos x="74" y="286"/>
                  </a:cxn>
                  <a:cxn ang="0">
                    <a:pos x="58" y="275"/>
                  </a:cxn>
                  <a:cxn ang="0">
                    <a:pos x="42" y="261"/>
                  </a:cxn>
                  <a:cxn ang="0">
                    <a:pos x="34" y="250"/>
                  </a:cxn>
                  <a:cxn ang="0">
                    <a:pos x="25" y="239"/>
                  </a:cxn>
                  <a:cxn ang="0">
                    <a:pos x="18" y="227"/>
                  </a:cxn>
                  <a:cxn ang="0">
                    <a:pos x="13" y="214"/>
                  </a:cxn>
                  <a:cxn ang="0">
                    <a:pos x="7" y="200"/>
                  </a:cxn>
                  <a:cxn ang="0">
                    <a:pos x="2" y="183"/>
                  </a:cxn>
                  <a:cxn ang="0">
                    <a:pos x="0" y="165"/>
                  </a:cxn>
                  <a:cxn ang="0">
                    <a:pos x="0" y="147"/>
                  </a:cxn>
                  <a:cxn ang="0">
                    <a:pos x="0" y="147"/>
                  </a:cxn>
                  <a:cxn ang="0">
                    <a:pos x="0" y="129"/>
                  </a:cxn>
                  <a:cxn ang="0">
                    <a:pos x="2" y="111"/>
                  </a:cxn>
                  <a:cxn ang="0">
                    <a:pos x="7" y="95"/>
                  </a:cxn>
                  <a:cxn ang="0">
                    <a:pos x="13" y="81"/>
                  </a:cxn>
                  <a:cxn ang="0">
                    <a:pos x="18" y="68"/>
                  </a:cxn>
                  <a:cxn ang="0">
                    <a:pos x="25" y="56"/>
                  </a:cxn>
                  <a:cxn ang="0">
                    <a:pos x="34" y="45"/>
                  </a:cxn>
                  <a:cxn ang="0">
                    <a:pos x="42" y="36"/>
                  </a:cxn>
                  <a:cxn ang="0">
                    <a:pos x="58" y="20"/>
                  </a:cxn>
                  <a:cxn ang="0">
                    <a:pos x="74" y="9"/>
                  </a:cxn>
                  <a:cxn ang="0">
                    <a:pos x="87" y="2"/>
                  </a:cxn>
                  <a:cxn ang="0">
                    <a:pos x="94" y="0"/>
                  </a:cxn>
                  <a:cxn ang="0">
                    <a:pos x="2601" y="81"/>
                  </a:cxn>
                </a:cxnLst>
                <a:rect l="0" t="0" r="r" b="b"/>
                <a:pathLst>
                  <a:path w="2684" h="378">
                    <a:moveTo>
                      <a:pt x="2601" y="81"/>
                    </a:moveTo>
                    <a:lnTo>
                      <a:pt x="2601" y="81"/>
                    </a:lnTo>
                    <a:lnTo>
                      <a:pt x="2608" y="84"/>
                    </a:lnTo>
                    <a:lnTo>
                      <a:pt x="2619" y="90"/>
                    </a:lnTo>
                    <a:lnTo>
                      <a:pt x="2632" y="101"/>
                    </a:lnTo>
                    <a:lnTo>
                      <a:pt x="2646" y="117"/>
                    </a:lnTo>
                    <a:lnTo>
                      <a:pt x="2661" y="138"/>
                    </a:lnTo>
                    <a:lnTo>
                      <a:pt x="2666" y="149"/>
                    </a:lnTo>
                    <a:lnTo>
                      <a:pt x="2671" y="164"/>
                    </a:lnTo>
                    <a:lnTo>
                      <a:pt x="2677" y="178"/>
                    </a:lnTo>
                    <a:lnTo>
                      <a:pt x="2680" y="194"/>
                    </a:lnTo>
                    <a:lnTo>
                      <a:pt x="2682" y="210"/>
                    </a:lnTo>
                    <a:lnTo>
                      <a:pt x="2684" y="228"/>
                    </a:lnTo>
                    <a:lnTo>
                      <a:pt x="2684" y="228"/>
                    </a:lnTo>
                    <a:lnTo>
                      <a:pt x="2682" y="250"/>
                    </a:lnTo>
                    <a:lnTo>
                      <a:pt x="2680" y="270"/>
                    </a:lnTo>
                    <a:lnTo>
                      <a:pt x="2677" y="288"/>
                    </a:lnTo>
                    <a:lnTo>
                      <a:pt x="2671" y="304"/>
                    </a:lnTo>
                    <a:lnTo>
                      <a:pt x="2666" y="317"/>
                    </a:lnTo>
                    <a:lnTo>
                      <a:pt x="2661" y="329"/>
                    </a:lnTo>
                    <a:lnTo>
                      <a:pt x="2653" y="340"/>
                    </a:lnTo>
                    <a:lnTo>
                      <a:pt x="2646" y="349"/>
                    </a:lnTo>
                    <a:lnTo>
                      <a:pt x="2632" y="362"/>
                    </a:lnTo>
                    <a:lnTo>
                      <a:pt x="2619" y="371"/>
                    </a:lnTo>
                    <a:lnTo>
                      <a:pt x="2608" y="376"/>
                    </a:lnTo>
                    <a:lnTo>
                      <a:pt x="2601" y="378"/>
                    </a:lnTo>
                    <a:lnTo>
                      <a:pt x="94" y="295"/>
                    </a:lnTo>
                    <a:lnTo>
                      <a:pt x="94" y="295"/>
                    </a:lnTo>
                    <a:lnTo>
                      <a:pt x="87" y="293"/>
                    </a:lnTo>
                    <a:lnTo>
                      <a:pt x="74" y="286"/>
                    </a:lnTo>
                    <a:lnTo>
                      <a:pt x="58" y="275"/>
                    </a:lnTo>
                    <a:lnTo>
                      <a:pt x="42" y="261"/>
                    </a:lnTo>
                    <a:lnTo>
                      <a:pt x="34" y="250"/>
                    </a:lnTo>
                    <a:lnTo>
                      <a:pt x="25" y="239"/>
                    </a:lnTo>
                    <a:lnTo>
                      <a:pt x="18" y="227"/>
                    </a:lnTo>
                    <a:lnTo>
                      <a:pt x="13" y="214"/>
                    </a:lnTo>
                    <a:lnTo>
                      <a:pt x="7" y="200"/>
                    </a:lnTo>
                    <a:lnTo>
                      <a:pt x="2" y="183"/>
                    </a:lnTo>
                    <a:lnTo>
                      <a:pt x="0" y="165"/>
                    </a:lnTo>
                    <a:lnTo>
                      <a:pt x="0" y="147"/>
                    </a:lnTo>
                    <a:lnTo>
                      <a:pt x="0" y="147"/>
                    </a:lnTo>
                    <a:lnTo>
                      <a:pt x="0" y="129"/>
                    </a:lnTo>
                    <a:lnTo>
                      <a:pt x="2" y="111"/>
                    </a:lnTo>
                    <a:lnTo>
                      <a:pt x="7" y="95"/>
                    </a:lnTo>
                    <a:lnTo>
                      <a:pt x="13" y="81"/>
                    </a:lnTo>
                    <a:lnTo>
                      <a:pt x="18" y="68"/>
                    </a:lnTo>
                    <a:lnTo>
                      <a:pt x="25" y="56"/>
                    </a:lnTo>
                    <a:lnTo>
                      <a:pt x="34" y="45"/>
                    </a:lnTo>
                    <a:lnTo>
                      <a:pt x="42" y="36"/>
                    </a:lnTo>
                    <a:lnTo>
                      <a:pt x="58" y="20"/>
                    </a:lnTo>
                    <a:lnTo>
                      <a:pt x="74" y="9"/>
                    </a:lnTo>
                    <a:lnTo>
                      <a:pt x="87" y="2"/>
                    </a:lnTo>
                    <a:lnTo>
                      <a:pt x="94" y="0"/>
                    </a:lnTo>
                    <a:lnTo>
                      <a:pt x="2601" y="8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5C5C5"/>
                  </a:gs>
                  <a:gs pos="41000">
                    <a:srgbClr val="FFFFFF"/>
                  </a:gs>
                  <a:gs pos="90000">
                    <a:srgbClr val="7C7C7C"/>
                  </a:gs>
                </a:gsLst>
                <a:lin ang="5460000" scaled="0"/>
                <a:tileRect/>
              </a:gradFill>
              <a:ln w="9525">
                <a:noFill/>
                <a:prstDash val="sysDash"/>
                <a:miter lim="800000"/>
                <a:headEnd/>
                <a:tailEnd/>
              </a:ln>
            </p:spPr>
            <p:txBody>
              <a:bodyPr lIns="18288" tIns="18288" rIns="18288" bIns="18288" rtlCol="0" anchor="ctr" anchorCtr="1"/>
              <a:lstStyle/>
              <a:p>
                <a:pPr algn="ctr" rtl="0">
                  <a:lnSpc>
                    <a:spcPct val="85000"/>
                  </a:lnSpc>
                  <a:spcBef>
                    <a:spcPct val="20000"/>
                  </a:spcBef>
                </a:pPr>
                <a:endParaRPr lang="fr-FR" sz="1600" b="1" dirty="0">
                  <a:solidFill>
                    <a:srgbClr val="FFFFFF"/>
                  </a:solidFill>
                  <a:latin typeface="Arial Narrow" pitchFamily="112" charset="0"/>
                </a:endParaRPr>
              </a:p>
            </p:txBody>
          </p:sp>
          <p:sp>
            <p:nvSpPr>
              <p:cNvPr id="39" name="Forme libre 49">
                <a:extLst>
                  <a:ext uri="{FF2B5EF4-FFF2-40B4-BE49-F238E27FC236}">
                    <a16:creationId xmlns:a16="http://schemas.microsoft.com/office/drawing/2014/main" id="{3D77B98F-242B-469A-BB74-C6B0828890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8750" y="3533662"/>
                <a:ext cx="1230430" cy="262332"/>
              </a:xfrm>
              <a:custGeom>
                <a:avLst/>
                <a:gdLst/>
                <a:ahLst/>
                <a:cxnLst>
                  <a:cxn ang="0">
                    <a:pos x="1558" y="65"/>
                  </a:cxn>
                  <a:cxn ang="0">
                    <a:pos x="1558" y="65"/>
                  </a:cxn>
                  <a:cxn ang="0">
                    <a:pos x="1565" y="67"/>
                  </a:cxn>
                  <a:cxn ang="0">
                    <a:pos x="1576" y="74"/>
                  </a:cxn>
                  <a:cxn ang="0">
                    <a:pos x="1590" y="85"/>
                  </a:cxn>
                  <a:cxn ang="0">
                    <a:pos x="1604" y="101"/>
                  </a:cxn>
                  <a:cxn ang="0">
                    <a:pos x="1617" y="121"/>
                  </a:cxn>
                  <a:cxn ang="0">
                    <a:pos x="1624" y="133"/>
                  </a:cxn>
                  <a:cxn ang="0">
                    <a:pos x="1630" y="148"/>
                  </a:cxn>
                  <a:cxn ang="0">
                    <a:pos x="1633" y="162"/>
                  </a:cxn>
                  <a:cxn ang="0">
                    <a:pos x="1637" y="178"/>
                  </a:cxn>
                  <a:cxn ang="0">
                    <a:pos x="1639" y="195"/>
                  </a:cxn>
                  <a:cxn ang="0">
                    <a:pos x="1640" y="213"/>
                  </a:cxn>
                  <a:cxn ang="0">
                    <a:pos x="1640" y="213"/>
                  </a:cxn>
                  <a:cxn ang="0">
                    <a:pos x="1639" y="234"/>
                  </a:cxn>
                  <a:cxn ang="0">
                    <a:pos x="1637" y="254"/>
                  </a:cxn>
                  <a:cxn ang="0">
                    <a:pos x="1633" y="272"/>
                  </a:cxn>
                  <a:cxn ang="0">
                    <a:pos x="1630" y="286"/>
                  </a:cxn>
                  <a:cxn ang="0">
                    <a:pos x="1624" y="301"/>
                  </a:cxn>
                  <a:cxn ang="0">
                    <a:pos x="1617" y="313"/>
                  </a:cxn>
                  <a:cxn ang="0">
                    <a:pos x="1612" y="322"/>
                  </a:cxn>
                  <a:cxn ang="0">
                    <a:pos x="1604" y="331"/>
                  </a:cxn>
                  <a:cxn ang="0">
                    <a:pos x="1590" y="346"/>
                  </a:cxn>
                  <a:cxn ang="0">
                    <a:pos x="1576" y="355"/>
                  </a:cxn>
                  <a:cxn ang="0">
                    <a:pos x="1565" y="360"/>
                  </a:cxn>
                  <a:cxn ang="0">
                    <a:pos x="1558" y="360"/>
                  </a:cxn>
                  <a:cxn ang="0">
                    <a:pos x="95" y="295"/>
                  </a:cxn>
                  <a:cxn ang="0">
                    <a:pos x="95" y="295"/>
                  </a:cxn>
                  <a:cxn ang="0">
                    <a:pos x="88" y="294"/>
                  </a:cxn>
                  <a:cxn ang="0">
                    <a:pos x="75" y="286"/>
                  </a:cxn>
                  <a:cxn ang="0">
                    <a:pos x="59" y="276"/>
                  </a:cxn>
                  <a:cxn ang="0">
                    <a:pos x="43" y="259"/>
                  </a:cxn>
                  <a:cxn ang="0">
                    <a:pos x="34" y="250"/>
                  </a:cxn>
                  <a:cxn ang="0">
                    <a:pos x="27" y="240"/>
                  </a:cxn>
                  <a:cxn ang="0">
                    <a:pos x="19" y="227"/>
                  </a:cxn>
                  <a:cxn ang="0">
                    <a:pos x="14" y="214"/>
                  </a:cxn>
                  <a:cxn ang="0">
                    <a:pos x="9" y="200"/>
                  </a:cxn>
                  <a:cxn ang="0">
                    <a:pos x="3" y="184"/>
                  </a:cxn>
                  <a:cxn ang="0">
                    <a:pos x="1" y="166"/>
                  </a:cxn>
                  <a:cxn ang="0">
                    <a:pos x="0" y="148"/>
                  </a:cxn>
                  <a:cxn ang="0">
                    <a:pos x="0" y="148"/>
                  </a:cxn>
                  <a:cxn ang="0">
                    <a:pos x="1" y="130"/>
                  </a:cxn>
                  <a:cxn ang="0">
                    <a:pos x="3" y="112"/>
                  </a:cxn>
                  <a:cxn ang="0">
                    <a:pos x="9" y="96"/>
                  </a:cxn>
                  <a:cxn ang="0">
                    <a:pos x="14" y="81"/>
                  </a:cxn>
                  <a:cxn ang="0">
                    <a:pos x="19" y="69"/>
                  </a:cxn>
                  <a:cxn ang="0">
                    <a:pos x="27" y="56"/>
                  </a:cxn>
                  <a:cxn ang="0">
                    <a:pos x="34" y="45"/>
                  </a:cxn>
                  <a:cxn ang="0">
                    <a:pos x="43" y="36"/>
                  </a:cxn>
                  <a:cxn ang="0">
                    <a:pos x="59" y="20"/>
                  </a:cxn>
                  <a:cxn ang="0">
                    <a:pos x="75" y="7"/>
                  </a:cxn>
                  <a:cxn ang="0">
                    <a:pos x="88" y="2"/>
                  </a:cxn>
                  <a:cxn ang="0">
                    <a:pos x="95" y="0"/>
                  </a:cxn>
                  <a:cxn ang="0">
                    <a:pos x="1558" y="65"/>
                  </a:cxn>
                </a:cxnLst>
                <a:rect l="0" t="0" r="r" b="b"/>
                <a:pathLst>
                  <a:path w="1640" h="360">
                    <a:moveTo>
                      <a:pt x="1558" y="65"/>
                    </a:moveTo>
                    <a:lnTo>
                      <a:pt x="1558" y="65"/>
                    </a:lnTo>
                    <a:lnTo>
                      <a:pt x="1565" y="67"/>
                    </a:lnTo>
                    <a:lnTo>
                      <a:pt x="1576" y="74"/>
                    </a:lnTo>
                    <a:lnTo>
                      <a:pt x="1590" y="85"/>
                    </a:lnTo>
                    <a:lnTo>
                      <a:pt x="1604" y="101"/>
                    </a:lnTo>
                    <a:lnTo>
                      <a:pt x="1617" y="121"/>
                    </a:lnTo>
                    <a:lnTo>
                      <a:pt x="1624" y="133"/>
                    </a:lnTo>
                    <a:lnTo>
                      <a:pt x="1630" y="148"/>
                    </a:lnTo>
                    <a:lnTo>
                      <a:pt x="1633" y="162"/>
                    </a:lnTo>
                    <a:lnTo>
                      <a:pt x="1637" y="178"/>
                    </a:lnTo>
                    <a:lnTo>
                      <a:pt x="1639" y="195"/>
                    </a:lnTo>
                    <a:lnTo>
                      <a:pt x="1640" y="213"/>
                    </a:lnTo>
                    <a:lnTo>
                      <a:pt x="1640" y="213"/>
                    </a:lnTo>
                    <a:lnTo>
                      <a:pt x="1639" y="234"/>
                    </a:lnTo>
                    <a:lnTo>
                      <a:pt x="1637" y="254"/>
                    </a:lnTo>
                    <a:lnTo>
                      <a:pt x="1633" y="272"/>
                    </a:lnTo>
                    <a:lnTo>
                      <a:pt x="1630" y="286"/>
                    </a:lnTo>
                    <a:lnTo>
                      <a:pt x="1624" y="301"/>
                    </a:lnTo>
                    <a:lnTo>
                      <a:pt x="1617" y="313"/>
                    </a:lnTo>
                    <a:lnTo>
                      <a:pt x="1612" y="322"/>
                    </a:lnTo>
                    <a:lnTo>
                      <a:pt x="1604" y="331"/>
                    </a:lnTo>
                    <a:lnTo>
                      <a:pt x="1590" y="346"/>
                    </a:lnTo>
                    <a:lnTo>
                      <a:pt x="1576" y="355"/>
                    </a:lnTo>
                    <a:lnTo>
                      <a:pt x="1565" y="360"/>
                    </a:lnTo>
                    <a:lnTo>
                      <a:pt x="1558" y="360"/>
                    </a:lnTo>
                    <a:lnTo>
                      <a:pt x="95" y="295"/>
                    </a:lnTo>
                    <a:lnTo>
                      <a:pt x="95" y="295"/>
                    </a:lnTo>
                    <a:lnTo>
                      <a:pt x="88" y="294"/>
                    </a:lnTo>
                    <a:lnTo>
                      <a:pt x="75" y="286"/>
                    </a:lnTo>
                    <a:lnTo>
                      <a:pt x="59" y="276"/>
                    </a:lnTo>
                    <a:lnTo>
                      <a:pt x="43" y="259"/>
                    </a:lnTo>
                    <a:lnTo>
                      <a:pt x="34" y="250"/>
                    </a:lnTo>
                    <a:lnTo>
                      <a:pt x="27" y="240"/>
                    </a:lnTo>
                    <a:lnTo>
                      <a:pt x="19" y="227"/>
                    </a:lnTo>
                    <a:lnTo>
                      <a:pt x="14" y="214"/>
                    </a:lnTo>
                    <a:lnTo>
                      <a:pt x="9" y="200"/>
                    </a:lnTo>
                    <a:lnTo>
                      <a:pt x="3" y="184"/>
                    </a:lnTo>
                    <a:lnTo>
                      <a:pt x="1" y="166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1" y="130"/>
                    </a:lnTo>
                    <a:lnTo>
                      <a:pt x="3" y="112"/>
                    </a:lnTo>
                    <a:lnTo>
                      <a:pt x="9" y="96"/>
                    </a:lnTo>
                    <a:lnTo>
                      <a:pt x="14" y="81"/>
                    </a:lnTo>
                    <a:lnTo>
                      <a:pt x="19" y="69"/>
                    </a:lnTo>
                    <a:lnTo>
                      <a:pt x="27" y="56"/>
                    </a:lnTo>
                    <a:lnTo>
                      <a:pt x="34" y="45"/>
                    </a:lnTo>
                    <a:lnTo>
                      <a:pt x="43" y="36"/>
                    </a:lnTo>
                    <a:lnTo>
                      <a:pt x="59" y="20"/>
                    </a:lnTo>
                    <a:lnTo>
                      <a:pt x="75" y="7"/>
                    </a:lnTo>
                    <a:lnTo>
                      <a:pt x="88" y="2"/>
                    </a:lnTo>
                    <a:lnTo>
                      <a:pt x="95" y="0"/>
                    </a:lnTo>
                    <a:lnTo>
                      <a:pt x="1558" y="6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41000">
                    <a:schemeClr val="bg1"/>
                  </a:gs>
                  <a:gs pos="92000">
                    <a:schemeClr val="bg1">
                      <a:lumMod val="50000"/>
                    </a:schemeClr>
                  </a:gs>
                </a:gsLst>
                <a:lin ang="5520000" scaled="0"/>
                <a:tileRect/>
              </a:gradFill>
              <a:ln w="9525">
                <a:noFill/>
                <a:prstDash val="sysDash"/>
                <a:miter lim="800000"/>
                <a:headEnd/>
                <a:tailEnd/>
              </a:ln>
            </p:spPr>
            <p:txBody>
              <a:bodyPr lIns="18288" tIns="18288" rIns="18288" bIns="18288" rtlCol="0" anchor="ctr" anchorCtr="1"/>
              <a:lstStyle/>
              <a:p>
                <a:pPr algn="ctr" rtl="0">
                  <a:lnSpc>
                    <a:spcPct val="85000"/>
                  </a:lnSpc>
                  <a:spcBef>
                    <a:spcPct val="20000"/>
                  </a:spcBef>
                </a:pPr>
                <a:endParaRPr lang="fr-FR" sz="1600" b="1" dirty="0">
                  <a:solidFill>
                    <a:srgbClr val="FFFFFF"/>
                  </a:solidFill>
                  <a:latin typeface="Arial Narrow" pitchFamily="112" charset="0"/>
                </a:endParaRPr>
              </a:p>
            </p:txBody>
          </p:sp>
          <p:sp>
            <p:nvSpPr>
              <p:cNvPr id="40" name="Forme libre 50">
                <a:extLst>
                  <a:ext uri="{FF2B5EF4-FFF2-40B4-BE49-F238E27FC236}">
                    <a16:creationId xmlns:a16="http://schemas.microsoft.com/office/drawing/2014/main" id="{0F5367B3-0C7F-4515-9A69-DE0B3500F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5783" y="2366282"/>
                <a:ext cx="2456362" cy="240472"/>
              </a:xfrm>
              <a:custGeom>
                <a:avLst/>
                <a:gdLst/>
                <a:ahLst/>
                <a:cxnLst>
                  <a:cxn ang="0">
                    <a:pos x="3230" y="297"/>
                  </a:cxn>
                  <a:cxn ang="0">
                    <a:pos x="3230" y="297"/>
                  </a:cxn>
                  <a:cxn ang="0">
                    <a:pos x="3235" y="295"/>
                  </a:cxn>
                  <a:cxn ang="0">
                    <a:pos x="3244" y="290"/>
                  </a:cxn>
                  <a:cxn ang="0">
                    <a:pos x="3251" y="281"/>
                  </a:cxn>
                  <a:cxn ang="0">
                    <a:pos x="3260" y="268"/>
                  </a:cxn>
                  <a:cxn ang="0">
                    <a:pos x="3267" y="249"/>
                  </a:cxn>
                  <a:cxn ang="0">
                    <a:pos x="3273" y="223"/>
                  </a:cxn>
                  <a:cxn ang="0">
                    <a:pos x="3278" y="189"/>
                  </a:cxn>
                  <a:cxn ang="0">
                    <a:pos x="3280" y="149"/>
                  </a:cxn>
                  <a:cxn ang="0">
                    <a:pos x="3280" y="149"/>
                  </a:cxn>
                  <a:cxn ang="0">
                    <a:pos x="3278" y="106"/>
                  </a:cxn>
                  <a:cxn ang="0">
                    <a:pos x="3273" y="72"/>
                  </a:cxn>
                  <a:cxn ang="0">
                    <a:pos x="3267" y="47"/>
                  </a:cxn>
                  <a:cxn ang="0">
                    <a:pos x="3260" y="27"/>
                  </a:cxn>
                  <a:cxn ang="0">
                    <a:pos x="3251" y="14"/>
                  </a:cxn>
                  <a:cxn ang="0">
                    <a:pos x="3244" y="5"/>
                  </a:cxn>
                  <a:cxn ang="0">
                    <a:pos x="3235" y="2"/>
                  </a:cxn>
                  <a:cxn ang="0">
                    <a:pos x="3230" y="0"/>
                  </a:cxn>
                  <a:cxn ang="0">
                    <a:pos x="67" y="34"/>
                  </a:cxn>
                  <a:cxn ang="0">
                    <a:pos x="67" y="34"/>
                  </a:cxn>
                  <a:cxn ang="0">
                    <a:pos x="60" y="34"/>
                  </a:cxn>
                  <a:cxn ang="0">
                    <a:pos x="50" y="40"/>
                  </a:cxn>
                  <a:cxn ang="0">
                    <a:pos x="40" y="49"/>
                  </a:cxn>
                  <a:cxn ang="0">
                    <a:pos x="29" y="61"/>
                  </a:cxn>
                  <a:cxn ang="0">
                    <a:pos x="18" y="81"/>
                  </a:cxn>
                  <a:cxn ang="0">
                    <a:pos x="13" y="94"/>
                  </a:cxn>
                  <a:cxn ang="0">
                    <a:pos x="9" y="106"/>
                  </a:cxn>
                  <a:cxn ang="0">
                    <a:pos x="5" y="122"/>
                  </a:cxn>
                  <a:cxn ang="0">
                    <a:pos x="2" y="140"/>
                  </a:cxn>
                  <a:cxn ang="0">
                    <a:pos x="0" y="160"/>
                  </a:cxn>
                  <a:cxn ang="0">
                    <a:pos x="0" y="182"/>
                  </a:cxn>
                  <a:cxn ang="0">
                    <a:pos x="0" y="182"/>
                  </a:cxn>
                  <a:cxn ang="0">
                    <a:pos x="0" y="204"/>
                  </a:cxn>
                  <a:cxn ang="0">
                    <a:pos x="2" y="225"/>
                  </a:cxn>
                  <a:cxn ang="0">
                    <a:pos x="5" y="243"/>
                  </a:cxn>
                  <a:cxn ang="0">
                    <a:pos x="9" y="259"/>
                  </a:cxn>
                  <a:cxn ang="0">
                    <a:pos x="13" y="274"/>
                  </a:cxn>
                  <a:cxn ang="0">
                    <a:pos x="18" y="285"/>
                  </a:cxn>
                  <a:cxn ang="0">
                    <a:pos x="23" y="295"/>
                  </a:cxn>
                  <a:cxn ang="0">
                    <a:pos x="29" y="304"/>
                  </a:cxn>
                  <a:cxn ang="0">
                    <a:pos x="40" y="317"/>
                  </a:cxn>
                  <a:cxn ang="0">
                    <a:pos x="50" y="324"/>
                  </a:cxn>
                  <a:cxn ang="0">
                    <a:pos x="60" y="328"/>
                  </a:cxn>
                  <a:cxn ang="0">
                    <a:pos x="67" y="330"/>
                  </a:cxn>
                  <a:cxn ang="0">
                    <a:pos x="3230" y="297"/>
                  </a:cxn>
                </a:cxnLst>
                <a:rect l="0" t="0" r="r" b="b"/>
                <a:pathLst>
                  <a:path w="3280" h="330">
                    <a:moveTo>
                      <a:pt x="3230" y="297"/>
                    </a:moveTo>
                    <a:lnTo>
                      <a:pt x="3230" y="297"/>
                    </a:lnTo>
                    <a:lnTo>
                      <a:pt x="3235" y="295"/>
                    </a:lnTo>
                    <a:lnTo>
                      <a:pt x="3244" y="290"/>
                    </a:lnTo>
                    <a:lnTo>
                      <a:pt x="3251" y="281"/>
                    </a:lnTo>
                    <a:lnTo>
                      <a:pt x="3260" y="268"/>
                    </a:lnTo>
                    <a:lnTo>
                      <a:pt x="3267" y="249"/>
                    </a:lnTo>
                    <a:lnTo>
                      <a:pt x="3273" y="223"/>
                    </a:lnTo>
                    <a:lnTo>
                      <a:pt x="3278" y="189"/>
                    </a:lnTo>
                    <a:lnTo>
                      <a:pt x="3280" y="149"/>
                    </a:lnTo>
                    <a:lnTo>
                      <a:pt x="3280" y="149"/>
                    </a:lnTo>
                    <a:lnTo>
                      <a:pt x="3278" y="106"/>
                    </a:lnTo>
                    <a:lnTo>
                      <a:pt x="3273" y="72"/>
                    </a:lnTo>
                    <a:lnTo>
                      <a:pt x="3267" y="47"/>
                    </a:lnTo>
                    <a:lnTo>
                      <a:pt x="3260" y="27"/>
                    </a:lnTo>
                    <a:lnTo>
                      <a:pt x="3251" y="14"/>
                    </a:lnTo>
                    <a:lnTo>
                      <a:pt x="3244" y="5"/>
                    </a:lnTo>
                    <a:lnTo>
                      <a:pt x="3235" y="2"/>
                    </a:lnTo>
                    <a:lnTo>
                      <a:pt x="3230" y="0"/>
                    </a:lnTo>
                    <a:lnTo>
                      <a:pt x="67" y="34"/>
                    </a:lnTo>
                    <a:lnTo>
                      <a:pt x="67" y="34"/>
                    </a:lnTo>
                    <a:lnTo>
                      <a:pt x="60" y="34"/>
                    </a:lnTo>
                    <a:lnTo>
                      <a:pt x="50" y="40"/>
                    </a:lnTo>
                    <a:lnTo>
                      <a:pt x="40" y="49"/>
                    </a:lnTo>
                    <a:lnTo>
                      <a:pt x="29" y="61"/>
                    </a:lnTo>
                    <a:lnTo>
                      <a:pt x="18" y="81"/>
                    </a:lnTo>
                    <a:lnTo>
                      <a:pt x="13" y="94"/>
                    </a:lnTo>
                    <a:lnTo>
                      <a:pt x="9" y="106"/>
                    </a:lnTo>
                    <a:lnTo>
                      <a:pt x="5" y="122"/>
                    </a:lnTo>
                    <a:lnTo>
                      <a:pt x="2" y="140"/>
                    </a:lnTo>
                    <a:lnTo>
                      <a:pt x="0" y="160"/>
                    </a:lnTo>
                    <a:lnTo>
                      <a:pt x="0" y="182"/>
                    </a:lnTo>
                    <a:lnTo>
                      <a:pt x="0" y="182"/>
                    </a:lnTo>
                    <a:lnTo>
                      <a:pt x="0" y="204"/>
                    </a:lnTo>
                    <a:lnTo>
                      <a:pt x="2" y="225"/>
                    </a:lnTo>
                    <a:lnTo>
                      <a:pt x="5" y="243"/>
                    </a:lnTo>
                    <a:lnTo>
                      <a:pt x="9" y="259"/>
                    </a:lnTo>
                    <a:lnTo>
                      <a:pt x="13" y="274"/>
                    </a:lnTo>
                    <a:lnTo>
                      <a:pt x="18" y="285"/>
                    </a:lnTo>
                    <a:lnTo>
                      <a:pt x="23" y="295"/>
                    </a:lnTo>
                    <a:lnTo>
                      <a:pt x="29" y="304"/>
                    </a:lnTo>
                    <a:lnTo>
                      <a:pt x="40" y="317"/>
                    </a:lnTo>
                    <a:lnTo>
                      <a:pt x="50" y="324"/>
                    </a:lnTo>
                    <a:lnTo>
                      <a:pt x="60" y="328"/>
                    </a:lnTo>
                    <a:lnTo>
                      <a:pt x="67" y="330"/>
                    </a:lnTo>
                    <a:lnTo>
                      <a:pt x="3230" y="29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41000">
                    <a:schemeClr val="bg1"/>
                  </a:gs>
                  <a:gs pos="92000">
                    <a:schemeClr val="bg1">
                      <a:lumMod val="50000"/>
                    </a:schemeClr>
                  </a:gs>
                </a:gsLst>
                <a:lin ang="5340000" scaled="0"/>
                <a:tileRect/>
              </a:gradFill>
              <a:ln w="9525">
                <a:noFill/>
                <a:prstDash val="sysDash"/>
                <a:miter lim="800000"/>
                <a:headEnd/>
                <a:tailEnd/>
              </a:ln>
            </p:spPr>
            <p:txBody>
              <a:bodyPr lIns="18288" tIns="18288" rIns="18288" bIns="18288" rtlCol="0" anchor="ctr" anchorCtr="1"/>
              <a:lstStyle/>
              <a:p>
                <a:pPr algn="ctr" rtl="0">
                  <a:lnSpc>
                    <a:spcPct val="85000"/>
                  </a:lnSpc>
                  <a:spcBef>
                    <a:spcPct val="20000"/>
                  </a:spcBef>
                </a:pPr>
                <a:endParaRPr lang="fr-FR" sz="1600" b="1" dirty="0">
                  <a:solidFill>
                    <a:srgbClr val="FFFFFF"/>
                  </a:solidFill>
                  <a:latin typeface="Arial Narrow" pitchFamily="112" charset="0"/>
                </a:endParaRPr>
              </a:p>
            </p:txBody>
          </p:sp>
          <p:sp>
            <p:nvSpPr>
              <p:cNvPr id="41" name="Forme libre 51">
                <a:extLst>
                  <a:ext uri="{FF2B5EF4-FFF2-40B4-BE49-F238E27FC236}">
                    <a16:creationId xmlns:a16="http://schemas.microsoft.com/office/drawing/2014/main" id="{96948AF8-B2A5-4EE6-891D-C792FB4EA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115" y="2637358"/>
                <a:ext cx="2011249" cy="275450"/>
              </a:xfrm>
              <a:custGeom>
                <a:avLst/>
                <a:gdLst/>
                <a:ahLst/>
                <a:cxnLst>
                  <a:cxn ang="0">
                    <a:pos x="2601" y="295"/>
                  </a:cxn>
                  <a:cxn ang="0">
                    <a:pos x="2601" y="295"/>
                  </a:cxn>
                  <a:cxn ang="0">
                    <a:pos x="2608" y="294"/>
                  </a:cxn>
                  <a:cxn ang="0">
                    <a:pos x="2619" y="286"/>
                  </a:cxn>
                  <a:cxn ang="0">
                    <a:pos x="2634" y="276"/>
                  </a:cxn>
                  <a:cxn ang="0">
                    <a:pos x="2648" y="259"/>
                  </a:cxn>
                  <a:cxn ang="0">
                    <a:pos x="2661" y="240"/>
                  </a:cxn>
                  <a:cxn ang="0">
                    <a:pos x="2668" y="227"/>
                  </a:cxn>
                  <a:cxn ang="0">
                    <a:pos x="2673" y="213"/>
                  </a:cxn>
                  <a:cxn ang="0">
                    <a:pos x="2677" y="198"/>
                  </a:cxn>
                  <a:cxn ang="0">
                    <a:pos x="2681" y="182"/>
                  </a:cxn>
                  <a:cxn ang="0">
                    <a:pos x="2682" y="166"/>
                  </a:cxn>
                  <a:cxn ang="0">
                    <a:pos x="2684" y="148"/>
                  </a:cxn>
                  <a:cxn ang="0">
                    <a:pos x="2684" y="148"/>
                  </a:cxn>
                  <a:cxn ang="0">
                    <a:pos x="2682" y="126"/>
                  </a:cxn>
                  <a:cxn ang="0">
                    <a:pos x="2681" y="106"/>
                  </a:cxn>
                  <a:cxn ang="0">
                    <a:pos x="2677" y="88"/>
                  </a:cxn>
                  <a:cxn ang="0">
                    <a:pos x="2673" y="74"/>
                  </a:cxn>
                  <a:cxn ang="0">
                    <a:pos x="2668" y="59"/>
                  </a:cxn>
                  <a:cxn ang="0">
                    <a:pos x="2661" y="47"/>
                  </a:cxn>
                  <a:cxn ang="0">
                    <a:pos x="2654" y="38"/>
                  </a:cxn>
                  <a:cxn ang="0">
                    <a:pos x="2648" y="29"/>
                  </a:cxn>
                  <a:cxn ang="0">
                    <a:pos x="2634" y="14"/>
                  </a:cxn>
                  <a:cxn ang="0">
                    <a:pos x="2619" y="5"/>
                  </a:cxn>
                  <a:cxn ang="0">
                    <a:pos x="2608" y="0"/>
                  </a:cxn>
                  <a:cxn ang="0">
                    <a:pos x="2601" y="0"/>
                  </a:cxn>
                  <a:cxn ang="0">
                    <a:pos x="94" y="81"/>
                  </a:cxn>
                  <a:cxn ang="0">
                    <a:pos x="94" y="81"/>
                  </a:cxn>
                  <a:cxn ang="0">
                    <a:pos x="87" y="83"/>
                  </a:cxn>
                  <a:cxn ang="0">
                    <a:pos x="74" y="90"/>
                  </a:cxn>
                  <a:cxn ang="0">
                    <a:pos x="58" y="101"/>
                  </a:cxn>
                  <a:cxn ang="0">
                    <a:pos x="42" y="117"/>
                  </a:cxn>
                  <a:cxn ang="0">
                    <a:pos x="35" y="126"/>
                  </a:cxn>
                  <a:cxn ang="0">
                    <a:pos x="26" y="137"/>
                  </a:cxn>
                  <a:cxn ang="0">
                    <a:pos x="18" y="149"/>
                  </a:cxn>
                  <a:cxn ang="0">
                    <a:pos x="13" y="162"/>
                  </a:cxn>
                  <a:cxn ang="0">
                    <a:pos x="8" y="177"/>
                  </a:cxn>
                  <a:cxn ang="0">
                    <a:pos x="4" y="193"/>
                  </a:cxn>
                  <a:cxn ang="0">
                    <a:pos x="0" y="211"/>
                  </a:cxn>
                  <a:cxn ang="0">
                    <a:pos x="0" y="229"/>
                  </a:cxn>
                  <a:cxn ang="0">
                    <a:pos x="0" y="229"/>
                  </a:cxn>
                  <a:cxn ang="0">
                    <a:pos x="0" y="249"/>
                  </a:cxn>
                  <a:cxn ang="0">
                    <a:pos x="4" y="265"/>
                  </a:cxn>
                  <a:cxn ang="0">
                    <a:pos x="8" y="281"/>
                  </a:cxn>
                  <a:cxn ang="0">
                    <a:pos x="13" y="295"/>
                  </a:cxn>
                  <a:cxn ang="0">
                    <a:pos x="18" y="308"/>
                  </a:cxn>
                  <a:cxn ang="0">
                    <a:pos x="26" y="321"/>
                  </a:cxn>
                  <a:cxn ang="0">
                    <a:pos x="35" y="331"/>
                  </a:cxn>
                  <a:cxn ang="0">
                    <a:pos x="42" y="342"/>
                  </a:cxn>
                  <a:cxn ang="0">
                    <a:pos x="58" y="357"/>
                  </a:cxn>
                  <a:cxn ang="0">
                    <a:pos x="74" y="369"/>
                  </a:cxn>
                  <a:cxn ang="0">
                    <a:pos x="87" y="375"/>
                  </a:cxn>
                  <a:cxn ang="0">
                    <a:pos x="94" y="378"/>
                  </a:cxn>
                  <a:cxn ang="0">
                    <a:pos x="2601" y="295"/>
                  </a:cxn>
                </a:cxnLst>
                <a:rect l="0" t="0" r="r" b="b"/>
                <a:pathLst>
                  <a:path w="2684" h="378">
                    <a:moveTo>
                      <a:pt x="2601" y="295"/>
                    </a:moveTo>
                    <a:lnTo>
                      <a:pt x="2601" y="295"/>
                    </a:lnTo>
                    <a:lnTo>
                      <a:pt x="2608" y="294"/>
                    </a:lnTo>
                    <a:lnTo>
                      <a:pt x="2619" y="286"/>
                    </a:lnTo>
                    <a:lnTo>
                      <a:pt x="2634" y="276"/>
                    </a:lnTo>
                    <a:lnTo>
                      <a:pt x="2648" y="259"/>
                    </a:lnTo>
                    <a:lnTo>
                      <a:pt x="2661" y="240"/>
                    </a:lnTo>
                    <a:lnTo>
                      <a:pt x="2668" y="227"/>
                    </a:lnTo>
                    <a:lnTo>
                      <a:pt x="2673" y="213"/>
                    </a:lnTo>
                    <a:lnTo>
                      <a:pt x="2677" y="198"/>
                    </a:lnTo>
                    <a:lnTo>
                      <a:pt x="2681" y="182"/>
                    </a:lnTo>
                    <a:lnTo>
                      <a:pt x="2682" y="166"/>
                    </a:lnTo>
                    <a:lnTo>
                      <a:pt x="2684" y="148"/>
                    </a:lnTo>
                    <a:lnTo>
                      <a:pt x="2684" y="148"/>
                    </a:lnTo>
                    <a:lnTo>
                      <a:pt x="2682" y="126"/>
                    </a:lnTo>
                    <a:lnTo>
                      <a:pt x="2681" y="106"/>
                    </a:lnTo>
                    <a:lnTo>
                      <a:pt x="2677" y="88"/>
                    </a:lnTo>
                    <a:lnTo>
                      <a:pt x="2673" y="74"/>
                    </a:lnTo>
                    <a:lnTo>
                      <a:pt x="2668" y="59"/>
                    </a:lnTo>
                    <a:lnTo>
                      <a:pt x="2661" y="47"/>
                    </a:lnTo>
                    <a:lnTo>
                      <a:pt x="2654" y="38"/>
                    </a:lnTo>
                    <a:lnTo>
                      <a:pt x="2648" y="29"/>
                    </a:lnTo>
                    <a:lnTo>
                      <a:pt x="2634" y="14"/>
                    </a:lnTo>
                    <a:lnTo>
                      <a:pt x="2619" y="5"/>
                    </a:lnTo>
                    <a:lnTo>
                      <a:pt x="2608" y="0"/>
                    </a:lnTo>
                    <a:lnTo>
                      <a:pt x="2601" y="0"/>
                    </a:lnTo>
                    <a:lnTo>
                      <a:pt x="94" y="81"/>
                    </a:lnTo>
                    <a:lnTo>
                      <a:pt x="94" y="81"/>
                    </a:lnTo>
                    <a:lnTo>
                      <a:pt x="87" y="83"/>
                    </a:lnTo>
                    <a:lnTo>
                      <a:pt x="74" y="90"/>
                    </a:lnTo>
                    <a:lnTo>
                      <a:pt x="58" y="101"/>
                    </a:lnTo>
                    <a:lnTo>
                      <a:pt x="42" y="117"/>
                    </a:lnTo>
                    <a:lnTo>
                      <a:pt x="35" y="126"/>
                    </a:lnTo>
                    <a:lnTo>
                      <a:pt x="26" y="137"/>
                    </a:lnTo>
                    <a:lnTo>
                      <a:pt x="18" y="149"/>
                    </a:lnTo>
                    <a:lnTo>
                      <a:pt x="13" y="162"/>
                    </a:lnTo>
                    <a:lnTo>
                      <a:pt x="8" y="177"/>
                    </a:lnTo>
                    <a:lnTo>
                      <a:pt x="4" y="193"/>
                    </a:lnTo>
                    <a:lnTo>
                      <a:pt x="0" y="211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0" y="249"/>
                    </a:lnTo>
                    <a:lnTo>
                      <a:pt x="4" y="265"/>
                    </a:lnTo>
                    <a:lnTo>
                      <a:pt x="8" y="281"/>
                    </a:lnTo>
                    <a:lnTo>
                      <a:pt x="13" y="295"/>
                    </a:lnTo>
                    <a:lnTo>
                      <a:pt x="18" y="308"/>
                    </a:lnTo>
                    <a:lnTo>
                      <a:pt x="26" y="321"/>
                    </a:lnTo>
                    <a:lnTo>
                      <a:pt x="35" y="331"/>
                    </a:lnTo>
                    <a:lnTo>
                      <a:pt x="42" y="342"/>
                    </a:lnTo>
                    <a:lnTo>
                      <a:pt x="58" y="357"/>
                    </a:lnTo>
                    <a:lnTo>
                      <a:pt x="74" y="369"/>
                    </a:lnTo>
                    <a:lnTo>
                      <a:pt x="87" y="375"/>
                    </a:lnTo>
                    <a:lnTo>
                      <a:pt x="94" y="378"/>
                    </a:lnTo>
                    <a:lnTo>
                      <a:pt x="2601" y="29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41000">
                    <a:schemeClr val="bg1"/>
                  </a:gs>
                  <a:gs pos="84000">
                    <a:schemeClr val="bg1">
                      <a:lumMod val="50000"/>
                    </a:schemeClr>
                  </a:gs>
                </a:gsLst>
                <a:lin ang="5280000" scaled="0"/>
                <a:tileRect/>
              </a:gradFill>
              <a:ln w="9525">
                <a:noFill/>
                <a:prstDash val="sysDash"/>
                <a:miter lim="800000"/>
                <a:headEnd/>
                <a:tailEnd/>
              </a:ln>
            </p:spPr>
            <p:txBody>
              <a:bodyPr lIns="18288" tIns="18288" rIns="18288" bIns="18288" rtlCol="0" anchor="ctr" anchorCtr="1"/>
              <a:lstStyle/>
              <a:p>
                <a:pPr algn="ctr" rtl="0">
                  <a:lnSpc>
                    <a:spcPct val="85000"/>
                  </a:lnSpc>
                  <a:spcBef>
                    <a:spcPct val="20000"/>
                  </a:spcBef>
                </a:pPr>
                <a:endParaRPr lang="fr-FR" sz="1600" b="1" dirty="0">
                  <a:solidFill>
                    <a:srgbClr val="FFFFFF"/>
                  </a:solidFill>
                  <a:latin typeface="Arial Narrow" pitchFamily="112" charset="0"/>
                </a:endParaRPr>
              </a:p>
            </p:txBody>
          </p:sp>
          <p:sp>
            <p:nvSpPr>
              <p:cNvPr id="42" name="Forme libre 52">
                <a:extLst>
                  <a:ext uri="{FF2B5EF4-FFF2-40B4-BE49-F238E27FC236}">
                    <a16:creationId xmlns:a16="http://schemas.microsoft.com/office/drawing/2014/main" id="{8BE6569C-C70C-4F1D-BD2C-FF329C3B5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8750" y="2963816"/>
                <a:ext cx="1230430" cy="263790"/>
              </a:xfrm>
              <a:custGeom>
                <a:avLst/>
                <a:gdLst/>
                <a:ahLst/>
                <a:cxnLst>
                  <a:cxn ang="0">
                    <a:pos x="1558" y="296"/>
                  </a:cxn>
                  <a:cxn ang="0">
                    <a:pos x="1558" y="296"/>
                  </a:cxn>
                  <a:cxn ang="0">
                    <a:pos x="1565" y="294"/>
                  </a:cxn>
                  <a:cxn ang="0">
                    <a:pos x="1576" y="287"/>
                  </a:cxn>
                  <a:cxn ang="0">
                    <a:pos x="1590" y="276"/>
                  </a:cxn>
                  <a:cxn ang="0">
                    <a:pos x="1604" y="260"/>
                  </a:cxn>
                  <a:cxn ang="0">
                    <a:pos x="1617" y="240"/>
                  </a:cxn>
                  <a:cxn ang="0">
                    <a:pos x="1624" y="227"/>
                  </a:cxn>
                  <a:cxn ang="0">
                    <a:pos x="1630" y="215"/>
                  </a:cxn>
                  <a:cxn ang="0">
                    <a:pos x="1633" y="200"/>
                  </a:cxn>
                  <a:cxn ang="0">
                    <a:pos x="1637" y="184"/>
                  </a:cxn>
                  <a:cxn ang="0">
                    <a:pos x="1639" y="166"/>
                  </a:cxn>
                  <a:cxn ang="0">
                    <a:pos x="1640" y="148"/>
                  </a:cxn>
                  <a:cxn ang="0">
                    <a:pos x="1640" y="148"/>
                  </a:cxn>
                  <a:cxn ang="0">
                    <a:pos x="1639" y="127"/>
                  </a:cxn>
                  <a:cxn ang="0">
                    <a:pos x="1637" y="107"/>
                  </a:cxn>
                  <a:cxn ang="0">
                    <a:pos x="1633" y="91"/>
                  </a:cxn>
                  <a:cxn ang="0">
                    <a:pos x="1630" y="74"/>
                  </a:cxn>
                  <a:cxn ang="0">
                    <a:pos x="1624" y="62"/>
                  </a:cxn>
                  <a:cxn ang="0">
                    <a:pos x="1617" y="49"/>
                  </a:cxn>
                  <a:cxn ang="0">
                    <a:pos x="1612" y="38"/>
                  </a:cxn>
                  <a:cxn ang="0">
                    <a:pos x="1604" y="29"/>
                  </a:cxn>
                  <a:cxn ang="0">
                    <a:pos x="1590" y="15"/>
                  </a:cxn>
                  <a:cxn ang="0">
                    <a:pos x="1576" y="8"/>
                  </a:cxn>
                  <a:cxn ang="0">
                    <a:pos x="1565" y="2"/>
                  </a:cxn>
                  <a:cxn ang="0">
                    <a:pos x="1558" y="0"/>
                  </a:cxn>
                  <a:cxn ang="0">
                    <a:pos x="95" y="67"/>
                  </a:cxn>
                  <a:cxn ang="0">
                    <a:pos x="95" y="67"/>
                  </a:cxn>
                  <a:cxn ang="0">
                    <a:pos x="88" y="69"/>
                  </a:cxn>
                  <a:cxn ang="0">
                    <a:pos x="75" y="74"/>
                  </a:cxn>
                  <a:cxn ang="0">
                    <a:pos x="59" y="85"/>
                  </a:cxn>
                  <a:cxn ang="0">
                    <a:pos x="43" y="101"/>
                  </a:cxn>
                  <a:cxn ang="0">
                    <a:pos x="34" y="110"/>
                  </a:cxn>
                  <a:cxn ang="0">
                    <a:pos x="27" y="121"/>
                  </a:cxn>
                  <a:cxn ang="0">
                    <a:pos x="19" y="134"/>
                  </a:cxn>
                  <a:cxn ang="0">
                    <a:pos x="14" y="148"/>
                  </a:cxn>
                  <a:cxn ang="0">
                    <a:pos x="9" y="163"/>
                  </a:cxn>
                  <a:cxn ang="0">
                    <a:pos x="3" y="179"/>
                  </a:cxn>
                  <a:cxn ang="0">
                    <a:pos x="1" y="195"/>
                  </a:cxn>
                  <a:cxn ang="0">
                    <a:pos x="0" y="215"/>
                  </a:cxn>
                  <a:cxn ang="0">
                    <a:pos x="0" y="215"/>
                  </a:cxn>
                  <a:cxn ang="0">
                    <a:pos x="1" y="233"/>
                  </a:cxn>
                  <a:cxn ang="0">
                    <a:pos x="3" y="249"/>
                  </a:cxn>
                  <a:cxn ang="0">
                    <a:pos x="9" y="265"/>
                  </a:cxn>
                  <a:cxn ang="0">
                    <a:pos x="14" y="280"/>
                  </a:cxn>
                  <a:cxn ang="0">
                    <a:pos x="19" y="294"/>
                  </a:cxn>
                  <a:cxn ang="0">
                    <a:pos x="27" y="305"/>
                  </a:cxn>
                  <a:cxn ang="0">
                    <a:pos x="34" y="316"/>
                  </a:cxn>
                  <a:cxn ang="0">
                    <a:pos x="43" y="326"/>
                  </a:cxn>
                  <a:cxn ang="0">
                    <a:pos x="59" y="343"/>
                  </a:cxn>
                  <a:cxn ang="0">
                    <a:pos x="75" y="353"/>
                  </a:cxn>
                  <a:cxn ang="0">
                    <a:pos x="88" y="361"/>
                  </a:cxn>
                  <a:cxn ang="0">
                    <a:pos x="95" y="362"/>
                  </a:cxn>
                  <a:cxn ang="0">
                    <a:pos x="1558" y="296"/>
                  </a:cxn>
                </a:cxnLst>
                <a:rect l="0" t="0" r="r" b="b"/>
                <a:pathLst>
                  <a:path w="1640" h="362">
                    <a:moveTo>
                      <a:pt x="1558" y="296"/>
                    </a:moveTo>
                    <a:lnTo>
                      <a:pt x="1558" y="296"/>
                    </a:lnTo>
                    <a:lnTo>
                      <a:pt x="1565" y="294"/>
                    </a:lnTo>
                    <a:lnTo>
                      <a:pt x="1576" y="287"/>
                    </a:lnTo>
                    <a:lnTo>
                      <a:pt x="1590" y="276"/>
                    </a:lnTo>
                    <a:lnTo>
                      <a:pt x="1604" y="260"/>
                    </a:lnTo>
                    <a:lnTo>
                      <a:pt x="1617" y="240"/>
                    </a:lnTo>
                    <a:lnTo>
                      <a:pt x="1624" y="227"/>
                    </a:lnTo>
                    <a:lnTo>
                      <a:pt x="1630" y="215"/>
                    </a:lnTo>
                    <a:lnTo>
                      <a:pt x="1633" y="200"/>
                    </a:lnTo>
                    <a:lnTo>
                      <a:pt x="1637" y="184"/>
                    </a:lnTo>
                    <a:lnTo>
                      <a:pt x="1639" y="166"/>
                    </a:lnTo>
                    <a:lnTo>
                      <a:pt x="1640" y="148"/>
                    </a:lnTo>
                    <a:lnTo>
                      <a:pt x="1640" y="148"/>
                    </a:lnTo>
                    <a:lnTo>
                      <a:pt x="1639" y="127"/>
                    </a:lnTo>
                    <a:lnTo>
                      <a:pt x="1637" y="107"/>
                    </a:lnTo>
                    <a:lnTo>
                      <a:pt x="1633" y="91"/>
                    </a:lnTo>
                    <a:lnTo>
                      <a:pt x="1630" y="74"/>
                    </a:lnTo>
                    <a:lnTo>
                      <a:pt x="1624" y="62"/>
                    </a:lnTo>
                    <a:lnTo>
                      <a:pt x="1617" y="49"/>
                    </a:lnTo>
                    <a:lnTo>
                      <a:pt x="1612" y="38"/>
                    </a:lnTo>
                    <a:lnTo>
                      <a:pt x="1604" y="29"/>
                    </a:lnTo>
                    <a:lnTo>
                      <a:pt x="1590" y="15"/>
                    </a:lnTo>
                    <a:lnTo>
                      <a:pt x="1576" y="8"/>
                    </a:lnTo>
                    <a:lnTo>
                      <a:pt x="1565" y="2"/>
                    </a:lnTo>
                    <a:lnTo>
                      <a:pt x="1558" y="0"/>
                    </a:lnTo>
                    <a:lnTo>
                      <a:pt x="95" y="67"/>
                    </a:lnTo>
                    <a:lnTo>
                      <a:pt x="95" y="67"/>
                    </a:lnTo>
                    <a:lnTo>
                      <a:pt x="88" y="69"/>
                    </a:lnTo>
                    <a:lnTo>
                      <a:pt x="75" y="74"/>
                    </a:lnTo>
                    <a:lnTo>
                      <a:pt x="59" y="85"/>
                    </a:lnTo>
                    <a:lnTo>
                      <a:pt x="43" y="101"/>
                    </a:lnTo>
                    <a:lnTo>
                      <a:pt x="34" y="110"/>
                    </a:lnTo>
                    <a:lnTo>
                      <a:pt x="27" y="121"/>
                    </a:lnTo>
                    <a:lnTo>
                      <a:pt x="19" y="134"/>
                    </a:lnTo>
                    <a:lnTo>
                      <a:pt x="14" y="148"/>
                    </a:lnTo>
                    <a:lnTo>
                      <a:pt x="9" y="163"/>
                    </a:lnTo>
                    <a:lnTo>
                      <a:pt x="3" y="179"/>
                    </a:lnTo>
                    <a:lnTo>
                      <a:pt x="1" y="195"/>
                    </a:lnTo>
                    <a:lnTo>
                      <a:pt x="0" y="215"/>
                    </a:lnTo>
                    <a:lnTo>
                      <a:pt x="0" y="215"/>
                    </a:lnTo>
                    <a:lnTo>
                      <a:pt x="1" y="233"/>
                    </a:lnTo>
                    <a:lnTo>
                      <a:pt x="3" y="249"/>
                    </a:lnTo>
                    <a:lnTo>
                      <a:pt x="9" y="265"/>
                    </a:lnTo>
                    <a:lnTo>
                      <a:pt x="14" y="280"/>
                    </a:lnTo>
                    <a:lnTo>
                      <a:pt x="19" y="294"/>
                    </a:lnTo>
                    <a:lnTo>
                      <a:pt x="27" y="305"/>
                    </a:lnTo>
                    <a:lnTo>
                      <a:pt x="34" y="316"/>
                    </a:lnTo>
                    <a:lnTo>
                      <a:pt x="43" y="326"/>
                    </a:lnTo>
                    <a:lnTo>
                      <a:pt x="59" y="343"/>
                    </a:lnTo>
                    <a:lnTo>
                      <a:pt x="75" y="353"/>
                    </a:lnTo>
                    <a:lnTo>
                      <a:pt x="88" y="361"/>
                    </a:lnTo>
                    <a:lnTo>
                      <a:pt x="95" y="362"/>
                    </a:lnTo>
                    <a:lnTo>
                      <a:pt x="1558" y="29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41000">
                    <a:schemeClr val="bg1"/>
                  </a:gs>
                  <a:gs pos="87000">
                    <a:schemeClr val="bg1">
                      <a:lumMod val="50000"/>
                    </a:schemeClr>
                  </a:gs>
                </a:gsLst>
                <a:lin ang="5280000" scaled="0"/>
                <a:tileRect/>
              </a:gradFill>
              <a:ln w="9525">
                <a:noFill/>
                <a:prstDash val="sysDash"/>
                <a:miter lim="800000"/>
                <a:headEnd/>
                <a:tailEnd/>
              </a:ln>
            </p:spPr>
            <p:txBody>
              <a:bodyPr lIns="18288" tIns="18288" rIns="18288" bIns="18288" rtlCol="0" anchor="ctr" anchorCtr="1"/>
              <a:lstStyle/>
              <a:p>
                <a:pPr algn="ctr" rtl="0">
                  <a:lnSpc>
                    <a:spcPct val="85000"/>
                  </a:lnSpc>
                  <a:spcBef>
                    <a:spcPct val="20000"/>
                  </a:spcBef>
                </a:pPr>
                <a:endParaRPr lang="fr-FR" sz="1600" b="1" dirty="0">
                  <a:solidFill>
                    <a:srgbClr val="FFFFFF"/>
                  </a:solidFill>
                  <a:latin typeface="Arial Narrow" pitchFamily="112" charset="0"/>
                </a:endParaRPr>
              </a:p>
            </p:txBody>
          </p:sp>
          <p:sp>
            <p:nvSpPr>
              <p:cNvPr id="43" name="Forme libre 53">
                <a:extLst>
                  <a:ext uri="{FF2B5EF4-FFF2-40B4-BE49-F238E27FC236}">
                    <a16:creationId xmlns:a16="http://schemas.microsoft.com/office/drawing/2014/main" id="{D36F8A51-A294-4172-9635-6D1B3952A3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5783" y="6572348"/>
                <a:ext cx="2456362" cy="239014"/>
              </a:xfrm>
              <a:custGeom>
                <a:avLst/>
                <a:gdLst/>
                <a:ahLst/>
                <a:cxnLst>
                  <a:cxn ang="0">
                    <a:pos x="3230" y="33"/>
                  </a:cxn>
                  <a:cxn ang="0">
                    <a:pos x="3230" y="33"/>
                  </a:cxn>
                  <a:cxn ang="0">
                    <a:pos x="3235" y="34"/>
                  </a:cxn>
                  <a:cxn ang="0">
                    <a:pos x="3244" y="38"/>
                  </a:cxn>
                  <a:cxn ang="0">
                    <a:pos x="3251" y="47"/>
                  </a:cxn>
                  <a:cxn ang="0">
                    <a:pos x="3260" y="61"/>
                  </a:cxn>
                  <a:cxn ang="0">
                    <a:pos x="3267" y="81"/>
                  </a:cxn>
                  <a:cxn ang="0">
                    <a:pos x="3273" y="106"/>
                  </a:cxn>
                  <a:cxn ang="0">
                    <a:pos x="3278" y="139"/>
                  </a:cxn>
                  <a:cxn ang="0">
                    <a:pos x="3280" y="180"/>
                  </a:cxn>
                  <a:cxn ang="0">
                    <a:pos x="3280" y="180"/>
                  </a:cxn>
                  <a:cxn ang="0">
                    <a:pos x="3278" y="224"/>
                  </a:cxn>
                  <a:cxn ang="0">
                    <a:pos x="3273" y="256"/>
                  </a:cxn>
                  <a:cxn ang="0">
                    <a:pos x="3267" y="283"/>
                  </a:cxn>
                  <a:cxn ang="0">
                    <a:pos x="3260" y="301"/>
                  </a:cxn>
                  <a:cxn ang="0">
                    <a:pos x="3251" y="315"/>
                  </a:cxn>
                  <a:cxn ang="0">
                    <a:pos x="3244" y="323"/>
                  </a:cxn>
                  <a:cxn ang="0">
                    <a:pos x="3235" y="328"/>
                  </a:cxn>
                  <a:cxn ang="0">
                    <a:pos x="3230" y="328"/>
                  </a:cxn>
                  <a:cxn ang="0">
                    <a:pos x="67" y="296"/>
                  </a:cxn>
                  <a:cxn ang="0">
                    <a:pos x="67" y="296"/>
                  </a:cxn>
                  <a:cxn ang="0">
                    <a:pos x="60" y="294"/>
                  </a:cxn>
                  <a:cxn ang="0">
                    <a:pos x="50" y="290"/>
                  </a:cxn>
                  <a:cxn ang="0">
                    <a:pos x="40" y="281"/>
                  </a:cxn>
                  <a:cxn ang="0">
                    <a:pos x="29" y="267"/>
                  </a:cxn>
                  <a:cxn ang="0">
                    <a:pos x="18" y="249"/>
                  </a:cxn>
                  <a:cxn ang="0">
                    <a:pos x="13" y="236"/>
                  </a:cxn>
                  <a:cxn ang="0">
                    <a:pos x="9" y="222"/>
                  </a:cxn>
                  <a:cxn ang="0">
                    <a:pos x="5" y="207"/>
                  </a:cxn>
                  <a:cxn ang="0">
                    <a:pos x="2" y="189"/>
                  </a:cxn>
                  <a:cxn ang="0">
                    <a:pos x="0" y="170"/>
                  </a:cxn>
                  <a:cxn ang="0">
                    <a:pos x="0" y="148"/>
                  </a:cxn>
                  <a:cxn ang="0">
                    <a:pos x="0" y="148"/>
                  </a:cxn>
                  <a:cxn ang="0">
                    <a:pos x="0" y="124"/>
                  </a:cxn>
                  <a:cxn ang="0">
                    <a:pos x="2" y="105"/>
                  </a:cxn>
                  <a:cxn ang="0">
                    <a:pos x="5" y="87"/>
                  </a:cxn>
                  <a:cxn ang="0">
                    <a:pos x="9" y="70"/>
                  </a:cxn>
                  <a:cxn ang="0">
                    <a:pos x="13" y="56"/>
                  </a:cxn>
                  <a:cxn ang="0">
                    <a:pos x="18" y="43"/>
                  </a:cxn>
                  <a:cxn ang="0">
                    <a:pos x="23" y="34"/>
                  </a:cxn>
                  <a:cxn ang="0">
                    <a:pos x="29" y="25"/>
                  </a:cxn>
                  <a:cxn ang="0">
                    <a:pos x="40" y="13"/>
                  </a:cxn>
                  <a:cxn ang="0">
                    <a:pos x="50" y="6"/>
                  </a:cxn>
                  <a:cxn ang="0">
                    <a:pos x="60" y="0"/>
                  </a:cxn>
                  <a:cxn ang="0">
                    <a:pos x="67" y="0"/>
                  </a:cxn>
                  <a:cxn ang="0">
                    <a:pos x="3230" y="33"/>
                  </a:cxn>
                </a:cxnLst>
                <a:rect l="0" t="0" r="r" b="b"/>
                <a:pathLst>
                  <a:path w="3280" h="328">
                    <a:moveTo>
                      <a:pt x="3230" y="33"/>
                    </a:moveTo>
                    <a:lnTo>
                      <a:pt x="3230" y="33"/>
                    </a:lnTo>
                    <a:lnTo>
                      <a:pt x="3235" y="34"/>
                    </a:lnTo>
                    <a:lnTo>
                      <a:pt x="3244" y="38"/>
                    </a:lnTo>
                    <a:lnTo>
                      <a:pt x="3251" y="47"/>
                    </a:lnTo>
                    <a:lnTo>
                      <a:pt x="3260" y="61"/>
                    </a:lnTo>
                    <a:lnTo>
                      <a:pt x="3267" y="81"/>
                    </a:lnTo>
                    <a:lnTo>
                      <a:pt x="3273" y="106"/>
                    </a:lnTo>
                    <a:lnTo>
                      <a:pt x="3278" y="139"/>
                    </a:lnTo>
                    <a:lnTo>
                      <a:pt x="3280" y="180"/>
                    </a:lnTo>
                    <a:lnTo>
                      <a:pt x="3280" y="180"/>
                    </a:lnTo>
                    <a:lnTo>
                      <a:pt x="3278" y="224"/>
                    </a:lnTo>
                    <a:lnTo>
                      <a:pt x="3273" y="256"/>
                    </a:lnTo>
                    <a:lnTo>
                      <a:pt x="3267" y="283"/>
                    </a:lnTo>
                    <a:lnTo>
                      <a:pt x="3260" y="301"/>
                    </a:lnTo>
                    <a:lnTo>
                      <a:pt x="3251" y="315"/>
                    </a:lnTo>
                    <a:lnTo>
                      <a:pt x="3244" y="323"/>
                    </a:lnTo>
                    <a:lnTo>
                      <a:pt x="3235" y="328"/>
                    </a:lnTo>
                    <a:lnTo>
                      <a:pt x="3230" y="328"/>
                    </a:lnTo>
                    <a:lnTo>
                      <a:pt x="67" y="296"/>
                    </a:lnTo>
                    <a:lnTo>
                      <a:pt x="67" y="296"/>
                    </a:lnTo>
                    <a:lnTo>
                      <a:pt x="60" y="294"/>
                    </a:lnTo>
                    <a:lnTo>
                      <a:pt x="50" y="290"/>
                    </a:lnTo>
                    <a:lnTo>
                      <a:pt x="40" y="281"/>
                    </a:lnTo>
                    <a:lnTo>
                      <a:pt x="29" y="267"/>
                    </a:lnTo>
                    <a:lnTo>
                      <a:pt x="18" y="249"/>
                    </a:lnTo>
                    <a:lnTo>
                      <a:pt x="13" y="236"/>
                    </a:lnTo>
                    <a:lnTo>
                      <a:pt x="9" y="222"/>
                    </a:lnTo>
                    <a:lnTo>
                      <a:pt x="5" y="207"/>
                    </a:lnTo>
                    <a:lnTo>
                      <a:pt x="2" y="189"/>
                    </a:lnTo>
                    <a:lnTo>
                      <a:pt x="0" y="170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0" y="124"/>
                    </a:lnTo>
                    <a:lnTo>
                      <a:pt x="2" y="105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6"/>
                    </a:lnTo>
                    <a:lnTo>
                      <a:pt x="18" y="43"/>
                    </a:lnTo>
                    <a:lnTo>
                      <a:pt x="23" y="34"/>
                    </a:lnTo>
                    <a:lnTo>
                      <a:pt x="29" y="25"/>
                    </a:lnTo>
                    <a:lnTo>
                      <a:pt x="40" y="13"/>
                    </a:lnTo>
                    <a:lnTo>
                      <a:pt x="50" y="6"/>
                    </a:lnTo>
                    <a:lnTo>
                      <a:pt x="60" y="0"/>
                    </a:lnTo>
                    <a:lnTo>
                      <a:pt x="67" y="0"/>
                    </a:lnTo>
                    <a:lnTo>
                      <a:pt x="3230" y="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41000">
                    <a:schemeClr val="bg1"/>
                  </a:gs>
                  <a:gs pos="100000">
                    <a:schemeClr val="bg1">
                      <a:lumMod val="50000"/>
                    </a:schemeClr>
                  </a:gs>
                </a:gsLst>
                <a:lin ang="5400000" scaled="0"/>
                <a:tileRect/>
              </a:gradFill>
              <a:ln w="9525">
                <a:noFill/>
                <a:prstDash val="sysDash"/>
                <a:miter lim="800000"/>
                <a:headEnd/>
                <a:tailEnd/>
              </a:ln>
            </p:spPr>
            <p:txBody>
              <a:bodyPr lIns="18288" tIns="18288" rIns="18288" bIns="18288" rtlCol="0" anchor="ctr" anchorCtr="1"/>
              <a:lstStyle/>
              <a:p>
                <a:pPr algn="ctr" rtl="0">
                  <a:lnSpc>
                    <a:spcPct val="85000"/>
                  </a:lnSpc>
                  <a:spcBef>
                    <a:spcPct val="20000"/>
                  </a:spcBef>
                </a:pPr>
                <a:endParaRPr lang="fr-FR" sz="1600" b="1" dirty="0">
                  <a:solidFill>
                    <a:srgbClr val="FFFFFF"/>
                  </a:solidFill>
                  <a:latin typeface="Arial Narrow" pitchFamily="112" charset="0"/>
                </a:endParaRPr>
              </a:p>
            </p:txBody>
          </p:sp>
          <p:sp>
            <p:nvSpPr>
              <p:cNvPr id="44" name="Forme libre 54">
                <a:extLst>
                  <a:ext uri="{FF2B5EF4-FFF2-40B4-BE49-F238E27FC236}">
                    <a16:creationId xmlns:a16="http://schemas.microsoft.com/office/drawing/2014/main" id="{ED44177F-3D23-4BF8-9AEC-2CF5B454B9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9141" y="6226943"/>
                <a:ext cx="2011249" cy="275450"/>
              </a:xfrm>
              <a:custGeom>
                <a:avLst/>
                <a:gdLst/>
                <a:ahLst/>
                <a:cxnLst>
                  <a:cxn ang="0">
                    <a:pos x="2601" y="81"/>
                  </a:cxn>
                  <a:cxn ang="0">
                    <a:pos x="2601" y="81"/>
                  </a:cxn>
                  <a:cxn ang="0">
                    <a:pos x="2610" y="84"/>
                  </a:cxn>
                  <a:cxn ang="0">
                    <a:pos x="2620" y="90"/>
                  </a:cxn>
                  <a:cxn ang="0">
                    <a:pos x="2633" y="100"/>
                  </a:cxn>
                  <a:cxn ang="0">
                    <a:pos x="2647" y="117"/>
                  </a:cxn>
                  <a:cxn ang="0">
                    <a:pos x="2662" y="138"/>
                  </a:cxn>
                  <a:cxn ang="0">
                    <a:pos x="2667" y="149"/>
                  </a:cxn>
                  <a:cxn ang="0">
                    <a:pos x="2673" y="163"/>
                  </a:cxn>
                  <a:cxn ang="0">
                    <a:pos x="2678" y="178"/>
                  </a:cxn>
                  <a:cxn ang="0">
                    <a:pos x="2682" y="194"/>
                  </a:cxn>
                  <a:cxn ang="0">
                    <a:pos x="2684" y="210"/>
                  </a:cxn>
                  <a:cxn ang="0">
                    <a:pos x="2684" y="228"/>
                  </a:cxn>
                  <a:cxn ang="0">
                    <a:pos x="2684" y="228"/>
                  </a:cxn>
                  <a:cxn ang="0">
                    <a:pos x="2684" y="250"/>
                  </a:cxn>
                  <a:cxn ang="0">
                    <a:pos x="2682" y="270"/>
                  </a:cxn>
                  <a:cxn ang="0">
                    <a:pos x="2678" y="288"/>
                  </a:cxn>
                  <a:cxn ang="0">
                    <a:pos x="2673" y="304"/>
                  </a:cxn>
                  <a:cxn ang="0">
                    <a:pos x="2667" y="317"/>
                  </a:cxn>
                  <a:cxn ang="0">
                    <a:pos x="2662" y="329"/>
                  </a:cxn>
                  <a:cxn ang="0">
                    <a:pos x="2655" y="340"/>
                  </a:cxn>
                  <a:cxn ang="0">
                    <a:pos x="2647" y="349"/>
                  </a:cxn>
                  <a:cxn ang="0">
                    <a:pos x="2633" y="362"/>
                  </a:cxn>
                  <a:cxn ang="0">
                    <a:pos x="2620" y="371"/>
                  </a:cxn>
                  <a:cxn ang="0">
                    <a:pos x="2610" y="376"/>
                  </a:cxn>
                  <a:cxn ang="0">
                    <a:pos x="2601" y="378"/>
                  </a:cxn>
                  <a:cxn ang="0">
                    <a:pos x="95" y="295"/>
                  </a:cxn>
                  <a:cxn ang="0">
                    <a:pos x="95" y="295"/>
                  </a:cxn>
                  <a:cxn ang="0">
                    <a:pos x="88" y="293"/>
                  </a:cxn>
                  <a:cxn ang="0">
                    <a:pos x="75" y="286"/>
                  </a:cxn>
                  <a:cxn ang="0">
                    <a:pos x="59" y="275"/>
                  </a:cxn>
                  <a:cxn ang="0">
                    <a:pos x="43" y="261"/>
                  </a:cxn>
                  <a:cxn ang="0">
                    <a:pos x="34" y="250"/>
                  </a:cxn>
                  <a:cxn ang="0">
                    <a:pos x="27" y="239"/>
                  </a:cxn>
                  <a:cxn ang="0">
                    <a:pos x="20" y="226"/>
                  </a:cxn>
                  <a:cxn ang="0">
                    <a:pos x="14" y="214"/>
                  </a:cxn>
                  <a:cxn ang="0">
                    <a:pos x="9" y="199"/>
                  </a:cxn>
                  <a:cxn ang="0">
                    <a:pos x="3" y="183"/>
                  </a:cxn>
                  <a:cxn ang="0">
                    <a:pos x="2" y="165"/>
                  </a:cxn>
                  <a:cxn ang="0">
                    <a:pos x="0" y="147"/>
                  </a:cxn>
                  <a:cxn ang="0">
                    <a:pos x="0" y="147"/>
                  </a:cxn>
                  <a:cxn ang="0">
                    <a:pos x="2" y="129"/>
                  </a:cxn>
                  <a:cxn ang="0">
                    <a:pos x="3" y="111"/>
                  </a:cxn>
                  <a:cxn ang="0">
                    <a:pos x="9" y="95"/>
                  </a:cxn>
                  <a:cxn ang="0">
                    <a:pos x="14" y="81"/>
                  </a:cxn>
                  <a:cxn ang="0">
                    <a:pos x="20" y="68"/>
                  </a:cxn>
                  <a:cxn ang="0">
                    <a:pos x="27" y="55"/>
                  </a:cxn>
                  <a:cxn ang="0">
                    <a:pos x="34" y="45"/>
                  </a:cxn>
                  <a:cxn ang="0">
                    <a:pos x="43" y="36"/>
                  </a:cxn>
                  <a:cxn ang="0">
                    <a:pos x="59" y="19"/>
                  </a:cxn>
                  <a:cxn ang="0">
                    <a:pos x="75" y="9"/>
                  </a:cxn>
                  <a:cxn ang="0">
                    <a:pos x="88" y="1"/>
                  </a:cxn>
                  <a:cxn ang="0">
                    <a:pos x="95" y="0"/>
                  </a:cxn>
                  <a:cxn ang="0">
                    <a:pos x="2601" y="81"/>
                  </a:cxn>
                </a:cxnLst>
                <a:rect l="0" t="0" r="r" b="b"/>
                <a:pathLst>
                  <a:path w="2684" h="378">
                    <a:moveTo>
                      <a:pt x="2601" y="81"/>
                    </a:moveTo>
                    <a:lnTo>
                      <a:pt x="2601" y="81"/>
                    </a:lnTo>
                    <a:lnTo>
                      <a:pt x="2610" y="84"/>
                    </a:lnTo>
                    <a:lnTo>
                      <a:pt x="2620" y="90"/>
                    </a:lnTo>
                    <a:lnTo>
                      <a:pt x="2633" y="100"/>
                    </a:lnTo>
                    <a:lnTo>
                      <a:pt x="2647" y="117"/>
                    </a:lnTo>
                    <a:lnTo>
                      <a:pt x="2662" y="138"/>
                    </a:lnTo>
                    <a:lnTo>
                      <a:pt x="2667" y="149"/>
                    </a:lnTo>
                    <a:lnTo>
                      <a:pt x="2673" y="163"/>
                    </a:lnTo>
                    <a:lnTo>
                      <a:pt x="2678" y="178"/>
                    </a:lnTo>
                    <a:lnTo>
                      <a:pt x="2682" y="194"/>
                    </a:lnTo>
                    <a:lnTo>
                      <a:pt x="2684" y="210"/>
                    </a:lnTo>
                    <a:lnTo>
                      <a:pt x="2684" y="228"/>
                    </a:lnTo>
                    <a:lnTo>
                      <a:pt x="2684" y="228"/>
                    </a:lnTo>
                    <a:lnTo>
                      <a:pt x="2684" y="250"/>
                    </a:lnTo>
                    <a:lnTo>
                      <a:pt x="2682" y="270"/>
                    </a:lnTo>
                    <a:lnTo>
                      <a:pt x="2678" y="288"/>
                    </a:lnTo>
                    <a:lnTo>
                      <a:pt x="2673" y="304"/>
                    </a:lnTo>
                    <a:lnTo>
                      <a:pt x="2667" y="317"/>
                    </a:lnTo>
                    <a:lnTo>
                      <a:pt x="2662" y="329"/>
                    </a:lnTo>
                    <a:lnTo>
                      <a:pt x="2655" y="340"/>
                    </a:lnTo>
                    <a:lnTo>
                      <a:pt x="2647" y="349"/>
                    </a:lnTo>
                    <a:lnTo>
                      <a:pt x="2633" y="362"/>
                    </a:lnTo>
                    <a:lnTo>
                      <a:pt x="2620" y="371"/>
                    </a:lnTo>
                    <a:lnTo>
                      <a:pt x="2610" y="376"/>
                    </a:lnTo>
                    <a:lnTo>
                      <a:pt x="2601" y="378"/>
                    </a:lnTo>
                    <a:lnTo>
                      <a:pt x="95" y="295"/>
                    </a:lnTo>
                    <a:lnTo>
                      <a:pt x="95" y="295"/>
                    </a:lnTo>
                    <a:lnTo>
                      <a:pt x="88" y="293"/>
                    </a:lnTo>
                    <a:lnTo>
                      <a:pt x="75" y="286"/>
                    </a:lnTo>
                    <a:lnTo>
                      <a:pt x="59" y="275"/>
                    </a:lnTo>
                    <a:lnTo>
                      <a:pt x="43" y="261"/>
                    </a:lnTo>
                    <a:lnTo>
                      <a:pt x="34" y="250"/>
                    </a:lnTo>
                    <a:lnTo>
                      <a:pt x="27" y="239"/>
                    </a:lnTo>
                    <a:lnTo>
                      <a:pt x="20" y="226"/>
                    </a:lnTo>
                    <a:lnTo>
                      <a:pt x="14" y="214"/>
                    </a:lnTo>
                    <a:lnTo>
                      <a:pt x="9" y="199"/>
                    </a:lnTo>
                    <a:lnTo>
                      <a:pt x="3" y="183"/>
                    </a:lnTo>
                    <a:lnTo>
                      <a:pt x="2" y="165"/>
                    </a:lnTo>
                    <a:lnTo>
                      <a:pt x="0" y="147"/>
                    </a:lnTo>
                    <a:lnTo>
                      <a:pt x="0" y="147"/>
                    </a:lnTo>
                    <a:lnTo>
                      <a:pt x="2" y="129"/>
                    </a:lnTo>
                    <a:lnTo>
                      <a:pt x="3" y="111"/>
                    </a:lnTo>
                    <a:lnTo>
                      <a:pt x="9" y="95"/>
                    </a:lnTo>
                    <a:lnTo>
                      <a:pt x="14" y="81"/>
                    </a:lnTo>
                    <a:lnTo>
                      <a:pt x="20" y="68"/>
                    </a:lnTo>
                    <a:lnTo>
                      <a:pt x="27" y="55"/>
                    </a:lnTo>
                    <a:lnTo>
                      <a:pt x="34" y="45"/>
                    </a:lnTo>
                    <a:lnTo>
                      <a:pt x="43" y="36"/>
                    </a:lnTo>
                    <a:lnTo>
                      <a:pt x="59" y="19"/>
                    </a:lnTo>
                    <a:lnTo>
                      <a:pt x="75" y="9"/>
                    </a:lnTo>
                    <a:lnTo>
                      <a:pt x="88" y="1"/>
                    </a:lnTo>
                    <a:lnTo>
                      <a:pt x="95" y="0"/>
                    </a:lnTo>
                    <a:lnTo>
                      <a:pt x="2601" y="8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41000">
                    <a:schemeClr val="bg1"/>
                  </a:gs>
                  <a:gs pos="90000">
                    <a:schemeClr val="bg1">
                      <a:lumMod val="50000"/>
                    </a:schemeClr>
                  </a:gs>
                </a:gsLst>
                <a:lin ang="5460000" scaled="0"/>
                <a:tileRect/>
              </a:gradFill>
              <a:ln w="9525">
                <a:noFill/>
                <a:prstDash val="sysDash"/>
                <a:miter lim="800000"/>
                <a:headEnd/>
                <a:tailEnd/>
              </a:ln>
            </p:spPr>
            <p:txBody>
              <a:bodyPr lIns="18288" tIns="18288" rIns="18288" bIns="18288" rtlCol="0" anchor="ctr" anchorCtr="1"/>
              <a:lstStyle/>
              <a:p>
                <a:pPr algn="ctr" rtl="0">
                  <a:lnSpc>
                    <a:spcPct val="85000"/>
                  </a:lnSpc>
                  <a:spcBef>
                    <a:spcPct val="20000"/>
                  </a:spcBef>
                </a:pPr>
                <a:endParaRPr lang="fr-FR" sz="1600" b="1" dirty="0">
                  <a:solidFill>
                    <a:srgbClr val="FFFFFF"/>
                  </a:solidFill>
                  <a:latin typeface="Arial Narrow" pitchFamily="112" charset="0"/>
                </a:endParaRPr>
              </a:p>
            </p:txBody>
          </p:sp>
          <p:sp>
            <p:nvSpPr>
              <p:cNvPr id="45" name="Forme libre 55">
                <a:extLst>
                  <a:ext uri="{FF2B5EF4-FFF2-40B4-BE49-F238E27FC236}">
                    <a16:creationId xmlns:a16="http://schemas.microsoft.com/office/drawing/2014/main" id="{7CF7D1EA-CDEC-4E5F-9F7E-81FE0FC06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8750" y="5951494"/>
                <a:ext cx="1230430" cy="263790"/>
              </a:xfrm>
              <a:custGeom>
                <a:avLst/>
                <a:gdLst/>
                <a:ahLst/>
                <a:cxnLst>
                  <a:cxn ang="0">
                    <a:pos x="1558" y="65"/>
                  </a:cxn>
                  <a:cxn ang="0">
                    <a:pos x="1558" y="65"/>
                  </a:cxn>
                  <a:cxn ang="0">
                    <a:pos x="1565" y="69"/>
                  </a:cxn>
                  <a:cxn ang="0">
                    <a:pos x="1576" y="74"/>
                  </a:cxn>
                  <a:cxn ang="0">
                    <a:pos x="1590" y="85"/>
                  </a:cxn>
                  <a:cxn ang="0">
                    <a:pos x="1604" y="101"/>
                  </a:cxn>
                  <a:cxn ang="0">
                    <a:pos x="1617" y="123"/>
                  </a:cxn>
                  <a:cxn ang="0">
                    <a:pos x="1624" y="134"/>
                  </a:cxn>
                  <a:cxn ang="0">
                    <a:pos x="1630" y="148"/>
                  </a:cxn>
                  <a:cxn ang="0">
                    <a:pos x="1633" y="162"/>
                  </a:cxn>
                  <a:cxn ang="0">
                    <a:pos x="1637" y="179"/>
                  </a:cxn>
                  <a:cxn ang="0">
                    <a:pos x="1639" y="195"/>
                  </a:cxn>
                  <a:cxn ang="0">
                    <a:pos x="1640" y="213"/>
                  </a:cxn>
                  <a:cxn ang="0">
                    <a:pos x="1640" y="213"/>
                  </a:cxn>
                  <a:cxn ang="0">
                    <a:pos x="1639" y="234"/>
                  </a:cxn>
                  <a:cxn ang="0">
                    <a:pos x="1637" y="254"/>
                  </a:cxn>
                  <a:cxn ang="0">
                    <a:pos x="1633" y="272"/>
                  </a:cxn>
                  <a:cxn ang="0">
                    <a:pos x="1630" y="289"/>
                  </a:cxn>
                  <a:cxn ang="0">
                    <a:pos x="1624" y="301"/>
                  </a:cxn>
                  <a:cxn ang="0">
                    <a:pos x="1617" y="314"/>
                  </a:cxn>
                  <a:cxn ang="0">
                    <a:pos x="1612" y="325"/>
                  </a:cxn>
                  <a:cxn ang="0">
                    <a:pos x="1604" y="334"/>
                  </a:cxn>
                  <a:cxn ang="0">
                    <a:pos x="1590" y="346"/>
                  </a:cxn>
                  <a:cxn ang="0">
                    <a:pos x="1576" y="355"/>
                  </a:cxn>
                  <a:cxn ang="0">
                    <a:pos x="1565" y="361"/>
                  </a:cxn>
                  <a:cxn ang="0">
                    <a:pos x="1558" y="362"/>
                  </a:cxn>
                  <a:cxn ang="0">
                    <a:pos x="95" y="296"/>
                  </a:cxn>
                  <a:cxn ang="0">
                    <a:pos x="95" y="296"/>
                  </a:cxn>
                  <a:cxn ang="0">
                    <a:pos x="88" y="294"/>
                  </a:cxn>
                  <a:cxn ang="0">
                    <a:pos x="75" y="287"/>
                  </a:cxn>
                  <a:cxn ang="0">
                    <a:pos x="59" y="276"/>
                  </a:cxn>
                  <a:cxn ang="0">
                    <a:pos x="43" y="261"/>
                  </a:cxn>
                  <a:cxn ang="0">
                    <a:pos x="34" y="251"/>
                  </a:cxn>
                  <a:cxn ang="0">
                    <a:pos x="27" y="240"/>
                  </a:cxn>
                  <a:cxn ang="0">
                    <a:pos x="19" y="229"/>
                  </a:cxn>
                  <a:cxn ang="0">
                    <a:pos x="14" y="215"/>
                  </a:cxn>
                  <a:cxn ang="0">
                    <a:pos x="9" y="200"/>
                  </a:cxn>
                  <a:cxn ang="0">
                    <a:pos x="3" y="184"/>
                  </a:cxn>
                  <a:cxn ang="0">
                    <a:pos x="1" y="166"/>
                  </a:cxn>
                  <a:cxn ang="0">
                    <a:pos x="0" y="148"/>
                  </a:cxn>
                  <a:cxn ang="0">
                    <a:pos x="0" y="148"/>
                  </a:cxn>
                  <a:cxn ang="0">
                    <a:pos x="1" y="130"/>
                  </a:cxn>
                  <a:cxn ang="0">
                    <a:pos x="3" y="112"/>
                  </a:cxn>
                  <a:cxn ang="0">
                    <a:pos x="9" y="96"/>
                  </a:cxn>
                  <a:cxn ang="0">
                    <a:pos x="14" y="81"/>
                  </a:cxn>
                  <a:cxn ang="0">
                    <a:pos x="19" y="69"/>
                  </a:cxn>
                  <a:cxn ang="0">
                    <a:pos x="27" y="56"/>
                  </a:cxn>
                  <a:cxn ang="0">
                    <a:pos x="34" y="45"/>
                  </a:cxn>
                  <a:cxn ang="0">
                    <a:pos x="43" y="36"/>
                  </a:cxn>
                  <a:cxn ang="0">
                    <a:pos x="59" y="20"/>
                  </a:cxn>
                  <a:cxn ang="0">
                    <a:pos x="75" y="9"/>
                  </a:cxn>
                  <a:cxn ang="0">
                    <a:pos x="88" y="2"/>
                  </a:cxn>
                  <a:cxn ang="0">
                    <a:pos x="95" y="0"/>
                  </a:cxn>
                  <a:cxn ang="0">
                    <a:pos x="1558" y="65"/>
                  </a:cxn>
                </a:cxnLst>
                <a:rect l="0" t="0" r="r" b="b"/>
                <a:pathLst>
                  <a:path w="1640" h="362">
                    <a:moveTo>
                      <a:pt x="1558" y="65"/>
                    </a:moveTo>
                    <a:lnTo>
                      <a:pt x="1558" y="65"/>
                    </a:lnTo>
                    <a:lnTo>
                      <a:pt x="1565" y="69"/>
                    </a:lnTo>
                    <a:lnTo>
                      <a:pt x="1576" y="74"/>
                    </a:lnTo>
                    <a:lnTo>
                      <a:pt x="1590" y="85"/>
                    </a:lnTo>
                    <a:lnTo>
                      <a:pt x="1604" y="101"/>
                    </a:lnTo>
                    <a:lnTo>
                      <a:pt x="1617" y="123"/>
                    </a:lnTo>
                    <a:lnTo>
                      <a:pt x="1624" y="134"/>
                    </a:lnTo>
                    <a:lnTo>
                      <a:pt x="1630" y="148"/>
                    </a:lnTo>
                    <a:lnTo>
                      <a:pt x="1633" y="162"/>
                    </a:lnTo>
                    <a:lnTo>
                      <a:pt x="1637" y="179"/>
                    </a:lnTo>
                    <a:lnTo>
                      <a:pt x="1639" y="195"/>
                    </a:lnTo>
                    <a:lnTo>
                      <a:pt x="1640" y="213"/>
                    </a:lnTo>
                    <a:lnTo>
                      <a:pt x="1640" y="213"/>
                    </a:lnTo>
                    <a:lnTo>
                      <a:pt x="1639" y="234"/>
                    </a:lnTo>
                    <a:lnTo>
                      <a:pt x="1637" y="254"/>
                    </a:lnTo>
                    <a:lnTo>
                      <a:pt x="1633" y="272"/>
                    </a:lnTo>
                    <a:lnTo>
                      <a:pt x="1630" y="289"/>
                    </a:lnTo>
                    <a:lnTo>
                      <a:pt x="1624" y="301"/>
                    </a:lnTo>
                    <a:lnTo>
                      <a:pt x="1617" y="314"/>
                    </a:lnTo>
                    <a:lnTo>
                      <a:pt x="1612" y="325"/>
                    </a:lnTo>
                    <a:lnTo>
                      <a:pt x="1604" y="334"/>
                    </a:lnTo>
                    <a:lnTo>
                      <a:pt x="1590" y="346"/>
                    </a:lnTo>
                    <a:lnTo>
                      <a:pt x="1576" y="355"/>
                    </a:lnTo>
                    <a:lnTo>
                      <a:pt x="1565" y="361"/>
                    </a:lnTo>
                    <a:lnTo>
                      <a:pt x="1558" y="362"/>
                    </a:lnTo>
                    <a:lnTo>
                      <a:pt x="95" y="296"/>
                    </a:lnTo>
                    <a:lnTo>
                      <a:pt x="95" y="296"/>
                    </a:lnTo>
                    <a:lnTo>
                      <a:pt x="88" y="294"/>
                    </a:lnTo>
                    <a:lnTo>
                      <a:pt x="75" y="287"/>
                    </a:lnTo>
                    <a:lnTo>
                      <a:pt x="59" y="276"/>
                    </a:lnTo>
                    <a:lnTo>
                      <a:pt x="43" y="261"/>
                    </a:lnTo>
                    <a:lnTo>
                      <a:pt x="34" y="251"/>
                    </a:lnTo>
                    <a:lnTo>
                      <a:pt x="27" y="240"/>
                    </a:lnTo>
                    <a:lnTo>
                      <a:pt x="19" y="229"/>
                    </a:lnTo>
                    <a:lnTo>
                      <a:pt x="14" y="215"/>
                    </a:lnTo>
                    <a:lnTo>
                      <a:pt x="9" y="200"/>
                    </a:lnTo>
                    <a:lnTo>
                      <a:pt x="3" y="184"/>
                    </a:lnTo>
                    <a:lnTo>
                      <a:pt x="1" y="166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1" y="130"/>
                    </a:lnTo>
                    <a:lnTo>
                      <a:pt x="3" y="112"/>
                    </a:lnTo>
                    <a:lnTo>
                      <a:pt x="9" y="96"/>
                    </a:lnTo>
                    <a:lnTo>
                      <a:pt x="14" y="81"/>
                    </a:lnTo>
                    <a:lnTo>
                      <a:pt x="19" y="69"/>
                    </a:lnTo>
                    <a:lnTo>
                      <a:pt x="27" y="56"/>
                    </a:lnTo>
                    <a:lnTo>
                      <a:pt x="34" y="45"/>
                    </a:lnTo>
                    <a:lnTo>
                      <a:pt x="43" y="36"/>
                    </a:lnTo>
                    <a:lnTo>
                      <a:pt x="59" y="20"/>
                    </a:lnTo>
                    <a:lnTo>
                      <a:pt x="75" y="9"/>
                    </a:lnTo>
                    <a:lnTo>
                      <a:pt x="88" y="2"/>
                    </a:lnTo>
                    <a:lnTo>
                      <a:pt x="95" y="0"/>
                    </a:lnTo>
                    <a:lnTo>
                      <a:pt x="1558" y="6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41000">
                    <a:schemeClr val="bg1"/>
                  </a:gs>
                  <a:gs pos="92000">
                    <a:schemeClr val="bg1">
                      <a:lumMod val="50000"/>
                    </a:schemeClr>
                  </a:gs>
                </a:gsLst>
                <a:lin ang="5520000" scaled="0"/>
                <a:tileRect/>
              </a:gradFill>
              <a:ln w="9525">
                <a:noFill/>
                <a:prstDash val="sysDash"/>
                <a:miter lim="800000"/>
                <a:headEnd/>
                <a:tailEnd/>
              </a:ln>
            </p:spPr>
            <p:txBody>
              <a:bodyPr lIns="18288" tIns="18288" rIns="18288" bIns="18288" rtlCol="0" anchor="ctr" anchorCtr="1"/>
              <a:lstStyle/>
              <a:p>
                <a:pPr algn="ctr" rtl="0">
                  <a:lnSpc>
                    <a:spcPct val="85000"/>
                  </a:lnSpc>
                  <a:spcBef>
                    <a:spcPct val="20000"/>
                  </a:spcBef>
                </a:pPr>
                <a:endParaRPr lang="fr-FR" sz="1600" b="1" dirty="0">
                  <a:solidFill>
                    <a:srgbClr val="FFFFFF"/>
                  </a:solidFill>
                  <a:latin typeface="Arial Narrow" pitchFamily="112" charset="0"/>
                </a:endParaRPr>
              </a:p>
            </p:txBody>
          </p:sp>
          <p:grpSp>
            <p:nvGrpSpPr>
              <p:cNvPr id="46" name="Groupe 45">
                <a:extLst>
                  <a:ext uri="{FF2B5EF4-FFF2-40B4-BE49-F238E27FC236}">
                    <a16:creationId xmlns:a16="http://schemas.microsoft.com/office/drawing/2014/main" id="{D8DFD48A-5C63-4A31-815F-6776422C210A}"/>
                  </a:ext>
                </a:extLst>
              </p:cNvPr>
              <p:cNvGrpSpPr/>
              <p:nvPr/>
            </p:nvGrpSpPr>
            <p:grpSpPr>
              <a:xfrm>
                <a:off x="3186378" y="3376490"/>
                <a:ext cx="2644047" cy="4022729"/>
                <a:chOff x="3124200" y="2071729"/>
                <a:chExt cx="2950446" cy="4616075"/>
              </a:xfrm>
              <a:gradFill>
                <a:gsLst>
                  <a:gs pos="0">
                    <a:schemeClr val="accent3">
                      <a:lumMod val="75000"/>
                    </a:schemeClr>
                  </a:gs>
                  <a:gs pos="88000">
                    <a:schemeClr val="accent3">
                      <a:lumMod val="60000"/>
                      <a:lumOff val="40000"/>
                    </a:schemeClr>
                  </a:gs>
                  <a:gs pos="7200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20000"/>
                      <a:lumOff val="80000"/>
                    </a:schemeClr>
                  </a:gs>
                </a:gsLst>
                <a:lin ang="5400000" scaled="1"/>
              </a:gradFill>
            </p:grpSpPr>
            <p:sp>
              <p:nvSpPr>
                <p:cNvPr id="51" name="Forme libre 32">
                  <a:extLst>
                    <a:ext uri="{FF2B5EF4-FFF2-40B4-BE49-F238E27FC236}">
                      <a16:creationId xmlns:a16="http://schemas.microsoft.com/office/drawing/2014/main" id="{8FF6F75C-157C-4116-9FEF-3C85FFEFF4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5980" y="2982842"/>
                  <a:ext cx="2948666" cy="3704960"/>
                </a:xfrm>
                <a:custGeom>
                  <a:avLst/>
                  <a:gdLst/>
                  <a:ahLst/>
                  <a:cxnLst>
                    <a:cxn ang="0">
                      <a:pos x="2" y="2065"/>
                    </a:cxn>
                    <a:cxn ang="0">
                      <a:pos x="10" y="2015"/>
                    </a:cxn>
                    <a:cxn ang="0">
                      <a:pos x="36" y="1934"/>
                    </a:cxn>
                    <a:cxn ang="0">
                      <a:pos x="81" y="1848"/>
                    </a:cxn>
                    <a:cxn ang="0">
                      <a:pos x="122" y="1788"/>
                    </a:cxn>
                    <a:cxn ang="0">
                      <a:pos x="174" y="1723"/>
                    </a:cxn>
                    <a:cxn ang="0">
                      <a:pos x="239" y="1654"/>
                    </a:cxn>
                    <a:cxn ang="0">
                      <a:pos x="290" y="1606"/>
                    </a:cxn>
                    <a:cxn ang="0">
                      <a:pos x="356" y="1552"/>
                    </a:cxn>
                    <a:cxn ang="0">
                      <a:pos x="435" y="1495"/>
                    </a:cxn>
                    <a:cxn ang="0">
                      <a:pos x="645" y="1368"/>
                    </a:cxn>
                    <a:cxn ang="0">
                      <a:pos x="829" y="1270"/>
                    </a:cxn>
                    <a:cxn ang="0">
                      <a:pos x="856" y="1256"/>
                    </a:cxn>
                    <a:cxn ang="0">
                      <a:pos x="1070" y="1142"/>
                    </a:cxn>
                    <a:cxn ang="0">
                      <a:pos x="1243" y="1032"/>
                    </a:cxn>
                    <a:cxn ang="0">
                      <a:pos x="1380" y="927"/>
                    </a:cxn>
                    <a:cxn ang="0">
                      <a:pos x="1487" y="826"/>
                    </a:cxn>
                    <a:cxn ang="0">
                      <a:pos x="1567" y="731"/>
                    </a:cxn>
                    <a:cxn ang="0">
                      <a:pos x="1610" y="667"/>
                    </a:cxn>
                    <a:cxn ang="0">
                      <a:pos x="1646" y="593"/>
                    </a:cxn>
                    <a:cxn ang="0">
                      <a:pos x="1656" y="547"/>
                    </a:cxn>
                    <a:cxn ang="0">
                      <a:pos x="1656" y="0"/>
                    </a:cxn>
                    <a:cxn ang="0">
                      <a:pos x="1650" y="46"/>
                    </a:cxn>
                    <a:cxn ang="0">
                      <a:pos x="1632" y="114"/>
                    </a:cxn>
                    <a:cxn ang="0">
                      <a:pos x="1586" y="209"/>
                    </a:cxn>
                    <a:cxn ang="0">
                      <a:pos x="1549" y="265"/>
                    </a:cxn>
                    <a:cxn ang="0">
                      <a:pos x="1501" y="327"/>
                    </a:cxn>
                    <a:cxn ang="0">
                      <a:pos x="1441" y="394"/>
                    </a:cxn>
                    <a:cxn ang="0">
                      <a:pos x="1366" y="465"/>
                    </a:cxn>
                    <a:cxn ang="0">
                      <a:pos x="1325" y="501"/>
                    </a:cxn>
                    <a:cxn ang="0">
                      <a:pos x="1249" y="557"/>
                    </a:cxn>
                    <a:cxn ang="0">
                      <a:pos x="1089" y="658"/>
                    </a:cxn>
                    <a:cxn ang="0">
                      <a:pos x="828" y="801"/>
                    </a:cxn>
                    <a:cxn ang="0">
                      <a:pos x="801" y="815"/>
                    </a:cxn>
                    <a:cxn ang="0">
                      <a:pos x="653" y="892"/>
                    </a:cxn>
                    <a:cxn ang="0">
                      <a:pos x="467" y="1003"/>
                    </a:cxn>
                    <a:cxn ang="0">
                      <a:pos x="319" y="1111"/>
                    </a:cxn>
                    <a:cxn ang="0">
                      <a:pos x="202" y="1212"/>
                    </a:cxn>
                    <a:cxn ang="0">
                      <a:pos x="113" y="1309"/>
                    </a:cxn>
                    <a:cxn ang="0">
                      <a:pos x="68" y="1370"/>
                    </a:cxn>
                    <a:cxn ang="0">
                      <a:pos x="19" y="1457"/>
                    </a:cxn>
                    <a:cxn ang="0">
                      <a:pos x="2" y="1512"/>
                    </a:cxn>
                    <a:cxn ang="0">
                      <a:pos x="1" y="2082"/>
                    </a:cxn>
                  </a:cxnLst>
                  <a:rect l="0" t="0" r="r" b="b"/>
                  <a:pathLst>
                    <a:path w="1657" h="2082">
                      <a:moveTo>
                        <a:pt x="1" y="2082"/>
                      </a:moveTo>
                      <a:lnTo>
                        <a:pt x="1" y="2082"/>
                      </a:lnTo>
                      <a:lnTo>
                        <a:pt x="2" y="2065"/>
                      </a:lnTo>
                      <a:lnTo>
                        <a:pt x="3" y="2052"/>
                      </a:lnTo>
                      <a:lnTo>
                        <a:pt x="6" y="2034"/>
                      </a:lnTo>
                      <a:lnTo>
                        <a:pt x="10" y="2015"/>
                      </a:lnTo>
                      <a:lnTo>
                        <a:pt x="17" y="1990"/>
                      </a:lnTo>
                      <a:lnTo>
                        <a:pt x="25" y="1963"/>
                      </a:lnTo>
                      <a:lnTo>
                        <a:pt x="36" y="1934"/>
                      </a:lnTo>
                      <a:lnTo>
                        <a:pt x="52" y="1901"/>
                      </a:lnTo>
                      <a:lnTo>
                        <a:pt x="71" y="1866"/>
                      </a:lnTo>
                      <a:lnTo>
                        <a:pt x="81" y="1848"/>
                      </a:lnTo>
                      <a:lnTo>
                        <a:pt x="94" y="1828"/>
                      </a:lnTo>
                      <a:lnTo>
                        <a:pt x="107" y="1809"/>
                      </a:lnTo>
                      <a:lnTo>
                        <a:pt x="122" y="1788"/>
                      </a:lnTo>
                      <a:lnTo>
                        <a:pt x="138" y="1767"/>
                      </a:lnTo>
                      <a:lnTo>
                        <a:pt x="155" y="1746"/>
                      </a:lnTo>
                      <a:lnTo>
                        <a:pt x="174" y="1723"/>
                      </a:lnTo>
                      <a:lnTo>
                        <a:pt x="194" y="1701"/>
                      </a:lnTo>
                      <a:lnTo>
                        <a:pt x="215" y="1678"/>
                      </a:lnTo>
                      <a:lnTo>
                        <a:pt x="239" y="1654"/>
                      </a:lnTo>
                      <a:lnTo>
                        <a:pt x="264" y="1630"/>
                      </a:lnTo>
                      <a:lnTo>
                        <a:pt x="290" y="1606"/>
                      </a:lnTo>
                      <a:lnTo>
                        <a:pt x="290" y="1606"/>
                      </a:lnTo>
                      <a:lnTo>
                        <a:pt x="310" y="1588"/>
                      </a:lnTo>
                      <a:lnTo>
                        <a:pt x="332" y="1570"/>
                      </a:lnTo>
                      <a:lnTo>
                        <a:pt x="356" y="1552"/>
                      </a:lnTo>
                      <a:lnTo>
                        <a:pt x="380" y="1533"/>
                      </a:lnTo>
                      <a:lnTo>
                        <a:pt x="407" y="1515"/>
                      </a:lnTo>
                      <a:lnTo>
                        <a:pt x="435" y="1495"/>
                      </a:lnTo>
                      <a:lnTo>
                        <a:pt x="498" y="1455"/>
                      </a:lnTo>
                      <a:lnTo>
                        <a:pt x="568" y="1413"/>
                      </a:lnTo>
                      <a:lnTo>
                        <a:pt x="645" y="1368"/>
                      </a:lnTo>
                      <a:lnTo>
                        <a:pt x="732" y="1321"/>
                      </a:lnTo>
                      <a:lnTo>
                        <a:pt x="829" y="1270"/>
                      </a:lnTo>
                      <a:lnTo>
                        <a:pt x="829" y="1270"/>
                      </a:lnTo>
                      <a:lnTo>
                        <a:pt x="829" y="1270"/>
                      </a:lnTo>
                      <a:lnTo>
                        <a:pt x="856" y="1256"/>
                      </a:lnTo>
                      <a:lnTo>
                        <a:pt x="856" y="1256"/>
                      </a:lnTo>
                      <a:lnTo>
                        <a:pt x="932" y="1218"/>
                      </a:lnTo>
                      <a:lnTo>
                        <a:pt x="1003" y="1180"/>
                      </a:lnTo>
                      <a:lnTo>
                        <a:pt x="1070" y="1142"/>
                      </a:lnTo>
                      <a:lnTo>
                        <a:pt x="1132" y="1104"/>
                      </a:lnTo>
                      <a:lnTo>
                        <a:pt x="1190" y="1068"/>
                      </a:lnTo>
                      <a:lnTo>
                        <a:pt x="1243" y="1032"/>
                      </a:lnTo>
                      <a:lnTo>
                        <a:pt x="1293" y="996"/>
                      </a:lnTo>
                      <a:lnTo>
                        <a:pt x="1338" y="961"/>
                      </a:lnTo>
                      <a:lnTo>
                        <a:pt x="1380" y="927"/>
                      </a:lnTo>
                      <a:lnTo>
                        <a:pt x="1420" y="893"/>
                      </a:lnTo>
                      <a:lnTo>
                        <a:pt x="1455" y="859"/>
                      </a:lnTo>
                      <a:lnTo>
                        <a:pt x="1487" y="826"/>
                      </a:lnTo>
                      <a:lnTo>
                        <a:pt x="1516" y="794"/>
                      </a:lnTo>
                      <a:lnTo>
                        <a:pt x="1543" y="762"/>
                      </a:lnTo>
                      <a:lnTo>
                        <a:pt x="1567" y="731"/>
                      </a:lnTo>
                      <a:lnTo>
                        <a:pt x="1589" y="700"/>
                      </a:lnTo>
                      <a:lnTo>
                        <a:pt x="1589" y="700"/>
                      </a:lnTo>
                      <a:lnTo>
                        <a:pt x="1610" y="667"/>
                      </a:lnTo>
                      <a:lnTo>
                        <a:pt x="1627" y="640"/>
                      </a:lnTo>
                      <a:lnTo>
                        <a:pt x="1638" y="615"/>
                      </a:lnTo>
                      <a:lnTo>
                        <a:pt x="1646" y="593"/>
                      </a:lnTo>
                      <a:lnTo>
                        <a:pt x="1651" y="576"/>
                      </a:lnTo>
                      <a:lnTo>
                        <a:pt x="1654" y="560"/>
                      </a:lnTo>
                      <a:lnTo>
                        <a:pt x="1656" y="547"/>
                      </a:lnTo>
                      <a:lnTo>
                        <a:pt x="1657" y="535"/>
                      </a:lnTo>
                      <a:lnTo>
                        <a:pt x="1656" y="0"/>
                      </a:lnTo>
                      <a:lnTo>
                        <a:pt x="1656" y="0"/>
                      </a:lnTo>
                      <a:lnTo>
                        <a:pt x="1655" y="16"/>
                      </a:lnTo>
                      <a:lnTo>
                        <a:pt x="1654" y="29"/>
                      </a:lnTo>
                      <a:lnTo>
                        <a:pt x="1650" y="46"/>
                      </a:lnTo>
                      <a:lnTo>
                        <a:pt x="1646" y="65"/>
                      </a:lnTo>
                      <a:lnTo>
                        <a:pt x="1640" y="88"/>
                      </a:lnTo>
                      <a:lnTo>
                        <a:pt x="1632" y="114"/>
                      </a:lnTo>
                      <a:lnTo>
                        <a:pt x="1620" y="143"/>
                      </a:lnTo>
                      <a:lnTo>
                        <a:pt x="1605" y="175"/>
                      </a:lnTo>
                      <a:lnTo>
                        <a:pt x="1586" y="209"/>
                      </a:lnTo>
                      <a:lnTo>
                        <a:pt x="1575" y="227"/>
                      </a:lnTo>
                      <a:lnTo>
                        <a:pt x="1563" y="246"/>
                      </a:lnTo>
                      <a:lnTo>
                        <a:pt x="1549" y="265"/>
                      </a:lnTo>
                      <a:lnTo>
                        <a:pt x="1535" y="285"/>
                      </a:lnTo>
                      <a:lnTo>
                        <a:pt x="1518" y="306"/>
                      </a:lnTo>
                      <a:lnTo>
                        <a:pt x="1501" y="327"/>
                      </a:lnTo>
                      <a:lnTo>
                        <a:pt x="1482" y="349"/>
                      </a:lnTo>
                      <a:lnTo>
                        <a:pt x="1463" y="372"/>
                      </a:lnTo>
                      <a:lnTo>
                        <a:pt x="1441" y="394"/>
                      </a:lnTo>
                      <a:lnTo>
                        <a:pt x="1417" y="417"/>
                      </a:lnTo>
                      <a:lnTo>
                        <a:pt x="1393" y="442"/>
                      </a:lnTo>
                      <a:lnTo>
                        <a:pt x="1366" y="465"/>
                      </a:lnTo>
                      <a:lnTo>
                        <a:pt x="1366" y="465"/>
                      </a:lnTo>
                      <a:lnTo>
                        <a:pt x="1346" y="483"/>
                      </a:lnTo>
                      <a:lnTo>
                        <a:pt x="1325" y="501"/>
                      </a:lnTo>
                      <a:lnTo>
                        <a:pt x="1301" y="519"/>
                      </a:lnTo>
                      <a:lnTo>
                        <a:pt x="1276" y="538"/>
                      </a:lnTo>
                      <a:lnTo>
                        <a:pt x="1249" y="557"/>
                      </a:lnTo>
                      <a:lnTo>
                        <a:pt x="1221" y="577"/>
                      </a:lnTo>
                      <a:lnTo>
                        <a:pt x="1159" y="616"/>
                      </a:lnTo>
                      <a:lnTo>
                        <a:pt x="1089" y="658"/>
                      </a:lnTo>
                      <a:lnTo>
                        <a:pt x="1011" y="703"/>
                      </a:lnTo>
                      <a:lnTo>
                        <a:pt x="924" y="751"/>
                      </a:lnTo>
                      <a:lnTo>
                        <a:pt x="828" y="801"/>
                      </a:lnTo>
                      <a:lnTo>
                        <a:pt x="828" y="801"/>
                      </a:lnTo>
                      <a:lnTo>
                        <a:pt x="828" y="801"/>
                      </a:lnTo>
                      <a:lnTo>
                        <a:pt x="801" y="815"/>
                      </a:lnTo>
                      <a:lnTo>
                        <a:pt x="801" y="815"/>
                      </a:lnTo>
                      <a:lnTo>
                        <a:pt x="725" y="854"/>
                      </a:lnTo>
                      <a:lnTo>
                        <a:pt x="653" y="892"/>
                      </a:lnTo>
                      <a:lnTo>
                        <a:pt x="587" y="929"/>
                      </a:lnTo>
                      <a:lnTo>
                        <a:pt x="525" y="966"/>
                      </a:lnTo>
                      <a:lnTo>
                        <a:pt x="467" y="1003"/>
                      </a:lnTo>
                      <a:lnTo>
                        <a:pt x="413" y="1040"/>
                      </a:lnTo>
                      <a:lnTo>
                        <a:pt x="364" y="1076"/>
                      </a:lnTo>
                      <a:lnTo>
                        <a:pt x="319" y="1111"/>
                      </a:lnTo>
                      <a:lnTo>
                        <a:pt x="276" y="1145"/>
                      </a:lnTo>
                      <a:lnTo>
                        <a:pt x="237" y="1179"/>
                      </a:lnTo>
                      <a:lnTo>
                        <a:pt x="202" y="1212"/>
                      </a:lnTo>
                      <a:lnTo>
                        <a:pt x="170" y="1245"/>
                      </a:lnTo>
                      <a:lnTo>
                        <a:pt x="140" y="1278"/>
                      </a:lnTo>
                      <a:lnTo>
                        <a:pt x="113" y="1309"/>
                      </a:lnTo>
                      <a:lnTo>
                        <a:pt x="90" y="1341"/>
                      </a:lnTo>
                      <a:lnTo>
                        <a:pt x="68" y="1370"/>
                      </a:lnTo>
                      <a:lnTo>
                        <a:pt x="68" y="1370"/>
                      </a:lnTo>
                      <a:lnTo>
                        <a:pt x="46" y="1403"/>
                      </a:lnTo>
                      <a:lnTo>
                        <a:pt x="30" y="1432"/>
                      </a:lnTo>
                      <a:lnTo>
                        <a:pt x="19" y="1457"/>
                      </a:lnTo>
                      <a:lnTo>
                        <a:pt x="10" y="1478"/>
                      </a:lnTo>
                      <a:lnTo>
                        <a:pt x="5" y="1496"/>
                      </a:lnTo>
                      <a:lnTo>
                        <a:pt x="2" y="1512"/>
                      </a:lnTo>
                      <a:lnTo>
                        <a:pt x="1" y="1525"/>
                      </a:lnTo>
                      <a:lnTo>
                        <a:pt x="0" y="1536"/>
                      </a:lnTo>
                      <a:lnTo>
                        <a:pt x="1" y="2082"/>
                      </a:lnTo>
                      <a:close/>
                    </a:path>
                  </a:pathLst>
                </a:custGeom>
                <a:solidFill>
                  <a:srgbClr val="074785"/>
                </a:solidFill>
                <a:ln w="9525">
                  <a:noFill/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rtlCol="0" anchor="ctr" anchorCtr="1"/>
                <a:lstStyle/>
                <a:p>
                  <a:pPr algn="ctr" rtl="0">
                    <a:lnSpc>
                      <a:spcPct val="85000"/>
                    </a:lnSpc>
                    <a:spcBef>
                      <a:spcPct val="20000"/>
                    </a:spcBef>
                  </a:pPr>
                  <a:endParaRPr lang="fr-FR" sz="1600" b="1" dirty="0">
                    <a:solidFill>
                      <a:srgbClr val="FFFFFF"/>
                    </a:solidFill>
                    <a:latin typeface="Arial Narrow" pitchFamily="112" charset="0"/>
                  </a:endParaRPr>
                </a:p>
              </p:txBody>
            </p:sp>
            <p:sp>
              <p:nvSpPr>
                <p:cNvPr id="52" name="Forme libre 33">
                  <a:extLst>
                    <a:ext uri="{FF2B5EF4-FFF2-40B4-BE49-F238E27FC236}">
                      <a16:creationId xmlns:a16="http://schemas.microsoft.com/office/drawing/2014/main" id="{E01357E4-A584-4B0F-B41E-DE84AB644F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7672" y="2071729"/>
                  <a:ext cx="766974" cy="1934339"/>
                </a:xfrm>
                <a:custGeom>
                  <a:avLst/>
                  <a:gdLst/>
                  <a:ahLst/>
                  <a:cxnLst>
                    <a:cxn ang="0">
                      <a:pos x="0" y="1087"/>
                    </a:cxn>
                    <a:cxn ang="0">
                      <a:pos x="37" y="1060"/>
                    </a:cxn>
                    <a:cxn ang="0">
                      <a:pos x="93" y="1015"/>
                    </a:cxn>
                    <a:cxn ang="0">
                      <a:pos x="163" y="954"/>
                    </a:cxn>
                    <a:cxn ang="0">
                      <a:pos x="219" y="897"/>
                    </a:cxn>
                    <a:cxn ang="0">
                      <a:pos x="256" y="856"/>
                    </a:cxn>
                    <a:cxn ang="0">
                      <a:pos x="291" y="811"/>
                    </a:cxn>
                    <a:cxn ang="0">
                      <a:pos x="323" y="765"/>
                    </a:cxn>
                    <a:cxn ang="0">
                      <a:pos x="351" y="717"/>
                    </a:cxn>
                    <a:cxn ang="0">
                      <a:pos x="374" y="667"/>
                    </a:cxn>
                    <a:cxn ang="0">
                      <a:pos x="390" y="616"/>
                    </a:cxn>
                    <a:cxn ang="0">
                      <a:pos x="400" y="563"/>
                    </a:cxn>
                    <a:cxn ang="0">
                      <a:pos x="401" y="537"/>
                    </a:cxn>
                    <a:cxn ang="0">
                      <a:pos x="396" y="489"/>
                    </a:cxn>
                    <a:cxn ang="0">
                      <a:pos x="383" y="439"/>
                    </a:cxn>
                    <a:cxn ang="0">
                      <a:pos x="364" y="391"/>
                    </a:cxn>
                    <a:cxn ang="0">
                      <a:pos x="338" y="343"/>
                    </a:cxn>
                    <a:cxn ang="0">
                      <a:pos x="308" y="298"/>
                    </a:cxn>
                    <a:cxn ang="0">
                      <a:pos x="274" y="254"/>
                    </a:cxn>
                    <a:cxn ang="0">
                      <a:pos x="238" y="211"/>
                    </a:cxn>
                    <a:cxn ang="0">
                      <a:pos x="163" y="135"/>
                    </a:cxn>
                    <a:cxn ang="0">
                      <a:pos x="93" y="72"/>
                    </a:cxn>
                    <a:cxn ang="0">
                      <a:pos x="37" y="28"/>
                    </a:cxn>
                    <a:cxn ang="0">
                      <a:pos x="0" y="0"/>
                    </a:cxn>
                    <a:cxn ang="0">
                      <a:pos x="18" y="13"/>
                    </a:cxn>
                    <a:cxn ang="0">
                      <a:pos x="67" y="48"/>
                    </a:cxn>
                    <a:cxn ang="0">
                      <a:pos x="136" y="101"/>
                    </a:cxn>
                    <a:cxn ang="0">
                      <a:pos x="215" y="171"/>
                    </a:cxn>
                    <a:cxn ang="0">
                      <a:pos x="255" y="210"/>
                    </a:cxn>
                    <a:cxn ang="0">
                      <a:pos x="295" y="253"/>
                    </a:cxn>
                    <a:cxn ang="0">
                      <a:pos x="331" y="296"/>
                    </a:cxn>
                    <a:cxn ang="0">
                      <a:pos x="364" y="342"/>
                    </a:cxn>
                    <a:cxn ang="0">
                      <a:pos x="390" y="389"/>
                    </a:cxn>
                    <a:cxn ang="0">
                      <a:pos x="412" y="437"/>
                    </a:cxn>
                    <a:cxn ang="0">
                      <a:pos x="425" y="486"/>
                    </a:cxn>
                    <a:cxn ang="0">
                      <a:pos x="431" y="533"/>
                    </a:cxn>
                    <a:cxn ang="0">
                      <a:pos x="430" y="559"/>
                    </a:cxn>
                    <a:cxn ang="0">
                      <a:pos x="420" y="610"/>
                    </a:cxn>
                    <a:cxn ang="0">
                      <a:pos x="403" y="661"/>
                    </a:cxn>
                    <a:cxn ang="0">
                      <a:pos x="378" y="711"/>
                    </a:cxn>
                    <a:cxn ang="0">
                      <a:pos x="347" y="760"/>
                    </a:cxn>
                    <a:cxn ang="0">
                      <a:pos x="313" y="806"/>
                    </a:cxn>
                    <a:cxn ang="0">
                      <a:pos x="275" y="851"/>
                    </a:cxn>
                    <a:cxn ang="0">
                      <a:pos x="236" y="893"/>
                    </a:cxn>
                    <a:cxn ang="0">
                      <a:pos x="175" y="950"/>
                    </a:cxn>
                    <a:cxn ang="0">
                      <a:pos x="100" y="1013"/>
                    </a:cxn>
                    <a:cxn ang="0">
                      <a:pos x="40" y="1059"/>
                    </a:cxn>
                    <a:cxn ang="0">
                      <a:pos x="0" y="1087"/>
                    </a:cxn>
                  </a:cxnLst>
                  <a:rect l="0" t="0" r="r" b="b"/>
                  <a:pathLst>
                    <a:path w="431" h="1087">
                      <a:moveTo>
                        <a:pt x="0" y="1087"/>
                      </a:moveTo>
                      <a:lnTo>
                        <a:pt x="0" y="1087"/>
                      </a:lnTo>
                      <a:lnTo>
                        <a:pt x="17" y="1074"/>
                      </a:lnTo>
                      <a:lnTo>
                        <a:pt x="37" y="1060"/>
                      </a:lnTo>
                      <a:lnTo>
                        <a:pt x="63" y="1040"/>
                      </a:lnTo>
                      <a:lnTo>
                        <a:pt x="93" y="1015"/>
                      </a:lnTo>
                      <a:lnTo>
                        <a:pt x="127" y="987"/>
                      </a:lnTo>
                      <a:lnTo>
                        <a:pt x="163" y="954"/>
                      </a:lnTo>
                      <a:lnTo>
                        <a:pt x="201" y="917"/>
                      </a:lnTo>
                      <a:lnTo>
                        <a:pt x="219" y="897"/>
                      </a:lnTo>
                      <a:lnTo>
                        <a:pt x="238" y="877"/>
                      </a:lnTo>
                      <a:lnTo>
                        <a:pt x="256" y="856"/>
                      </a:lnTo>
                      <a:lnTo>
                        <a:pt x="274" y="834"/>
                      </a:lnTo>
                      <a:lnTo>
                        <a:pt x="291" y="811"/>
                      </a:lnTo>
                      <a:lnTo>
                        <a:pt x="308" y="789"/>
                      </a:lnTo>
                      <a:lnTo>
                        <a:pt x="323" y="765"/>
                      </a:lnTo>
                      <a:lnTo>
                        <a:pt x="338" y="741"/>
                      </a:lnTo>
                      <a:lnTo>
                        <a:pt x="351" y="717"/>
                      </a:lnTo>
                      <a:lnTo>
                        <a:pt x="364" y="692"/>
                      </a:lnTo>
                      <a:lnTo>
                        <a:pt x="374" y="667"/>
                      </a:lnTo>
                      <a:lnTo>
                        <a:pt x="383" y="641"/>
                      </a:lnTo>
                      <a:lnTo>
                        <a:pt x="390" y="616"/>
                      </a:lnTo>
                      <a:lnTo>
                        <a:pt x="396" y="590"/>
                      </a:lnTo>
                      <a:lnTo>
                        <a:pt x="400" y="563"/>
                      </a:lnTo>
                      <a:lnTo>
                        <a:pt x="401" y="537"/>
                      </a:lnTo>
                      <a:lnTo>
                        <a:pt x="401" y="537"/>
                      </a:lnTo>
                      <a:lnTo>
                        <a:pt x="400" y="512"/>
                      </a:lnTo>
                      <a:lnTo>
                        <a:pt x="396" y="489"/>
                      </a:lnTo>
                      <a:lnTo>
                        <a:pt x="390" y="464"/>
                      </a:lnTo>
                      <a:lnTo>
                        <a:pt x="383" y="439"/>
                      </a:lnTo>
                      <a:lnTo>
                        <a:pt x="374" y="416"/>
                      </a:lnTo>
                      <a:lnTo>
                        <a:pt x="364" y="391"/>
                      </a:lnTo>
                      <a:lnTo>
                        <a:pt x="351" y="367"/>
                      </a:lnTo>
                      <a:lnTo>
                        <a:pt x="338" y="343"/>
                      </a:lnTo>
                      <a:lnTo>
                        <a:pt x="323" y="321"/>
                      </a:lnTo>
                      <a:lnTo>
                        <a:pt x="308" y="298"/>
                      </a:lnTo>
                      <a:lnTo>
                        <a:pt x="291" y="275"/>
                      </a:lnTo>
                      <a:lnTo>
                        <a:pt x="274" y="254"/>
                      </a:lnTo>
                      <a:lnTo>
                        <a:pt x="256" y="232"/>
                      </a:lnTo>
                      <a:lnTo>
                        <a:pt x="238" y="211"/>
                      </a:lnTo>
                      <a:lnTo>
                        <a:pt x="201" y="171"/>
                      </a:lnTo>
                      <a:lnTo>
                        <a:pt x="163" y="135"/>
                      </a:lnTo>
                      <a:lnTo>
                        <a:pt x="127" y="102"/>
                      </a:lnTo>
                      <a:lnTo>
                        <a:pt x="93" y="72"/>
                      </a:lnTo>
                      <a:lnTo>
                        <a:pt x="63" y="48"/>
                      </a:lnTo>
                      <a:lnTo>
                        <a:pt x="37" y="28"/>
                      </a:lnTo>
                      <a:lnTo>
                        <a:pt x="17" y="1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8" y="13"/>
                      </a:lnTo>
                      <a:lnTo>
                        <a:pt x="40" y="28"/>
                      </a:lnTo>
                      <a:lnTo>
                        <a:pt x="67" y="48"/>
                      </a:lnTo>
                      <a:lnTo>
                        <a:pt x="100" y="72"/>
                      </a:lnTo>
                      <a:lnTo>
                        <a:pt x="136" y="101"/>
                      </a:lnTo>
                      <a:lnTo>
                        <a:pt x="175" y="134"/>
                      </a:lnTo>
                      <a:lnTo>
                        <a:pt x="215" y="171"/>
                      </a:lnTo>
                      <a:lnTo>
                        <a:pt x="236" y="190"/>
                      </a:lnTo>
                      <a:lnTo>
                        <a:pt x="255" y="210"/>
                      </a:lnTo>
                      <a:lnTo>
                        <a:pt x="275" y="231"/>
                      </a:lnTo>
                      <a:lnTo>
                        <a:pt x="295" y="253"/>
                      </a:lnTo>
                      <a:lnTo>
                        <a:pt x="313" y="274"/>
                      </a:lnTo>
                      <a:lnTo>
                        <a:pt x="331" y="296"/>
                      </a:lnTo>
                      <a:lnTo>
                        <a:pt x="347" y="319"/>
                      </a:lnTo>
                      <a:lnTo>
                        <a:pt x="364" y="342"/>
                      </a:lnTo>
                      <a:lnTo>
                        <a:pt x="378" y="365"/>
                      </a:lnTo>
                      <a:lnTo>
                        <a:pt x="390" y="389"/>
                      </a:lnTo>
                      <a:lnTo>
                        <a:pt x="403" y="413"/>
                      </a:lnTo>
                      <a:lnTo>
                        <a:pt x="412" y="437"/>
                      </a:lnTo>
                      <a:lnTo>
                        <a:pt x="420" y="461"/>
                      </a:lnTo>
                      <a:lnTo>
                        <a:pt x="425" y="486"/>
                      </a:lnTo>
                      <a:lnTo>
                        <a:pt x="430" y="509"/>
                      </a:lnTo>
                      <a:lnTo>
                        <a:pt x="431" y="533"/>
                      </a:lnTo>
                      <a:lnTo>
                        <a:pt x="431" y="533"/>
                      </a:lnTo>
                      <a:lnTo>
                        <a:pt x="430" y="559"/>
                      </a:lnTo>
                      <a:lnTo>
                        <a:pt x="425" y="585"/>
                      </a:lnTo>
                      <a:lnTo>
                        <a:pt x="420" y="610"/>
                      </a:lnTo>
                      <a:lnTo>
                        <a:pt x="412" y="636"/>
                      </a:lnTo>
                      <a:lnTo>
                        <a:pt x="403" y="661"/>
                      </a:lnTo>
                      <a:lnTo>
                        <a:pt x="390" y="687"/>
                      </a:lnTo>
                      <a:lnTo>
                        <a:pt x="378" y="711"/>
                      </a:lnTo>
                      <a:lnTo>
                        <a:pt x="364" y="735"/>
                      </a:lnTo>
                      <a:lnTo>
                        <a:pt x="347" y="760"/>
                      </a:lnTo>
                      <a:lnTo>
                        <a:pt x="331" y="784"/>
                      </a:lnTo>
                      <a:lnTo>
                        <a:pt x="313" y="806"/>
                      </a:lnTo>
                      <a:lnTo>
                        <a:pt x="295" y="829"/>
                      </a:lnTo>
                      <a:lnTo>
                        <a:pt x="275" y="851"/>
                      </a:lnTo>
                      <a:lnTo>
                        <a:pt x="255" y="872"/>
                      </a:lnTo>
                      <a:lnTo>
                        <a:pt x="236" y="893"/>
                      </a:lnTo>
                      <a:lnTo>
                        <a:pt x="215" y="912"/>
                      </a:lnTo>
                      <a:lnTo>
                        <a:pt x="175" y="950"/>
                      </a:lnTo>
                      <a:lnTo>
                        <a:pt x="136" y="984"/>
                      </a:lnTo>
                      <a:lnTo>
                        <a:pt x="100" y="1013"/>
                      </a:lnTo>
                      <a:lnTo>
                        <a:pt x="67" y="1038"/>
                      </a:lnTo>
                      <a:lnTo>
                        <a:pt x="40" y="1059"/>
                      </a:lnTo>
                      <a:lnTo>
                        <a:pt x="18" y="1074"/>
                      </a:lnTo>
                      <a:lnTo>
                        <a:pt x="0" y="1087"/>
                      </a:lnTo>
                      <a:lnTo>
                        <a:pt x="0" y="1087"/>
                      </a:lnTo>
                      <a:close/>
                    </a:path>
                  </a:pathLst>
                </a:custGeom>
                <a:solidFill>
                  <a:srgbClr val="83BEF9"/>
                </a:solidFill>
                <a:ln w="9525">
                  <a:noFill/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rtlCol="0" anchor="ctr" anchorCtr="1"/>
                <a:lstStyle/>
                <a:p>
                  <a:pPr algn="ctr" rtl="0">
                    <a:lnSpc>
                      <a:spcPct val="85000"/>
                    </a:lnSpc>
                    <a:spcBef>
                      <a:spcPct val="20000"/>
                    </a:spcBef>
                  </a:pPr>
                  <a:endParaRPr lang="fr-FR" sz="1600" b="1" dirty="0">
                    <a:solidFill>
                      <a:srgbClr val="FFFFFF"/>
                    </a:solidFill>
                    <a:latin typeface="Arial Narrow" pitchFamily="112" charset="0"/>
                  </a:endParaRPr>
                </a:p>
              </p:txBody>
            </p:sp>
            <p:sp>
              <p:nvSpPr>
                <p:cNvPr id="53" name="Forme libre 39">
                  <a:extLst>
                    <a:ext uri="{FF2B5EF4-FFF2-40B4-BE49-F238E27FC236}">
                      <a16:creationId xmlns:a16="http://schemas.microsoft.com/office/drawing/2014/main" id="{83A0B8EC-67EC-415A-ABAC-EDC068A522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4200" y="5645005"/>
                  <a:ext cx="766974" cy="1042799"/>
                </a:xfrm>
                <a:custGeom>
                  <a:avLst/>
                  <a:gdLst/>
                  <a:ahLst/>
                  <a:cxnLst>
                    <a:cxn ang="0">
                      <a:pos x="33" y="586"/>
                    </a:cxn>
                    <a:cxn ang="0">
                      <a:pos x="33" y="586"/>
                    </a:cxn>
                    <a:cxn ang="0">
                      <a:pos x="31" y="567"/>
                    </a:cxn>
                    <a:cxn ang="0">
                      <a:pos x="31" y="549"/>
                    </a:cxn>
                    <a:cxn ang="0">
                      <a:pos x="31" y="549"/>
                    </a:cxn>
                    <a:cxn ang="0">
                      <a:pos x="32" y="523"/>
                    </a:cxn>
                    <a:cxn ang="0">
                      <a:pos x="35" y="497"/>
                    </a:cxn>
                    <a:cxn ang="0">
                      <a:pos x="40" y="470"/>
                    </a:cxn>
                    <a:cxn ang="0">
                      <a:pos x="47" y="444"/>
                    </a:cxn>
                    <a:cxn ang="0">
                      <a:pos x="57" y="420"/>
                    </a:cxn>
                    <a:cxn ang="0">
                      <a:pos x="67" y="394"/>
                    </a:cxn>
                    <a:cxn ang="0">
                      <a:pos x="79" y="369"/>
                    </a:cxn>
                    <a:cxn ang="0">
                      <a:pos x="93" y="344"/>
                    </a:cxn>
                    <a:cxn ang="0">
                      <a:pos x="108" y="321"/>
                    </a:cxn>
                    <a:cxn ang="0">
                      <a:pos x="124" y="297"/>
                    </a:cxn>
                    <a:cxn ang="0">
                      <a:pos x="140" y="274"/>
                    </a:cxn>
                    <a:cxn ang="0">
                      <a:pos x="158" y="252"/>
                    </a:cxn>
                    <a:cxn ang="0">
                      <a:pos x="175" y="230"/>
                    </a:cxn>
                    <a:cxn ang="0">
                      <a:pos x="194" y="209"/>
                    </a:cxn>
                    <a:cxn ang="0">
                      <a:pos x="212" y="189"/>
                    </a:cxn>
                    <a:cxn ang="0">
                      <a:pos x="231" y="169"/>
                    </a:cxn>
                    <a:cxn ang="0">
                      <a:pos x="268" y="132"/>
                    </a:cxn>
                    <a:cxn ang="0">
                      <a:pos x="304" y="99"/>
                    </a:cxn>
                    <a:cxn ang="0">
                      <a:pos x="338" y="70"/>
                    </a:cxn>
                    <a:cxn ang="0">
                      <a:pos x="368" y="47"/>
                    </a:cxn>
                    <a:cxn ang="0">
                      <a:pos x="394" y="26"/>
                    </a:cxn>
                    <a:cxn ang="0">
                      <a:pos x="413" y="12"/>
                    </a:cxn>
                    <a:cxn ang="0">
                      <a:pos x="431" y="0"/>
                    </a:cxn>
                    <a:cxn ang="0">
                      <a:pos x="431" y="0"/>
                    </a:cxn>
                    <a:cxn ang="0">
                      <a:pos x="412" y="13"/>
                    </a:cxn>
                    <a:cxn ang="0">
                      <a:pos x="392" y="27"/>
                    </a:cxn>
                    <a:cxn ang="0">
                      <a:pos x="364" y="48"/>
                    </a:cxn>
                    <a:cxn ang="0">
                      <a:pos x="331" y="72"/>
                    </a:cxn>
                    <a:cxn ang="0">
                      <a:pos x="295" y="102"/>
                    </a:cxn>
                    <a:cxn ang="0">
                      <a:pos x="256" y="136"/>
                    </a:cxn>
                    <a:cxn ang="0">
                      <a:pos x="215" y="173"/>
                    </a:cxn>
                    <a:cxn ang="0">
                      <a:pos x="196" y="193"/>
                    </a:cxn>
                    <a:cxn ang="0">
                      <a:pos x="175" y="214"/>
                    </a:cxn>
                    <a:cxn ang="0">
                      <a:pos x="156" y="235"/>
                    </a:cxn>
                    <a:cxn ang="0">
                      <a:pos x="137" y="257"/>
                    </a:cxn>
                    <a:cxn ang="0">
                      <a:pos x="119" y="280"/>
                    </a:cxn>
                    <a:cxn ang="0">
                      <a:pos x="100" y="303"/>
                    </a:cxn>
                    <a:cxn ang="0">
                      <a:pos x="84" y="327"/>
                    </a:cxn>
                    <a:cxn ang="0">
                      <a:pos x="68" y="351"/>
                    </a:cxn>
                    <a:cxn ang="0">
                      <a:pos x="54" y="375"/>
                    </a:cxn>
                    <a:cxn ang="0">
                      <a:pos x="40" y="400"/>
                    </a:cxn>
                    <a:cxn ang="0">
                      <a:pos x="29" y="425"/>
                    </a:cxn>
                    <a:cxn ang="0">
                      <a:pos x="19" y="451"/>
                    </a:cxn>
                    <a:cxn ang="0">
                      <a:pos x="11" y="475"/>
                    </a:cxn>
                    <a:cxn ang="0">
                      <a:pos x="5" y="501"/>
                    </a:cxn>
                    <a:cxn ang="0">
                      <a:pos x="2" y="527"/>
                    </a:cxn>
                    <a:cxn ang="0">
                      <a:pos x="0" y="553"/>
                    </a:cxn>
                    <a:cxn ang="0">
                      <a:pos x="0" y="553"/>
                    </a:cxn>
                    <a:cxn ang="0">
                      <a:pos x="1" y="569"/>
                    </a:cxn>
                    <a:cxn ang="0">
                      <a:pos x="3" y="586"/>
                    </a:cxn>
                    <a:cxn ang="0">
                      <a:pos x="33" y="586"/>
                    </a:cxn>
                  </a:cxnLst>
                  <a:rect l="0" t="0" r="r" b="b"/>
                  <a:pathLst>
                    <a:path w="431" h="586">
                      <a:moveTo>
                        <a:pt x="33" y="586"/>
                      </a:moveTo>
                      <a:lnTo>
                        <a:pt x="33" y="586"/>
                      </a:lnTo>
                      <a:lnTo>
                        <a:pt x="31" y="567"/>
                      </a:lnTo>
                      <a:lnTo>
                        <a:pt x="31" y="549"/>
                      </a:lnTo>
                      <a:lnTo>
                        <a:pt x="31" y="549"/>
                      </a:lnTo>
                      <a:lnTo>
                        <a:pt x="32" y="523"/>
                      </a:lnTo>
                      <a:lnTo>
                        <a:pt x="35" y="497"/>
                      </a:lnTo>
                      <a:lnTo>
                        <a:pt x="40" y="470"/>
                      </a:lnTo>
                      <a:lnTo>
                        <a:pt x="47" y="444"/>
                      </a:lnTo>
                      <a:lnTo>
                        <a:pt x="57" y="420"/>
                      </a:lnTo>
                      <a:lnTo>
                        <a:pt x="67" y="394"/>
                      </a:lnTo>
                      <a:lnTo>
                        <a:pt x="79" y="369"/>
                      </a:lnTo>
                      <a:lnTo>
                        <a:pt x="93" y="344"/>
                      </a:lnTo>
                      <a:lnTo>
                        <a:pt x="108" y="321"/>
                      </a:lnTo>
                      <a:lnTo>
                        <a:pt x="124" y="297"/>
                      </a:lnTo>
                      <a:lnTo>
                        <a:pt x="140" y="274"/>
                      </a:lnTo>
                      <a:lnTo>
                        <a:pt x="158" y="252"/>
                      </a:lnTo>
                      <a:lnTo>
                        <a:pt x="175" y="230"/>
                      </a:lnTo>
                      <a:lnTo>
                        <a:pt x="194" y="209"/>
                      </a:lnTo>
                      <a:lnTo>
                        <a:pt x="212" y="189"/>
                      </a:lnTo>
                      <a:lnTo>
                        <a:pt x="231" y="169"/>
                      </a:lnTo>
                      <a:lnTo>
                        <a:pt x="268" y="132"/>
                      </a:lnTo>
                      <a:lnTo>
                        <a:pt x="304" y="99"/>
                      </a:lnTo>
                      <a:lnTo>
                        <a:pt x="338" y="70"/>
                      </a:lnTo>
                      <a:lnTo>
                        <a:pt x="368" y="47"/>
                      </a:lnTo>
                      <a:lnTo>
                        <a:pt x="394" y="26"/>
                      </a:lnTo>
                      <a:lnTo>
                        <a:pt x="413" y="12"/>
                      </a:lnTo>
                      <a:lnTo>
                        <a:pt x="431" y="0"/>
                      </a:lnTo>
                      <a:lnTo>
                        <a:pt x="431" y="0"/>
                      </a:lnTo>
                      <a:lnTo>
                        <a:pt x="412" y="13"/>
                      </a:lnTo>
                      <a:lnTo>
                        <a:pt x="392" y="27"/>
                      </a:lnTo>
                      <a:lnTo>
                        <a:pt x="364" y="48"/>
                      </a:lnTo>
                      <a:lnTo>
                        <a:pt x="331" y="72"/>
                      </a:lnTo>
                      <a:lnTo>
                        <a:pt x="295" y="102"/>
                      </a:lnTo>
                      <a:lnTo>
                        <a:pt x="256" y="136"/>
                      </a:lnTo>
                      <a:lnTo>
                        <a:pt x="215" y="173"/>
                      </a:lnTo>
                      <a:lnTo>
                        <a:pt x="196" y="193"/>
                      </a:lnTo>
                      <a:lnTo>
                        <a:pt x="175" y="214"/>
                      </a:lnTo>
                      <a:lnTo>
                        <a:pt x="156" y="235"/>
                      </a:lnTo>
                      <a:lnTo>
                        <a:pt x="137" y="257"/>
                      </a:lnTo>
                      <a:lnTo>
                        <a:pt x="119" y="280"/>
                      </a:lnTo>
                      <a:lnTo>
                        <a:pt x="100" y="303"/>
                      </a:lnTo>
                      <a:lnTo>
                        <a:pt x="84" y="327"/>
                      </a:lnTo>
                      <a:lnTo>
                        <a:pt x="68" y="351"/>
                      </a:lnTo>
                      <a:lnTo>
                        <a:pt x="54" y="375"/>
                      </a:lnTo>
                      <a:lnTo>
                        <a:pt x="40" y="400"/>
                      </a:lnTo>
                      <a:lnTo>
                        <a:pt x="29" y="425"/>
                      </a:lnTo>
                      <a:lnTo>
                        <a:pt x="19" y="451"/>
                      </a:lnTo>
                      <a:lnTo>
                        <a:pt x="11" y="475"/>
                      </a:lnTo>
                      <a:lnTo>
                        <a:pt x="5" y="501"/>
                      </a:lnTo>
                      <a:lnTo>
                        <a:pt x="2" y="527"/>
                      </a:lnTo>
                      <a:lnTo>
                        <a:pt x="0" y="553"/>
                      </a:lnTo>
                      <a:lnTo>
                        <a:pt x="0" y="553"/>
                      </a:lnTo>
                      <a:lnTo>
                        <a:pt x="1" y="569"/>
                      </a:lnTo>
                      <a:lnTo>
                        <a:pt x="3" y="586"/>
                      </a:lnTo>
                      <a:lnTo>
                        <a:pt x="33" y="586"/>
                      </a:lnTo>
                      <a:close/>
                    </a:path>
                  </a:pathLst>
                </a:custGeom>
                <a:grpFill/>
                <a:ln w="9525">
                  <a:noFill/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rtlCol="0" anchor="ctr" anchorCtr="1"/>
                <a:lstStyle/>
                <a:p>
                  <a:pPr algn="ctr" rtl="0">
                    <a:lnSpc>
                      <a:spcPct val="85000"/>
                    </a:lnSpc>
                    <a:spcBef>
                      <a:spcPct val="20000"/>
                    </a:spcBef>
                  </a:pPr>
                  <a:endParaRPr lang="fr-FR" sz="1600" b="1" dirty="0">
                    <a:solidFill>
                      <a:srgbClr val="FFFFFF"/>
                    </a:solidFill>
                    <a:latin typeface="Arial Narrow" pitchFamily="112" charset="0"/>
                  </a:endParaRPr>
                </a:p>
              </p:txBody>
            </p:sp>
          </p:grpSp>
          <p:grpSp>
            <p:nvGrpSpPr>
              <p:cNvPr id="47" name="Groupe 64">
                <a:extLst>
                  <a:ext uri="{FF2B5EF4-FFF2-40B4-BE49-F238E27FC236}">
                    <a16:creationId xmlns:a16="http://schemas.microsoft.com/office/drawing/2014/main" id="{F0513A72-E91E-44A5-948E-3ECCA1047B25}"/>
                  </a:ext>
                </a:extLst>
              </p:cNvPr>
              <p:cNvGrpSpPr/>
              <p:nvPr/>
            </p:nvGrpSpPr>
            <p:grpSpPr>
              <a:xfrm>
                <a:off x="3187973" y="1762125"/>
                <a:ext cx="2642452" cy="4027381"/>
                <a:chOff x="3125980" y="219248"/>
                <a:chExt cx="2948666" cy="4621414"/>
              </a:xfrm>
              <a:gradFill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35000">
                    <a:schemeClr val="accent1">
                      <a:lumMod val="40000"/>
                      <a:lumOff val="60000"/>
                    </a:schemeClr>
                  </a:gs>
                  <a:gs pos="68000">
                    <a:schemeClr val="accent1">
                      <a:lumMod val="60000"/>
                      <a:lumOff val="40000"/>
                    </a:schemeClr>
                  </a:gs>
                  <a:gs pos="8300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p:grpSpPr>
            <p:sp>
              <p:nvSpPr>
                <p:cNvPr id="48" name="Forme libre 28">
                  <a:extLst>
                    <a:ext uri="{FF2B5EF4-FFF2-40B4-BE49-F238E27FC236}">
                      <a16:creationId xmlns:a16="http://schemas.microsoft.com/office/drawing/2014/main" id="{06B21C1D-6989-4491-83BC-68949B18E8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7758" y="226366"/>
                  <a:ext cx="2946886" cy="3703182"/>
                </a:xfrm>
                <a:custGeom>
                  <a:avLst/>
                  <a:gdLst/>
                  <a:ahLst/>
                  <a:cxnLst>
                    <a:cxn ang="0">
                      <a:pos x="1655" y="17"/>
                    </a:cxn>
                    <a:cxn ang="0">
                      <a:pos x="1646" y="67"/>
                    </a:cxn>
                    <a:cxn ang="0">
                      <a:pos x="1620" y="148"/>
                    </a:cxn>
                    <a:cxn ang="0">
                      <a:pos x="1574" y="234"/>
                    </a:cxn>
                    <a:cxn ang="0">
                      <a:pos x="1534" y="294"/>
                    </a:cxn>
                    <a:cxn ang="0">
                      <a:pos x="1482" y="358"/>
                    </a:cxn>
                    <a:cxn ang="0">
                      <a:pos x="1418" y="427"/>
                    </a:cxn>
                    <a:cxn ang="0">
                      <a:pos x="1366" y="475"/>
                    </a:cxn>
                    <a:cxn ang="0">
                      <a:pos x="1300" y="529"/>
                    </a:cxn>
                    <a:cxn ang="0">
                      <a:pos x="1221" y="586"/>
                    </a:cxn>
                    <a:cxn ang="0">
                      <a:pos x="1010" y="713"/>
                    </a:cxn>
                    <a:cxn ang="0">
                      <a:pos x="828" y="811"/>
                    </a:cxn>
                    <a:cxn ang="0">
                      <a:pos x="800" y="825"/>
                    </a:cxn>
                    <a:cxn ang="0">
                      <a:pos x="586" y="939"/>
                    </a:cxn>
                    <a:cxn ang="0">
                      <a:pos x="412" y="1050"/>
                    </a:cxn>
                    <a:cxn ang="0">
                      <a:pos x="275" y="1155"/>
                    </a:cxn>
                    <a:cxn ang="0">
                      <a:pos x="169" y="1255"/>
                    </a:cxn>
                    <a:cxn ang="0">
                      <a:pos x="89" y="1351"/>
                    </a:cxn>
                    <a:cxn ang="0">
                      <a:pos x="45" y="1413"/>
                    </a:cxn>
                    <a:cxn ang="0">
                      <a:pos x="9" y="1488"/>
                    </a:cxn>
                    <a:cxn ang="0">
                      <a:pos x="0" y="1535"/>
                    </a:cxn>
                    <a:cxn ang="0">
                      <a:pos x="0" y="2081"/>
                    </a:cxn>
                    <a:cxn ang="0">
                      <a:pos x="5" y="2036"/>
                    </a:cxn>
                    <a:cxn ang="0">
                      <a:pos x="25" y="1967"/>
                    </a:cxn>
                    <a:cxn ang="0">
                      <a:pos x="70" y="1872"/>
                    </a:cxn>
                    <a:cxn ang="0">
                      <a:pos x="106" y="1816"/>
                    </a:cxn>
                    <a:cxn ang="0">
                      <a:pos x="155" y="1755"/>
                    </a:cxn>
                    <a:cxn ang="0">
                      <a:pos x="214" y="1688"/>
                    </a:cxn>
                    <a:cxn ang="0">
                      <a:pos x="290" y="1616"/>
                    </a:cxn>
                    <a:cxn ang="0">
                      <a:pos x="332" y="1580"/>
                    </a:cxn>
                    <a:cxn ang="0">
                      <a:pos x="406" y="1525"/>
                    </a:cxn>
                    <a:cxn ang="0">
                      <a:pos x="567" y="1423"/>
                    </a:cxn>
                    <a:cxn ang="0">
                      <a:pos x="828" y="1280"/>
                    </a:cxn>
                    <a:cxn ang="0">
                      <a:pos x="856" y="1266"/>
                    </a:cxn>
                    <a:cxn ang="0">
                      <a:pos x="1003" y="1190"/>
                    </a:cxn>
                    <a:cxn ang="0">
                      <a:pos x="1189" y="1078"/>
                    </a:cxn>
                    <a:cxn ang="0">
                      <a:pos x="1338" y="971"/>
                    </a:cxn>
                    <a:cxn ang="0">
                      <a:pos x="1454" y="869"/>
                    </a:cxn>
                    <a:cxn ang="0">
                      <a:pos x="1542" y="772"/>
                    </a:cxn>
                    <a:cxn ang="0">
                      <a:pos x="1589" y="710"/>
                    </a:cxn>
                    <a:cxn ang="0">
                      <a:pos x="1638" y="625"/>
                    </a:cxn>
                    <a:cxn ang="0">
                      <a:pos x="1654" y="570"/>
                    </a:cxn>
                    <a:cxn ang="0">
                      <a:pos x="1656" y="0"/>
                    </a:cxn>
                  </a:cxnLst>
                  <a:rect l="0" t="0" r="r" b="b"/>
                  <a:pathLst>
                    <a:path w="1656" h="2081">
                      <a:moveTo>
                        <a:pt x="1656" y="0"/>
                      </a:moveTo>
                      <a:lnTo>
                        <a:pt x="1656" y="0"/>
                      </a:lnTo>
                      <a:lnTo>
                        <a:pt x="1655" y="17"/>
                      </a:lnTo>
                      <a:lnTo>
                        <a:pt x="1653" y="30"/>
                      </a:lnTo>
                      <a:lnTo>
                        <a:pt x="1650" y="47"/>
                      </a:lnTo>
                      <a:lnTo>
                        <a:pt x="1646" y="67"/>
                      </a:lnTo>
                      <a:lnTo>
                        <a:pt x="1640" y="91"/>
                      </a:lnTo>
                      <a:lnTo>
                        <a:pt x="1631" y="118"/>
                      </a:lnTo>
                      <a:lnTo>
                        <a:pt x="1620" y="148"/>
                      </a:lnTo>
                      <a:lnTo>
                        <a:pt x="1604" y="181"/>
                      </a:lnTo>
                      <a:lnTo>
                        <a:pt x="1586" y="216"/>
                      </a:lnTo>
                      <a:lnTo>
                        <a:pt x="1574" y="234"/>
                      </a:lnTo>
                      <a:lnTo>
                        <a:pt x="1562" y="254"/>
                      </a:lnTo>
                      <a:lnTo>
                        <a:pt x="1548" y="273"/>
                      </a:lnTo>
                      <a:lnTo>
                        <a:pt x="1534" y="294"/>
                      </a:lnTo>
                      <a:lnTo>
                        <a:pt x="1519" y="315"/>
                      </a:lnTo>
                      <a:lnTo>
                        <a:pt x="1501" y="336"/>
                      </a:lnTo>
                      <a:lnTo>
                        <a:pt x="1482" y="358"/>
                      </a:lnTo>
                      <a:lnTo>
                        <a:pt x="1462" y="380"/>
                      </a:lnTo>
                      <a:lnTo>
                        <a:pt x="1440" y="403"/>
                      </a:lnTo>
                      <a:lnTo>
                        <a:pt x="1418" y="427"/>
                      </a:lnTo>
                      <a:lnTo>
                        <a:pt x="1393" y="451"/>
                      </a:lnTo>
                      <a:lnTo>
                        <a:pt x="1366" y="475"/>
                      </a:lnTo>
                      <a:lnTo>
                        <a:pt x="1366" y="475"/>
                      </a:lnTo>
                      <a:lnTo>
                        <a:pt x="1345" y="493"/>
                      </a:lnTo>
                      <a:lnTo>
                        <a:pt x="1324" y="511"/>
                      </a:lnTo>
                      <a:lnTo>
                        <a:pt x="1300" y="529"/>
                      </a:lnTo>
                      <a:lnTo>
                        <a:pt x="1275" y="547"/>
                      </a:lnTo>
                      <a:lnTo>
                        <a:pt x="1248" y="567"/>
                      </a:lnTo>
                      <a:lnTo>
                        <a:pt x="1221" y="586"/>
                      </a:lnTo>
                      <a:lnTo>
                        <a:pt x="1159" y="626"/>
                      </a:lnTo>
                      <a:lnTo>
                        <a:pt x="1089" y="668"/>
                      </a:lnTo>
                      <a:lnTo>
                        <a:pt x="1010" y="713"/>
                      </a:lnTo>
                      <a:lnTo>
                        <a:pt x="924" y="761"/>
                      </a:lnTo>
                      <a:lnTo>
                        <a:pt x="828" y="811"/>
                      </a:lnTo>
                      <a:lnTo>
                        <a:pt x="828" y="811"/>
                      </a:lnTo>
                      <a:lnTo>
                        <a:pt x="828" y="811"/>
                      </a:lnTo>
                      <a:lnTo>
                        <a:pt x="800" y="825"/>
                      </a:lnTo>
                      <a:lnTo>
                        <a:pt x="800" y="825"/>
                      </a:lnTo>
                      <a:lnTo>
                        <a:pt x="724" y="864"/>
                      </a:lnTo>
                      <a:lnTo>
                        <a:pt x="653" y="902"/>
                      </a:lnTo>
                      <a:lnTo>
                        <a:pt x="586" y="939"/>
                      </a:lnTo>
                      <a:lnTo>
                        <a:pt x="524" y="976"/>
                      </a:lnTo>
                      <a:lnTo>
                        <a:pt x="466" y="1013"/>
                      </a:lnTo>
                      <a:lnTo>
                        <a:pt x="412" y="1050"/>
                      </a:lnTo>
                      <a:lnTo>
                        <a:pt x="363" y="1086"/>
                      </a:lnTo>
                      <a:lnTo>
                        <a:pt x="318" y="1121"/>
                      </a:lnTo>
                      <a:lnTo>
                        <a:pt x="275" y="1155"/>
                      </a:lnTo>
                      <a:lnTo>
                        <a:pt x="237" y="1189"/>
                      </a:lnTo>
                      <a:lnTo>
                        <a:pt x="201" y="1222"/>
                      </a:lnTo>
                      <a:lnTo>
                        <a:pt x="169" y="1255"/>
                      </a:lnTo>
                      <a:lnTo>
                        <a:pt x="140" y="1288"/>
                      </a:lnTo>
                      <a:lnTo>
                        <a:pt x="113" y="1319"/>
                      </a:lnTo>
                      <a:lnTo>
                        <a:pt x="89" y="1351"/>
                      </a:lnTo>
                      <a:lnTo>
                        <a:pt x="67" y="1380"/>
                      </a:lnTo>
                      <a:lnTo>
                        <a:pt x="67" y="1380"/>
                      </a:lnTo>
                      <a:lnTo>
                        <a:pt x="45" y="1413"/>
                      </a:lnTo>
                      <a:lnTo>
                        <a:pt x="29" y="1442"/>
                      </a:lnTo>
                      <a:lnTo>
                        <a:pt x="18" y="1467"/>
                      </a:lnTo>
                      <a:lnTo>
                        <a:pt x="9" y="1488"/>
                      </a:lnTo>
                      <a:lnTo>
                        <a:pt x="5" y="1506"/>
                      </a:lnTo>
                      <a:lnTo>
                        <a:pt x="2" y="1522"/>
                      </a:lnTo>
                      <a:lnTo>
                        <a:pt x="0" y="1535"/>
                      </a:lnTo>
                      <a:lnTo>
                        <a:pt x="0" y="1546"/>
                      </a:lnTo>
                      <a:lnTo>
                        <a:pt x="0" y="2081"/>
                      </a:lnTo>
                      <a:lnTo>
                        <a:pt x="0" y="2081"/>
                      </a:lnTo>
                      <a:lnTo>
                        <a:pt x="1" y="2065"/>
                      </a:lnTo>
                      <a:lnTo>
                        <a:pt x="2" y="2052"/>
                      </a:lnTo>
                      <a:lnTo>
                        <a:pt x="5" y="2036"/>
                      </a:lnTo>
                      <a:lnTo>
                        <a:pt x="9" y="2016"/>
                      </a:lnTo>
                      <a:lnTo>
                        <a:pt x="16" y="1994"/>
                      </a:lnTo>
                      <a:lnTo>
                        <a:pt x="25" y="1967"/>
                      </a:lnTo>
                      <a:lnTo>
                        <a:pt x="36" y="1938"/>
                      </a:lnTo>
                      <a:lnTo>
                        <a:pt x="52" y="1907"/>
                      </a:lnTo>
                      <a:lnTo>
                        <a:pt x="70" y="1872"/>
                      </a:lnTo>
                      <a:lnTo>
                        <a:pt x="82" y="1855"/>
                      </a:lnTo>
                      <a:lnTo>
                        <a:pt x="93" y="1836"/>
                      </a:lnTo>
                      <a:lnTo>
                        <a:pt x="106" y="1816"/>
                      </a:lnTo>
                      <a:lnTo>
                        <a:pt x="122" y="1796"/>
                      </a:lnTo>
                      <a:lnTo>
                        <a:pt x="137" y="1775"/>
                      </a:lnTo>
                      <a:lnTo>
                        <a:pt x="155" y="1755"/>
                      </a:lnTo>
                      <a:lnTo>
                        <a:pt x="173" y="1733"/>
                      </a:lnTo>
                      <a:lnTo>
                        <a:pt x="193" y="1710"/>
                      </a:lnTo>
                      <a:lnTo>
                        <a:pt x="214" y="1688"/>
                      </a:lnTo>
                      <a:lnTo>
                        <a:pt x="238" y="1664"/>
                      </a:lnTo>
                      <a:lnTo>
                        <a:pt x="263" y="1640"/>
                      </a:lnTo>
                      <a:lnTo>
                        <a:pt x="290" y="1616"/>
                      </a:lnTo>
                      <a:lnTo>
                        <a:pt x="290" y="1616"/>
                      </a:lnTo>
                      <a:lnTo>
                        <a:pt x="309" y="1598"/>
                      </a:lnTo>
                      <a:lnTo>
                        <a:pt x="332" y="1580"/>
                      </a:lnTo>
                      <a:lnTo>
                        <a:pt x="355" y="1562"/>
                      </a:lnTo>
                      <a:lnTo>
                        <a:pt x="379" y="1543"/>
                      </a:lnTo>
                      <a:lnTo>
                        <a:pt x="406" y="1525"/>
                      </a:lnTo>
                      <a:lnTo>
                        <a:pt x="435" y="1505"/>
                      </a:lnTo>
                      <a:lnTo>
                        <a:pt x="497" y="1465"/>
                      </a:lnTo>
                      <a:lnTo>
                        <a:pt x="567" y="1423"/>
                      </a:lnTo>
                      <a:lnTo>
                        <a:pt x="645" y="1378"/>
                      </a:lnTo>
                      <a:lnTo>
                        <a:pt x="732" y="1331"/>
                      </a:lnTo>
                      <a:lnTo>
                        <a:pt x="828" y="1280"/>
                      </a:lnTo>
                      <a:lnTo>
                        <a:pt x="828" y="1280"/>
                      </a:lnTo>
                      <a:lnTo>
                        <a:pt x="828" y="1280"/>
                      </a:lnTo>
                      <a:lnTo>
                        <a:pt x="856" y="1266"/>
                      </a:lnTo>
                      <a:lnTo>
                        <a:pt x="856" y="1266"/>
                      </a:lnTo>
                      <a:lnTo>
                        <a:pt x="932" y="1228"/>
                      </a:lnTo>
                      <a:lnTo>
                        <a:pt x="1003" y="1190"/>
                      </a:lnTo>
                      <a:lnTo>
                        <a:pt x="1069" y="1152"/>
                      </a:lnTo>
                      <a:lnTo>
                        <a:pt x="1132" y="1114"/>
                      </a:lnTo>
                      <a:lnTo>
                        <a:pt x="1189" y="1078"/>
                      </a:lnTo>
                      <a:lnTo>
                        <a:pt x="1242" y="1042"/>
                      </a:lnTo>
                      <a:lnTo>
                        <a:pt x="1292" y="1006"/>
                      </a:lnTo>
                      <a:lnTo>
                        <a:pt x="1338" y="971"/>
                      </a:lnTo>
                      <a:lnTo>
                        <a:pt x="1379" y="937"/>
                      </a:lnTo>
                      <a:lnTo>
                        <a:pt x="1419" y="903"/>
                      </a:lnTo>
                      <a:lnTo>
                        <a:pt x="1454" y="869"/>
                      </a:lnTo>
                      <a:lnTo>
                        <a:pt x="1487" y="836"/>
                      </a:lnTo>
                      <a:lnTo>
                        <a:pt x="1515" y="804"/>
                      </a:lnTo>
                      <a:lnTo>
                        <a:pt x="1542" y="772"/>
                      </a:lnTo>
                      <a:lnTo>
                        <a:pt x="1566" y="741"/>
                      </a:lnTo>
                      <a:lnTo>
                        <a:pt x="1589" y="710"/>
                      </a:lnTo>
                      <a:lnTo>
                        <a:pt x="1589" y="710"/>
                      </a:lnTo>
                      <a:lnTo>
                        <a:pt x="1609" y="677"/>
                      </a:lnTo>
                      <a:lnTo>
                        <a:pt x="1626" y="650"/>
                      </a:lnTo>
                      <a:lnTo>
                        <a:pt x="1638" y="625"/>
                      </a:lnTo>
                      <a:lnTo>
                        <a:pt x="1645" y="603"/>
                      </a:lnTo>
                      <a:lnTo>
                        <a:pt x="1650" y="586"/>
                      </a:lnTo>
                      <a:lnTo>
                        <a:pt x="1654" y="570"/>
                      </a:lnTo>
                      <a:lnTo>
                        <a:pt x="1655" y="557"/>
                      </a:lnTo>
                      <a:lnTo>
                        <a:pt x="1656" y="545"/>
                      </a:lnTo>
                      <a:lnTo>
                        <a:pt x="1656" y="0"/>
                      </a:lnTo>
                      <a:close/>
                    </a:path>
                  </a:pathLst>
                </a:custGeom>
                <a:solidFill>
                  <a:srgbClr val="00B2CD"/>
                </a:solidFill>
                <a:ln w="9525">
                  <a:noFill/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rtlCol="0" anchor="ctr" anchorCtr="1"/>
                <a:lstStyle/>
                <a:p>
                  <a:pPr algn="ctr" rtl="0">
                    <a:lnSpc>
                      <a:spcPct val="85000"/>
                    </a:lnSpc>
                    <a:spcBef>
                      <a:spcPct val="20000"/>
                    </a:spcBef>
                  </a:pPr>
                  <a:endParaRPr lang="fr-FR" sz="1600" b="1" dirty="0">
                    <a:solidFill>
                      <a:srgbClr val="FFFFFF"/>
                    </a:solidFill>
                    <a:latin typeface="Arial Narrow" pitchFamily="112" charset="0"/>
                  </a:endParaRPr>
                </a:p>
              </p:txBody>
            </p:sp>
            <p:sp>
              <p:nvSpPr>
                <p:cNvPr id="49" name="Forme libre 31">
                  <a:extLst>
                    <a:ext uri="{FF2B5EF4-FFF2-40B4-BE49-F238E27FC236}">
                      <a16:creationId xmlns:a16="http://schemas.microsoft.com/office/drawing/2014/main" id="{655A2825-73D4-4BD9-9433-438BFABEDE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5980" y="2908103"/>
                  <a:ext cx="766974" cy="1932559"/>
                </a:xfrm>
                <a:custGeom>
                  <a:avLst/>
                  <a:gdLst/>
                  <a:ahLst/>
                  <a:cxnLst>
                    <a:cxn ang="0">
                      <a:pos x="431" y="0"/>
                    </a:cxn>
                    <a:cxn ang="0">
                      <a:pos x="394" y="27"/>
                    </a:cxn>
                    <a:cxn ang="0">
                      <a:pos x="338" y="71"/>
                    </a:cxn>
                    <a:cxn ang="0">
                      <a:pos x="268" y="133"/>
                    </a:cxn>
                    <a:cxn ang="0">
                      <a:pos x="212" y="189"/>
                    </a:cxn>
                    <a:cxn ang="0">
                      <a:pos x="175" y="230"/>
                    </a:cxn>
                    <a:cxn ang="0">
                      <a:pos x="140" y="274"/>
                    </a:cxn>
                    <a:cxn ang="0">
                      <a:pos x="107" y="321"/>
                    </a:cxn>
                    <a:cxn ang="0">
                      <a:pos x="79" y="369"/>
                    </a:cxn>
                    <a:cxn ang="0">
                      <a:pos x="57" y="420"/>
                    </a:cxn>
                    <a:cxn ang="0">
                      <a:pos x="40" y="471"/>
                    </a:cxn>
                    <a:cxn ang="0">
                      <a:pos x="32" y="523"/>
                    </a:cxn>
                    <a:cxn ang="0">
                      <a:pos x="30" y="550"/>
                    </a:cxn>
                    <a:cxn ang="0">
                      <a:pos x="35" y="598"/>
                    </a:cxn>
                    <a:cxn ang="0">
                      <a:pos x="47" y="647"/>
                    </a:cxn>
                    <a:cxn ang="0">
                      <a:pos x="67" y="695"/>
                    </a:cxn>
                    <a:cxn ang="0">
                      <a:pos x="93" y="742"/>
                    </a:cxn>
                    <a:cxn ang="0">
                      <a:pos x="124" y="789"/>
                    </a:cxn>
                    <a:cxn ang="0">
                      <a:pos x="157" y="833"/>
                    </a:cxn>
                    <a:cxn ang="0">
                      <a:pos x="193" y="875"/>
                    </a:cxn>
                    <a:cxn ang="0">
                      <a:pos x="268" y="952"/>
                    </a:cxn>
                    <a:cxn ang="0">
                      <a:pos x="338" y="1013"/>
                    </a:cxn>
                    <a:cxn ang="0">
                      <a:pos x="394" y="1059"/>
                    </a:cxn>
                    <a:cxn ang="0">
                      <a:pos x="431" y="1086"/>
                    </a:cxn>
                    <a:cxn ang="0">
                      <a:pos x="412" y="1073"/>
                    </a:cxn>
                    <a:cxn ang="0">
                      <a:pos x="364" y="1038"/>
                    </a:cxn>
                    <a:cxn ang="0">
                      <a:pos x="295" y="985"/>
                    </a:cxn>
                    <a:cxn ang="0">
                      <a:pos x="215" y="916"/>
                    </a:cxn>
                    <a:cxn ang="0">
                      <a:pos x="175" y="876"/>
                    </a:cxn>
                    <a:cxn ang="0">
                      <a:pos x="136" y="834"/>
                    </a:cxn>
                    <a:cxn ang="0">
                      <a:pos x="100" y="790"/>
                    </a:cxn>
                    <a:cxn ang="0">
                      <a:pos x="68" y="744"/>
                    </a:cxn>
                    <a:cxn ang="0">
                      <a:pos x="40" y="697"/>
                    </a:cxn>
                    <a:cxn ang="0">
                      <a:pos x="19" y="650"/>
                    </a:cxn>
                    <a:cxn ang="0">
                      <a:pos x="5" y="601"/>
                    </a:cxn>
                    <a:cxn ang="0">
                      <a:pos x="0" y="553"/>
                    </a:cxn>
                    <a:cxn ang="0">
                      <a:pos x="2" y="527"/>
                    </a:cxn>
                    <a:cxn ang="0">
                      <a:pos x="11" y="476"/>
                    </a:cxn>
                    <a:cxn ang="0">
                      <a:pos x="29" y="425"/>
                    </a:cxn>
                    <a:cxn ang="0">
                      <a:pos x="54" y="375"/>
                    </a:cxn>
                    <a:cxn ang="0">
                      <a:pos x="84" y="327"/>
                    </a:cxn>
                    <a:cxn ang="0">
                      <a:pos x="118" y="281"/>
                    </a:cxn>
                    <a:cxn ang="0">
                      <a:pos x="156" y="235"/>
                    </a:cxn>
                    <a:cxn ang="0">
                      <a:pos x="196" y="194"/>
                    </a:cxn>
                    <a:cxn ang="0">
                      <a:pos x="256" y="136"/>
                    </a:cxn>
                    <a:cxn ang="0">
                      <a:pos x="331" y="73"/>
                    </a:cxn>
                    <a:cxn ang="0">
                      <a:pos x="391" y="28"/>
                    </a:cxn>
                    <a:cxn ang="0">
                      <a:pos x="431" y="0"/>
                    </a:cxn>
                  </a:cxnLst>
                  <a:rect l="0" t="0" r="r" b="b"/>
                  <a:pathLst>
                    <a:path w="431" h="1086">
                      <a:moveTo>
                        <a:pt x="431" y="0"/>
                      </a:moveTo>
                      <a:lnTo>
                        <a:pt x="431" y="0"/>
                      </a:lnTo>
                      <a:lnTo>
                        <a:pt x="413" y="13"/>
                      </a:lnTo>
                      <a:lnTo>
                        <a:pt x="394" y="27"/>
                      </a:lnTo>
                      <a:lnTo>
                        <a:pt x="368" y="47"/>
                      </a:lnTo>
                      <a:lnTo>
                        <a:pt x="338" y="71"/>
                      </a:lnTo>
                      <a:lnTo>
                        <a:pt x="304" y="100"/>
                      </a:lnTo>
                      <a:lnTo>
                        <a:pt x="268" y="133"/>
                      </a:lnTo>
                      <a:lnTo>
                        <a:pt x="231" y="169"/>
                      </a:lnTo>
                      <a:lnTo>
                        <a:pt x="212" y="189"/>
                      </a:lnTo>
                      <a:lnTo>
                        <a:pt x="193" y="209"/>
                      </a:lnTo>
                      <a:lnTo>
                        <a:pt x="175" y="230"/>
                      </a:lnTo>
                      <a:lnTo>
                        <a:pt x="157" y="253"/>
                      </a:lnTo>
                      <a:lnTo>
                        <a:pt x="140" y="274"/>
                      </a:lnTo>
                      <a:lnTo>
                        <a:pt x="124" y="298"/>
                      </a:lnTo>
                      <a:lnTo>
                        <a:pt x="107" y="321"/>
                      </a:lnTo>
                      <a:lnTo>
                        <a:pt x="93" y="346"/>
                      </a:lnTo>
                      <a:lnTo>
                        <a:pt x="79" y="369"/>
                      </a:lnTo>
                      <a:lnTo>
                        <a:pt x="67" y="395"/>
                      </a:lnTo>
                      <a:lnTo>
                        <a:pt x="57" y="420"/>
                      </a:lnTo>
                      <a:lnTo>
                        <a:pt x="47" y="446"/>
                      </a:lnTo>
                      <a:lnTo>
                        <a:pt x="40" y="471"/>
                      </a:lnTo>
                      <a:lnTo>
                        <a:pt x="35" y="497"/>
                      </a:lnTo>
                      <a:lnTo>
                        <a:pt x="32" y="523"/>
                      </a:lnTo>
                      <a:lnTo>
                        <a:pt x="30" y="550"/>
                      </a:lnTo>
                      <a:lnTo>
                        <a:pt x="30" y="550"/>
                      </a:lnTo>
                      <a:lnTo>
                        <a:pt x="32" y="573"/>
                      </a:lnTo>
                      <a:lnTo>
                        <a:pt x="35" y="598"/>
                      </a:lnTo>
                      <a:lnTo>
                        <a:pt x="40" y="623"/>
                      </a:lnTo>
                      <a:lnTo>
                        <a:pt x="47" y="647"/>
                      </a:lnTo>
                      <a:lnTo>
                        <a:pt x="57" y="671"/>
                      </a:lnTo>
                      <a:lnTo>
                        <a:pt x="67" y="695"/>
                      </a:lnTo>
                      <a:lnTo>
                        <a:pt x="79" y="719"/>
                      </a:lnTo>
                      <a:lnTo>
                        <a:pt x="93" y="742"/>
                      </a:lnTo>
                      <a:lnTo>
                        <a:pt x="107" y="766"/>
                      </a:lnTo>
                      <a:lnTo>
                        <a:pt x="124" y="789"/>
                      </a:lnTo>
                      <a:lnTo>
                        <a:pt x="140" y="811"/>
                      </a:lnTo>
                      <a:lnTo>
                        <a:pt x="157" y="833"/>
                      </a:lnTo>
                      <a:lnTo>
                        <a:pt x="175" y="855"/>
                      </a:lnTo>
                      <a:lnTo>
                        <a:pt x="193" y="875"/>
                      </a:lnTo>
                      <a:lnTo>
                        <a:pt x="231" y="915"/>
                      </a:lnTo>
                      <a:lnTo>
                        <a:pt x="268" y="952"/>
                      </a:lnTo>
                      <a:lnTo>
                        <a:pt x="304" y="985"/>
                      </a:lnTo>
                      <a:lnTo>
                        <a:pt x="338" y="1013"/>
                      </a:lnTo>
                      <a:lnTo>
                        <a:pt x="368" y="1038"/>
                      </a:lnTo>
                      <a:lnTo>
                        <a:pt x="394" y="1059"/>
                      </a:lnTo>
                      <a:lnTo>
                        <a:pt x="413" y="1073"/>
                      </a:lnTo>
                      <a:lnTo>
                        <a:pt x="431" y="1086"/>
                      </a:lnTo>
                      <a:lnTo>
                        <a:pt x="431" y="1086"/>
                      </a:lnTo>
                      <a:lnTo>
                        <a:pt x="412" y="1073"/>
                      </a:lnTo>
                      <a:lnTo>
                        <a:pt x="391" y="1059"/>
                      </a:lnTo>
                      <a:lnTo>
                        <a:pt x="364" y="1038"/>
                      </a:lnTo>
                      <a:lnTo>
                        <a:pt x="331" y="1013"/>
                      </a:lnTo>
                      <a:lnTo>
                        <a:pt x="295" y="985"/>
                      </a:lnTo>
                      <a:lnTo>
                        <a:pt x="256" y="952"/>
                      </a:lnTo>
                      <a:lnTo>
                        <a:pt x="215" y="916"/>
                      </a:lnTo>
                      <a:lnTo>
                        <a:pt x="196" y="896"/>
                      </a:lnTo>
                      <a:lnTo>
                        <a:pt x="175" y="876"/>
                      </a:lnTo>
                      <a:lnTo>
                        <a:pt x="156" y="856"/>
                      </a:lnTo>
                      <a:lnTo>
                        <a:pt x="136" y="834"/>
                      </a:lnTo>
                      <a:lnTo>
                        <a:pt x="118" y="812"/>
                      </a:lnTo>
                      <a:lnTo>
                        <a:pt x="100" y="790"/>
                      </a:lnTo>
                      <a:lnTo>
                        <a:pt x="84" y="767"/>
                      </a:lnTo>
                      <a:lnTo>
                        <a:pt x="68" y="744"/>
                      </a:lnTo>
                      <a:lnTo>
                        <a:pt x="54" y="721"/>
                      </a:lnTo>
                      <a:lnTo>
                        <a:pt x="40" y="697"/>
                      </a:lnTo>
                      <a:lnTo>
                        <a:pt x="29" y="673"/>
                      </a:lnTo>
                      <a:lnTo>
                        <a:pt x="19" y="650"/>
                      </a:lnTo>
                      <a:lnTo>
                        <a:pt x="11" y="625"/>
                      </a:lnTo>
                      <a:lnTo>
                        <a:pt x="5" y="601"/>
                      </a:lnTo>
                      <a:lnTo>
                        <a:pt x="2" y="577"/>
                      </a:lnTo>
                      <a:lnTo>
                        <a:pt x="0" y="553"/>
                      </a:lnTo>
                      <a:lnTo>
                        <a:pt x="0" y="553"/>
                      </a:lnTo>
                      <a:lnTo>
                        <a:pt x="2" y="527"/>
                      </a:lnTo>
                      <a:lnTo>
                        <a:pt x="5" y="501"/>
                      </a:lnTo>
                      <a:lnTo>
                        <a:pt x="11" y="476"/>
                      </a:lnTo>
                      <a:lnTo>
                        <a:pt x="19" y="451"/>
                      </a:lnTo>
                      <a:lnTo>
                        <a:pt x="29" y="425"/>
                      </a:lnTo>
                      <a:lnTo>
                        <a:pt x="40" y="400"/>
                      </a:lnTo>
                      <a:lnTo>
                        <a:pt x="54" y="375"/>
                      </a:lnTo>
                      <a:lnTo>
                        <a:pt x="68" y="351"/>
                      </a:lnTo>
                      <a:lnTo>
                        <a:pt x="84" y="327"/>
                      </a:lnTo>
                      <a:lnTo>
                        <a:pt x="100" y="303"/>
                      </a:lnTo>
                      <a:lnTo>
                        <a:pt x="118" y="281"/>
                      </a:lnTo>
                      <a:lnTo>
                        <a:pt x="136" y="258"/>
                      </a:lnTo>
                      <a:lnTo>
                        <a:pt x="156" y="235"/>
                      </a:lnTo>
                      <a:lnTo>
                        <a:pt x="175" y="215"/>
                      </a:lnTo>
                      <a:lnTo>
                        <a:pt x="196" y="194"/>
                      </a:lnTo>
                      <a:lnTo>
                        <a:pt x="215" y="173"/>
                      </a:lnTo>
                      <a:lnTo>
                        <a:pt x="256" y="136"/>
                      </a:lnTo>
                      <a:lnTo>
                        <a:pt x="295" y="103"/>
                      </a:lnTo>
                      <a:lnTo>
                        <a:pt x="331" y="73"/>
                      </a:lnTo>
                      <a:lnTo>
                        <a:pt x="364" y="48"/>
                      </a:lnTo>
                      <a:lnTo>
                        <a:pt x="391" y="28"/>
                      </a:lnTo>
                      <a:lnTo>
                        <a:pt x="412" y="13"/>
                      </a:lnTo>
                      <a:lnTo>
                        <a:pt x="431" y="0"/>
                      </a:lnTo>
                      <a:lnTo>
                        <a:pt x="431" y="0"/>
                      </a:lnTo>
                      <a:close/>
                    </a:path>
                  </a:pathLst>
                </a:custGeom>
                <a:grpFill/>
                <a:ln w="9525">
                  <a:noFill/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rtlCol="0" anchor="ctr" anchorCtr="1"/>
                <a:lstStyle/>
                <a:p>
                  <a:pPr algn="ctr" rtl="0">
                    <a:lnSpc>
                      <a:spcPct val="85000"/>
                    </a:lnSpc>
                    <a:spcBef>
                      <a:spcPct val="20000"/>
                    </a:spcBef>
                  </a:pPr>
                  <a:endParaRPr lang="fr-FR" sz="1600" b="1" dirty="0">
                    <a:solidFill>
                      <a:srgbClr val="FFFFFF"/>
                    </a:solidFill>
                    <a:latin typeface="Arial Narrow" pitchFamily="112" charset="0"/>
                  </a:endParaRPr>
                </a:p>
              </p:txBody>
            </p:sp>
            <p:sp>
              <p:nvSpPr>
                <p:cNvPr id="50" name="Forme libre 38">
                  <a:extLst>
                    <a:ext uri="{FF2B5EF4-FFF2-40B4-BE49-F238E27FC236}">
                      <a16:creationId xmlns:a16="http://schemas.microsoft.com/office/drawing/2014/main" id="{FA5119E0-5BEE-48E5-AED0-815D7759EA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7672" y="219248"/>
                  <a:ext cx="766974" cy="1044578"/>
                </a:xfrm>
                <a:custGeom>
                  <a:avLst/>
                  <a:gdLst/>
                  <a:ahLst/>
                  <a:cxnLst>
                    <a:cxn ang="0">
                      <a:pos x="398" y="0"/>
                    </a:cxn>
                    <a:cxn ang="0">
                      <a:pos x="398" y="0"/>
                    </a:cxn>
                    <a:cxn ang="0">
                      <a:pos x="400" y="19"/>
                    </a:cxn>
                    <a:cxn ang="0">
                      <a:pos x="401" y="37"/>
                    </a:cxn>
                    <a:cxn ang="0">
                      <a:pos x="401" y="37"/>
                    </a:cxn>
                    <a:cxn ang="0">
                      <a:pos x="400" y="63"/>
                    </a:cxn>
                    <a:cxn ang="0">
                      <a:pos x="396" y="89"/>
                    </a:cxn>
                    <a:cxn ang="0">
                      <a:pos x="390" y="115"/>
                    </a:cxn>
                    <a:cxn ang="0">
                      <a:pos x="383" y="141"/>
                    </a:cxn>
                    <a:cxn ang="0">
                      <a:pos x="374" y="166"/>
                    </a:cxn>
                    <a:cxn ang="0">
                      <a:pos x="364" y="192"/>
                    </a:cxn>
                    <a:cxn ang="0">
                      <a:pos x="351" y="216"/>
                    </a:cxn>
                    <a:cxn ang="0">
                      <a:pos x="338" y="241"/>
                    </a:cxn>
                    <a:cxn ang="0">
                      <a:pos x="323" y="265"/>
                    </a:cxn>
                    <a:cxn ang="0">
                      <a:pos x="308" y="289"/>
                    </a:cxn>
                    <a:cxn ang="0">
                      <a:pos x="291" y="311"/>
                    </a:cxn>
                    <a:cxn ang="0">
                      <a:pos x="274" y="334"/>
                    </a:cxn>
                    <a:cxn ang="0">
                      <a:pos x="256" y="356"/>
                    </a:cxn>
                    <a:cxn ang="0">
                      <a:pos x="238" y="376"/>
                    </a:cxn>
                    <a:cxn ang="0">
                      <a:pos x="219" y="397"/>
                    </a:cxn>
                    <a:cxn ang="0">
                      <a:pos x="201" y="416"/>
                    </a:cxn>
                    <a:cxn ang="0">
                      <a:pos x="163" y="454"/>
                    </a:cxn>
                    <a:cxn ang="0">
                      <a:pos x="127" y="487"/>
                    </a:cxn>
                    <a:cxn ang="0">
                      <a:pos x="93" y="515"/>
                    </a:cxn>
                    <a:cxn ang="0">
                      <a:pos x="63" y="540"/>
                    </a:cxn>
                    <a:cxn ang="0">
                      <a:pos x="37" y="560"/>
                    </a:cxn>
                    <a:cxn ang="0">
                      <a:pos x="17" y="574"/>
                    </a:cxn>
                    <a:cxn ang="0">
                      <a:pos x="0" y="587"/>
                    </a:cxn>
                    <a:cxn ang="0">
                      <a:pos x="0" y="587"/>
                    </a:cxn>
                    <a:cxn ang="0">
                      <a:pos x="18" y="573"/>
                    </a:cxn>
                    <a:cxn ang="0">
                      <a:pos x="40" y="559"/>
                    </a:cxn>
                    <a:cxn ang="0">
                      <a:pos x="67" y="538"/>
                    </a:cxn>
                    <a:cxn ang="0">
                      <a:pos x="100" y="513"/>
                    </a:cxn>
                    <a:cxn ang="0">
                      <a:pos x="136" y="483"/>
                    </a:cxn>
                    <a:cxn ang="0">
                      <a:pos x="175" y="449"/>
                    </a:cxn>
                    <a:cxn ang="0">
                      <a:pos x="215" y="412"/>
                    </a:cxn>
                    <a:cxn ang="0">
                      <a:pos x="236" y="393"/>
                    </a:cxn>
                    <a:cxn ang="0">
                      <a:pos x="255" y="372"/>
                    </a:cxn>
                    <a:cxn ang="0">
                      <a:pos x="275" y="350"/>
                    </a:cxn>
                    <a:cxn ang="0">
                      <a:pos x="295" y="329"/>
                    </a:cxn>
                    <a:cxn ang="0">
                      <a:pos x="313" y="306"/>
                    </a:cxn>
                    <a:cxn ang="0">
                      <a:pos x="331" y="282"/>
                    </a:cxn>
                    <a:cxn ang="0">
                      <a:pos x="347" y="259"/>
                    </a:cxn>
                    <a:cxn ang="0">
                      <a:pos x="364" y="235"/>
                    </a:cxn>
                    <a:cxn ang="0">
                      <a:pos x="378" y="210"/>
                    </a:cxn>
                    <a:cxn ang="0">
                      <a:pos x="390" y="186"/>
                    </a:cxn>
                    <a:cxn ang="0">
                      <a:pos x="403" y="161"/>
                    </a:cxn>
                    <a:cxn ang="0">
                      <a:pos x="412" y="136"/>
                    </a:cxn>
                    <a:cxn ang="0">
                      <a:pos x="420" y="110"/>
                    </a:cxn>
                    <a:cxn ang="0">
                      <a:pos x="425" y="85"/>
                    </a:cxn>
                    <a:cxn ang="0">
                      <a:pos x="430" y="59"/>
                    </a:cxn>
                    <a:cxn ang="0">
                      <a:pos x="431" y="33"/>
                    </a:cxn>
                    <a:cxn ang="0">
                      <a:pos x="431" y="33"/>
                    </a:cxn>
                    <a:cxn ang="0">
                      <a:pos x="430" y="16"/>
                    </a:cxn>
                    <a:cxn ang="0">
                      <a:pos x="429" y="0"/>
                    </a:cxn>
                    <a:cxn ang="0">
                      <a:pos x="398" y="0"/>
                    </a:cxn>
                  </a:cxnLst>
                  <a:rect l="0" t="0" r="r" b="b"/>
                  <a:pathLst>
                    <a:path w="431" h="587">
                      <a:moveTo>
                        <a:pt x="398" y="0"/>
                      </a:moveTo>
                      <a:lnTo>
                        <a:pt x="398" y="0"/>
                      </a:lnTo>
                      <a:lnTo>
                        <a:pt x="400" y="19"/>
                      </a:lnTo>
                      <a:lnTo>
                        <a:pt x="401" y="37"/>
                      </a:lnTo>
                      <a:lnTo>
                        <a:pt x="401" y="37"/>
                      </a:lnTo>
                      <a:lnTo>
                        <a:pt x="400" y="63"/>
                      </a:lnTo>
                      <a:lnTo>
                        <a:pt x="396" y="89"/>
                      </a:lnTo>
                      <a:lnTo>
                        <a:pt x="390" y="115"/>
                      </a:lnTo>
                      <a:lnTo>
                        <a:pt x="383" y="141"/>
                      </a:lnTo>
                      <a:lnTo>
                        <a:pt x="374" y="166"/>
                      </a:lnTo>
                      <a:lnTo>
                        <a:pt x="364" y="192"/>
                      </a:lnTo>
                      <a:lnTo>
                        <a:pt x="351" y="216"/>
                      </a:lnTo>
                      <a:lnTo>
                        <a:pt x="338" y="241"/>
                      </a:lnTo>
                      <a:lnTo>
                        <a:pt x="323" y="265"/>
                      </a:lnTo>
                      <a:lnTo>
                        <a:pt x="308" y="289"/>
                      </a:lnTo>
                      <a:lnTo>
                        <a:pt x="291" y="311"/>
                      </a:lnTo>
                      <a:lnTo>
                        <a:pt x="274" y="334"/>
                      </a:lnTo>
                      <a:lnTo>
                        <a:pt x="256" y="356"/>
                      </a:lnTo>
                      <a:lnTo>
                        <a:pt x="238" y="376"/>
                      </a:lnTo>
                      <a:lnTo>
                        <a:pt x="219" y="397"/>
                      </a:lnTo>
                      <a:lnTo>
                        <a:pt x="201" y="416"/>
                      </a:lnTo>
                      <a:lnTo>
                        <a:pt x="163" y="454"/>
                      </a:lnTo>
                      <a:lnTo>
                        <a:pt x="127" y="487"/>
                      </a:lnTo>
                      <a:lnTo>
                        <a:pt x="93" y="515"/>
                      </a:lnTo>
                      <a:lnTo>
                        <a:pt x="63" y="540"/>
                      </a:lnTo>
                      <a:lnTo>
                        <a:pt x="37" y="560"/>
                      </a:lnTo>
                      <a:lnTo>
                        <a:pt x="17" y="574"/>
                      </a:lnTo>
                      <a:lnTo>
                        <a:pt x="0" y="587"/>
                      </a:lnTo>
                      <a:lnTo>
                        <a:pt x="0" y="587"/>
                      </a:lnTo>
                      <a:lnTo>
                        <a:pt x="18" y="573"/>
                      </a:lnTo>
                      <a:lnTo>
                        <a:pt x="40" y="559"/>
                      </a:lnTo>
                      <a:lnTo>
                        <a:pt x="67" y="538"/>
                      </a:lnTo>
                      <a:lnTo>
                        <a:pt x="100" y="513"/>
                      </a:lnTo>
                      <a:lnTo>
                        <a:pt x="136" y="483"/>
                      </a:lnTo>
                      <a:lnTo>
                        <a:pt x="175" y="449"/>
                      </a:lnTo>
                      <a:lnTo>
                        <a:pt x="215" y="412"/>
                      </a:lnTo>
                      <a:lnTo>
                        <a:pt x="236" y="393"/>
                      </a:lnTo>
                      <a:lnTo>
                        <a:pt x="255" y="372"/>
                      </a:lnTo>
                      <a:lnTo>
                        <a:pt x="275" y="350"/>
                      </a:lnTo>
                      <a:lnTo>
                        <a:pt x="295" y="329"/>
                      </a:lnTo>
                      <a:lnTo>
                        <a:pt x="313" y="306"/>
                      </a:lnTo>
                      <a:lnTo>
                        <a:pt x="331" y="282"/>
                      </a:lnTo>
                      <a:lnTo>
                        <a:pt x="347" y="259"/>
                      </a:lnTo>
                      <a:lnTo>
                        <a:pt x="364" y="235"/>
                      </a:lnTo>
                      <a:lnTo>
                        <a:pt x="378" y="210"/>
                      </a:lnTo>
                      <a:lnTo>
                        <a:pt x="390" y="186"/>
                      </a:lnTo>
                      <a:lnTo>
                        <a:pt x="403" y="161"/>
                      </a:lnTo>
                      <a:lnTo>
                        <a:pt x="412" y="136"/>
                      </a:lnTo>
                      <a:lnTo>
                        <a:pt x="420" y="110"/>
                      </a:lnTo>
                      <a:lnTo>
                        <a:pt x="425" y="85"/>
                      </a:lnTo>
                      <a:lnTo>
                        <a:pt x="430" y="59"/>
                      </a:lnTo>
                      <a:lnTo>
                        <a:pt x="431" y="33"/>
                      </a:lnTo>
                      <a:lnTo>
                        <a:pt x="431" y="33"/>
                      </a:lnTo>
                      <a:lnTo>
                        <a:pt x="430" y="16"/>
                      </a:lnTo>
                      <a:lnTo>
                        <a:pt x="429" y="0"/>
                      </a:lnTo>
                      <a:lnTo>
                        <a:pt x="398" y="0"/>
                      </a:lnTo>
                      <a:close/>
                    </a:path>
                  </a:pathLst>
                </a:custGeom>
                <a:grpFill/>
                <a:ln w="9525">
                  <a:noFill/>
                  <a:prstDash val="sysDash"/>
                  <a:miter lim="800000"/>
                  <a:headEnd/>
                  <a:tailEnd/>
                </a:ln>
              </p:spPr>
              <p:txBody>
                <a:bodyPr lIns="18288" tIns="18288" rIns="18288" bIns="18288" rtlCol="0" anchor="ctr" anchorCtr="1"/>
                <a:lstStyle/>
                <a:p>
                  <a:pPr algn="ctr" rtl="0">
                    <a:lnSpc>
                      <a:spcPct val="85000"/>
                    </a:lnSpc>
                    <a:spcBef>
                      <a:spcPct val="20000"/>
                    </a:spcBef>
                  </a:pPr>
                  <a:endParaRPr lang="fr-FR" sz="1600" b="1" dirty="0">
                    <a:solidFill>
                      <a:srgbClr val="FFFFFF"/>
                    </a:solidFill>
                    <a:latin typeface="Arial Narrow" pitchFamily="112" charset="0"/>
                  </a:endParaRPr>
                </a:p>
              </p:txBody>
            </p:sp>
          </p:grpSp>
        </p:grp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2958C056-3098-40BD-8A9F-B801606731B4}"/>
                </a:ext>
              </a:extLst>
            </p:cNvPr>
            <p:cNvGrpSpPr/>
            <p:nvPr/>
          </p:nvGrpSpPr>
          <p:grpSpPr>
            <a:xfrm>
              <a:off x="-770492" y="2332124"/>
              <a:ext cx="4333511" cy="1207142"/>
              <a:chOff x="-732392" y="2332124"/>
              <a:chExt cx="4333511" cy="1207142"/>
            </a:xfrm>
          </p:grpSpPr>
          <p:cxnSp>
            <p:nvCxnSpPr>
              <p:cNvPr id="29" name="Connecteur droit avec flèche 65">
                <a:extLst>
                  <a:ext uri="{FF2B5EF4-FFF2-40B4-BE49-F238E27FC236}">
                    <a16:creationId xmlns:a16="http://schemas.microsoft.com/office/drawing/2014/main" id="{9BA4FF8D-501B-473E-9D61-5B42F9D314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9058" y="2800264"/>
                <a:ext cx="1972061" cy="0"/>
              </a:xfrm>
              <a:prstGeom prst="straightConnector1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headEnd type="none" w="med" len="med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3B99832-3380-46A2-81FC-F04CEAADA5B9}"/>
                  </a:ext>
                </a:extLst>
              </p:cNvPr>
              <p:cNvSpPr txBox="1"/>
              <p:nvPr/>
            </p:nvSpPr>
            <p:spPr>
              <a:xfrm>
                <a:off x="-732392" y="2332124"/>
                <a:ext cx="3708901" cy="12071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50000"/>
                  </a:lnSpc>
                  <a:buClr>
                    <a:srgbClr val="55BFD7"/>
                  </a:buClr>
                  <a:buSzPct val="100000"/>
                  <a:defRPr/>
                </a:pPr>
                <a:r>
                  <a:rPr lang="fr-FR" sz="1600" cap="all" dirty="0" err="1">
                    <a:solidFill>
                      <a:srgbClr val="00B2CD"/>
                    </a:solidFill>
                    <a:latin typeface="Exo 2 SemiBold" pitchFamily="2" charset="0"/>
                  </a:rPr>
                  <a:t>ConvivialitY</a:t>
                </a:r>
                <a:endParaRPr lang="fr-FR" sz="1600" cap="all" dirty="0">
                  <a:solidFill>
                    <a:srgbClr val="00B2CD"/>
                  </a:solidFill>
                  <a:latin typeface="Exo 2 SemiBold" pitchFamily="2" charset="0"/>
                </a:endParaRPr>
              </a:p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SzPts val="605"/>
                  <a:buNone/>
                </a:pPr>
                <a:endParaRPr lang="fr-FR" sz="1200" dirty="0">
                  <a:solidFill>
                    <a:srgbClr val="000467"/>
                  </a:solidFill>
                  <a:latin typeface="Exo" pitchFamily="2" charset="0"/>
                </a:endParaRPr>
              </a:p>
              <a:p>
                <a:pPr lvl="0" algn="r">
                  <a:buSzPts val="605"/>
                </a:pPr>
                <a:r>
                  <a:rPr lang="fr-FR" sz="1400" dirty="0">
                    <a:solidFill>
                      <a:srgbClr val="074785"/>
                    </a:solidFill>
                    <a:latin typeface="Exo SemiBold" pitchFamily="2" charset="0"/>
                  </a:rPr>
                  <a:t>To encourage simple, direct and </a:t>
                </a:r>
                <a:r>
                  <a:rPr lang="fr-FR" sz="1400" dirty="0" err="1">
                    <a:solidFill>
                      <a:srgbClr val="074785"/>
                    </a:solidFill>
                    <a:latin typeface="Exo SemiBold" pitchFamily="2" charset="0"/>
                  </a:rPr>
                  <a:t>authentic</a:t>
                </a:r>
                <a:r>
                  <a:rPr lang="fr-FR" sz="1400" dirty="0">
                    <a:solidFill>
                      <a:srgbClr val="074785"/>
                    </a:solidFill>
                    <a:latin typeface="Exo SemiBold" pitchFamily="2" charset="0"/>
                  </a:rPr>
                  <a:t> exchanges </a:t>
                </a:r>
                <a:r>
                  <a:rPr lang="fr-FR" sz="1400" dirty="0" err="1">
                    <a:solidFill>
                      <a:srgbClr val="074785"/>
                    </a:solidFill>
                    <a:latin typeface="Exo SemiBold" pitchFamily="2" charset="0"/>
                  </a:rPr>
                  <a:t>between</a:t>
                </a:r>
                <a:r>
                  <a:rPr lang="fr-FR" sz="1400" dirty="0">
                    <a:solidFill>
                      <a:srgbClr val="074785"/>
                    </a:solidFill>
                    <a:latin typeface="Exo SemiBold" pitchFamily="2" charset="0"/>
                  </a:rPr>
                  <a:t> Club </a:t>
                </a:r>
                <a:r>
                  <a:rPr lang="fr-FR" sz="1400" dirty="0" err="1">
                    <a:solidFill>
                      <a:srgbClr val="074785"/>
                    </a:solidFill>
                    <a:latin typeface="Exo SemiBold" pitchFamily="2" charset="0"/>
                  </a:rPr>
                  <a:t>members</a:t>
                </a:r>
                <a:endParaRPr lang="fr-FR" sz="1400" dirty="0">
                  <a:solidFill>
                    <a:srgbClr val="074785"/>
                  </a:solidFill>
                  <a:latin typeface="Exo SemiBold" pitchFamily="2" charset="0"/>
                </a:endParaRPr>
              </a:p>
            </p:txBody>
          </p:sp>
        </p:grp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3C1C9848-28F8-4027-BB74-B321AD7528C1}"/>
                </a:ext>
              </a:extLst>
            </p:cNvPr>
            <p:cNvGrpSpPr/>
            <p:nvPr/>
          </p:nvGrpSpPr>
          <p:grpSpPr>
            <a:xfrm>
              <a:off x="5232275" y="2005199"/>
              <a:ext cx="3871703" cy="1207142"/>
              <a:chOff x="5232275" y="2005199"/>
              <a:chExt cx="3871703" cy="1207142"/>
            </a:xfrm>
          </p:grpSpPr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77292F26-5332-47BE-A278-F80D2AB2109B}"/>
                  </a:ext>
                </a:extLst>
              </p:cNvPr>
              <p:cNvSpPr txBox="1"/>
              <p:nvPr/>
            </p:nvSpPr>
            <p:spPr>
              <a:xfrm>
                <a:off x="5919597" y="2005199"/>
                <a:ext cx="3184381" cy="12071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55BFD7"/>
                  </a:buClr>
                  <a:buSzPct val="100000"/>
                  <a:defRPr/>
                </a:pPr>
                <a:r>
                  <a:rPr lang="fr-FR" sz="1600" cap="all" dirty="0" err="1">
                    <a:solidFill>
                      <a:srgbClr val="00B2CD"/>
                    </a:solidFill>
                    <a:latin typeface="Exo 2 SemiBold" pitchFamily="2" charset="0"/>
                  </a:rPr>
                  <a:t>Dynamism</a:t>
                </a:r>
                <a:endParaRPr lang="fr-FR" sz="1600" cap="all" dirty="0">
                  <a:solidFill>
                    <a:srgbClr val="00B2CD"/>
                  </a:solidFill>
                  <a:latin typeface="Exo 2 SemiBold" pitchFamily="2" charset="0"/>
                </a:endParaRPr>
              </a:p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SzPts val="605"/>
                  <a:buNone/>
                </a:pPr>
                <a:endParaRPr lang="fr-FR" sz="1200" dirty="0">
                  <a:solidFill>
                    <a:srgbClr val="000467"/>
                  </a:solidFill>
                  <a:latin typeface="Exo" pitchFamily="2" charset="0"/>
                </a:endParaRPr>
              </a:p>
              <a:p>
                <a:pPr lvl="0">
                  <a:buSzPts val="605"/>
                </a:pPr>
                <a:r>
                  <a:rPr lang="fr-FR" sz="1400" dirty="0" err="1">
                    <a:solidFill>
                      <a:srgbClr val="074785"/>
                    </a:solidFill>
                    <a:latin typeface="Exo SemiBold" pitchFamily="2" charset="0"/>
                  </a:rPr>
                  <a:t>Encouraging</a:t>
                </a:r>
                <a:r>
                  <a:rPr lang="fr-FR" sz="1400" dirty="0">
                    <a:solidFill>
                      <a:srgbClr val="074785"/>
                    </a:solidFill>
                    <a:latin typeface="Exo SemiBold" pitchFamily="2" charset="0"/>
                  </a:rPr>
                  <a:t> pro-</a:t>
                </a:r>
                <a:r>
                  <a:rPr lang="fr-FR" sz="1400" dirty="0" err="1">
                    <a:solidFill>
                      <a:srgbClr val="074785"/>
                    </a:solidFill>
                    <a:latin typeface="Exo SemiBold" pitchFamily="2" charset="0"/>
                  </a:rPr>
                  <a:t>activity</a:t>
                </a:r>
                <a:r>
                  <a:rPr lang="fr-FR" sz="1400" dirty="0">
                    <a:solidFill>
                      <a:srgbClr val="074785"/>
                    </a:solidFill>
                    <a:latin typeface="Exo SemiBold" pitchFamily="2" charset="0"/>
                  </a:rPr>
                  <a:t>, </a:t>
                </a:r>
                <a:r>
                  <a:rPr lang="fr-FR" sz="1400" dirty="0" err="1">
                    <a:solidFill>
                      <a:srgbClr val="074785"/>
                    </a:solidFill>
                    <a:latin typeface="Exo SemiBold" pitchFamily="2" charset="0"/>
                  </a:rPr>
                  <a:t>carrying</a:t>
                </a:r>
                <a:r>
                  <a:rPr lang="fr-FR" sz="1400" dirty="0">
                    <a:solidFill>
                      <a:srgbClr val="074785"/>
                    </a:solidFill>
                    <a:latin typeface="Exo SemiBold" pitchFamily="2" charset="0"/>
                  </a:rPr>
                  <a:t> </a:t>
                </a:r>
                <a:r>
                  <a:rPr lang="fr-FR" sz="1400" dirty="0" err="1">
                    <a:solidFill>
                      <a:srgbClr val="074785"/>
                    </a:solidFill>
                    <a:latin typeface="Exo SemiBold" pitchFamily="2" charset="0"/>
                  </a:rPr>
                  <a:t>our</a:t>
                </a:r>
                <a:r>
                  <a:rPr lang="fr-FR" sz="1400" dirty="0">
                    <a:solidFill>
                      <a:srgbClr val="074785"/>
                    </a:solidFill>
                    <a:latin typeface="Exo SemiBold" pitchFamily="2" charset="0"/>
                  </a:rPr>
                  <a:t> ambition and </a:t>
                </a:r>
                <a:r>
                  <a:rPr lang="fr-FR" sz="1400" dirty="0" err="1">
                    <a:solidFill>
                      <a:srgbClr val="074785"/>
                    </a:solidFill>
                    <a:latin typeface="Exo SemiBold" pitchFamily="2" charset="0"/>
                  </a:rPr>
                  <a:t>commitment</a:t>
                </a:r>
                <a:endParaRPr lang="fr-FR" sz="1400" dirty="0">
                  <a:solidFill>
                    <a:srgbClr val="074785"/>
                  </a:solidFill>
                  <a:latin typeface="Exo SemiBold" pitchFamily="2" charset="0"/>
                </a:endParaRPr>
              </a:p>
            </p:txBody>
          </p:sp>
          <p:cxnSp>
            <p:nvCxnSpPr>
              <p:cNvPr id="28" name="Connecteur droit avec flèche 65">
                <a:extLst>
                  <a:ext uri="{FF2B5EF4-FFF2-40B4-BE49-F238E27FC236}">
                    <a16:creationId xmlns:a16="http://schemas.microsoft.com/office/drawing/2014/main" id="{4FC48306-C05C-429A-BAC4-DC9B96895F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32275" y="2464683"/>
                <a:ext cx="1972076" cy="0"/>
              </a:xfrm>
              <a:prstGeom prst="straightConnector1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headEnd type="none" w="med" len="med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D536EAA3-2376-475C-B4FF-5389E2253B0F}"/>
                </a:ext>
              </a:extLst>
            </p:cNvPr>
            <p:cNvGrpSpPr/>
            <p:nvPr/>
          </p:nvGrpSpPr>
          <p:grpSpPr>
            <a:xfrm>
              <a:off x="5654064" y="3823510"/>
              <a:ext cx="3471327" cy="1207142"/>
              <a:chOff x="5615964" y="3823510"/>
              <a:chExt cx="3471327" cy="120714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91B2AAEF-42AF-4CF0-9F9D-11EDCD103044}"/>
                  </a:ext>
                </a:extLst>
              </p:cNvPr>
              <p:cNvSpPr txBox="1"/>
              <p:nvPr/>
            </p:nvSpPr>
            <p:spPr>
              <a:xfrm>
                <a:off x="6041889" y="3823510"/>
                <a:ext cx="3045402" cy="12071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indent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5BFD7"/>
                  </a:buClr>
                  <a:buSzPct val="100000"/>
                  <a:buNone/>
                  <a:defRPr/>
                </a:pPr>
                <a:r>
                  <a:rPr lang="fr-FR" sz="1600" cap="all" dirty="0" err="1">
                    <a:solidFill>
                      <a:srgbClr val="00B2CD"/>
                    </a:solidFill>
                    <a:latin typeface="Exo 2 SemiBold" pitchFamily="2" charset="0"/>
                  </a:rPr>
                  <a:t>SolidaritY</a:t>
                </a:r>
                <a:endParaRPr lang="fr-FR" sz="1600" cap="all" dirty="0">
                  <a:solidFill>
                    <a:srgbClr val="00B2CD"/>
                  </a:solidFill>
                  <a:latin typeface="Exo 2 SemiBold" pitchFamily="2" charset="0"/>
                </a:endParaRPr>
              </a:p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SzPts val="605"/>
                  <a:buNone/>
                </a:pPr>
                <a:endParaRPr lang="fr-FR" sz="1200" dirty="0">
                  <a:solidFill>
                    <a:srgbClr val="000467"/>
                  </a:solidFill>
                  <a:latin typeface="Exo" pitchFamily="2" charset="0"/>
                </a:endParaRPr>
              </a:p>
              <a:p>
                <a:pPr lvl="0">
                  <a:buSzPts val="605"/>
                </a:pPr>
                <a:r>
                  <a:rPr lang="fr-FR" sz="1400" dirty="0" err="1">
                    <a:solidFill>
                      <a:srgbClr val="074785"/>
                    </a:solidFill>
                    <a:latin typeface="Exo SemiBold" pitchFamily="2" charset="0"/>
                  </a:rPr>
                  <a:t>Paying</a:t>
                </a:r>
                <a:r>
                  <a:rPr lang="fr-FR" sz="1400" dirty="0">
                    <a:solidFill>
                      <a:srgbClr val="074785"/>
                    </a:solidFill>
                    <a:latin typeface="Exo SemiBold" pitchFamily="2" charset="0"/>
                  </a:rPr>
                  <a:t> attention to </a:t>
                </a:r>
                <a:r>
                  <a:rPr lang="fr-FR" sz="1400" dirty="0" err="1">
                    <a:solidFill>
                      <a:srgbClr val="074785"/>
                    </a:solidFill>
                    <a:latin typeface="Exo SemiBold" pitchFamily="2" charset="0"/>
                  </a:rPr>
                  <a:t>members</a:t>
                </a:r>
                <a:r>
                  <a:rPr lang="fr-FR" sz="1400" dirty="0">
                    <a:solidFill>
                      <a:srgbClr val="074785"/>
                    </a:solidFill>
                    <a:latin typeface="Exo SemiBold" pitchFamily="2" charset="0"/>
                  </a:rPr>
                  <a:t>, </a:t>
                </a:r>
                <a:r>
                  <a:rPr lang="fr-FR" sz="1400" dirty="0" err="1">
                    <a:solidFill>
                      <a:srgbClr val="074785"/>
                    </a:solidFill>
                    <a:latin typeface="Exo SemiBold" pitchFamily="2" charset="0"/>
                  </a:rPr>
                  <a:t>helping</a:t>
                </a:r>
                <a:r>
                  <a:rPr lang="fr-FR" sz="1400" dirty="0">
                    <a:solidFill>
                      <a:srgbClr val="074785"/>
                    </a:solidFill>
                    <a:latin typeface="Exo SemiBold" pitchFamily="2" charset="0"/>
                  </a:rPr>
                  <a:t> </a:t>
                </a:r>
                <a:r>
                  <a:rPr lang="fr-FR" sz="1400" dirty="0" err="1">
                    <a:solidFill>
                      <a:srgbClr val="074785"/>
                    </a:solidFill>
                    <a:latin typeface="Exo SemiBold" pitchFamily="2" charset="0"/>
                  </a:rPr>
                  <a:t>them</a:t>
                </a:r>
                <a:r>
                  <a:rPr lang="fr-FR" sz="1400" dirty="0">
                    <a:solidFill>
                      <a:srgbClr val="074785"/>
                    </a:solidFill>
                    <a:latin typeface="Exo SemiBold" pitchFamily="2" charset="0"/>
                  </a:rPr>
                  <a:t>, </a:t>
                </a:r>
                <a:r>
                  <a:rPr lang="fr-FR" sz="1400" dirty="0" err="1">
                    <a:solidFill>
                      <a:srgbClr val="074785"/>
                    </a:solidFill>
                    <a:latin typeface="Exo SemiBold" pitchFamily="2" charset="0"/>
                  </a:rPr>
                  <a:t>accompanying</a:t>
                </a:r>
                <a:r>
                  <a:rPr lang="fr-FR" sz="1400" dirty="0">
                    <a:solidFill>
                      <a:srgbClr val="074785"/>
                    </a:solidFill>
                    <a:latin typeface="Exo SemiBold" pitchFamily="2" charset="0"/>
                  </a:rPr>
                  <a:t> </a:t>
                </a:r>
                <a:r>
                  <a:rPr lang="fr-FR" sz="1400" dirty="0" err="1">
                    <a:solidFill>
                      <a:srgbClr val="074785"/>
                    </a:solidFill>
                    <a:latin typeface="Exo SemiBold" pitchFamily="2" charset="0"/>
                  </a:rPr>
                  <a:t>them</a:t>
                </a:r>
                <a:endParaRPr lang="fr-FR" sz="1400" dirty="0">
                  <a:solidFill>
                    <a:srgbClr val="074785"/>
                  </a:solidFill>
                  <a:latin typeface="Exo SemiBold" pitchFamily="2" charset="0"/>
                </a:endParaRPr>
              </a:p>
            </p:txBody>
          </p:sp>
          <p:cxnSp>
            <p:nvCxnSpPr>
              <p:cNvPr id="26" name="Connecteur droit avec flèche 65">
                <a:extLst>
                  <a:ext uri="{FF2B5EF4-FFF2-40B4-BE49-F238E27FC236}">
                    <a16:creationId xmlns:a16="http://schemas.microsoft.com/office/drawing/2014/main" id="{8957F0BC-B42D-4B86-BE64-EC4CF30044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15964" y="4284306"/>
                <a:ext cx="1972076" cy="0"/>
              </a:xfrm>
              <a:prstGeom prst="straightConnector1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headEnd type="none" w="med" len="med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A3FB8B4E-93F3-4C14-9425-A7B0C8D203FE}"/>
                </a:ext>
              </a:extLst>
            </p:cNvPr>
            <p:cNvGrpSpPr/>
            <p:nvPr/>
          </p:nvGrpSpPr>
          <p:grpSpPr>
            <a:xfrm>
              <a:off x="5384398" y="5959179"/>
              <a:ext cx="3778727" cy="1207142"/>
              <a:chOff x="5346298" y="5949654"/>
              <a:chExt cx="3778727" cy="1207142"/>
            </a:xfrm>
          </p:grpSpPr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1AD55CE6-79A2-4E3A-8EB7-F1CA1DB0BB1D}"/>
                  </a:ext>
                </a:extLst>
              </p:cNvPr>
              <p:cNvSpPr txBox="1"/>
              <p:nvPr/>
            </p:nvSpPr>
            <p:spPr>
              <a:xfrm>
                <a:off x="6079623" y="5949654"/>
                <a:ext cx="3045402" cy="12071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55BFD7"/>
                  </a:buClr>
                  <a:buSzPct val="100000"/>
                  <a:defRPr/>
                </a:pPr>
                <a:r>
                  <a:rPr lang="fr-FR" sz="1600" cap="all" dirty="0">
                    <a:solidFill>
                      <a:srgbClr val="00B2CD"/>
                    </a:solidFill>
                    <a:latin typeface="Exo 2 SemiBold" pitchFamily="2" charset="0"/>
                  </a:rPr>
                  <a:t>Conviction</a:t>
                </a:r>
              </a:p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SzPts val="605"/>
                  <a:buNone/>
                </a:pPr>
                <a:endParaRPr lang="fr-FR" sz="1200" dirty="0">
                  <a:solidFill>
                    <a:srgbClr val="000467"/>
                  </a:solidFill>
                  <a:latin typeface="Exo" pitchFamily="2" charset="0"/>
                </a:endParaRPr>
              </a:p>
              <a:p>
                <a:pPr lvl="0">
                  <a:buSzPts val="605"/>
                </a:pPr>
                <a:r>
                  <a:rPr lang="fr-FR" sz="1400" dirty="0" err="1">
                    <a:solidFill>
                      <a:srgbClr val="074785"/>
                    </a:solidFill>
                    <a:latin typeface="Exo SemiBold" pitchFamily="2" charset="0"/>
                  </a:rPr>
                  <a:t>Take</a:t>
                </a:r>
                <a:r>
                  <a:rPr lang="fr-FR" sz="1400" dirty="0">
                    <a:solidFill>
                      <a:srgbClr val="074785"/>
                    </a:solidFill>
                    <a:latin typeface="Exo SemiBold" pitchFamily="2" charset="0"/>
                  </a:rPr>
                  <a:t>  positions about key points and </a:t>
                </a:r>
                <a:r>
                  <a:rPr lang="fr-FR" sz="1400" dirty="0" err="1">
                    <a:solidFill>
                      <a:srgbClr val="074785"/>
                    </a:solidFill>
                    <a:latin typeface="Exo SemiBold" pitchFamily="2" charset="0"/>
                  </a:rPr>
                  <a:t>disseminate</a:t>
                </a:r>
                <a:r>
                  <a:rPr lang="fr-FR" sz="1400" dirty="0">
                    <a:solidFill>
                      <a:srgbClr val="074785"/>
                    </a:solidFill>
                    <a:latin typeface="Exo SemiBold" pitchFamily="2" charset="0"/>
                  </a:rPr>
                  <a:t> </a:t>
                </a:r>
                <a:r>
                  <a:rPr lang="fr-FR" sz="1400" dirty="0" err="1">
                    <a:solidFill>
                      <a:srgbClr val="074785"/>
                    </a:solidFill>
                    <a:latin typeface="Exo SemiBold" pitchFamily="2" charset="0"/>
                  </a:rPr>
                  <a:t>them</a:t>
                </a:r>
                <a:endParaRPr lang="fr-FR" sz="1400" dirty="0">
                  <a:solidFill>
                    <a:srgbClr val="074785"/>
                  </a:solidFill>
                  <a:latin typeface="Exo SemiBold" pitchFamily="2" charset="0"/>
                </a:endParaRPr>
              </a:p>
            </p:txBody>
          </p:sp>
          <p:cxnSp>
            <p:nvCxnSpPr>
              <p:cNvPr id="24" name="Connecteur droit avec flèche 65">
                <a:extLst>
                  <a:ext uri="{FF2B5EF4-FFF2-40B4-BE49-F238E27FC236}">
                    <a16:creationId xmlns:a16="http://schemas.microsoft.com/office/drawing/2014/main" id="{F302E1E8-1087-4B40-B655-6426E522DF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46298" y="6383761"/>
                <a:ext cx="1972076" cy="0"/>
              </a:xfrm>
              <a:prstGeom prst="straightConnector1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headEnd type="none" w="med" len="med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0B7C6B32-F2EC-4C91-85AB-1D34B103BD38}"/>
                </a:ext>
              </a:extLst>
            </p:cNvPr>
            <p:cNvGrpSpPr/>
            <p:nvPr/>
          </p:nvGrpSpPr>
          <p:grpSpPr>
            <a:xfrm>
              <a:off x="-564320" y="4687826"/>
              <a:ext cx="4219597" cy="1207142"/>
              <a:chOff x="-603530" y="2316187"/>
              <a:chExt cx="4219597" cy="1207142"/>
            </a:xfrm>
          </p:grpSpPr>
          <p:cxnSp>
            <p:nvCxnSpPr>
              <p:cNvPr id="21" name="Connecteur droit avec flèche 65">
                <a:extLst>
                  <a:ext uri="{FF2B5EF4-FFF2-40B4-BE49-F238E27FC236}">
                    <a16:creationId xmlns:a16="http://schemas.microsoft.com/office/drawing/2014/main" id="{2D0FE2FC-E4C8-4A21-AD4B-DAD4184C6D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5647" y="2800264"/>
                <a:ext cx="2310420" cy="0"/>
              </a:xfrm>
              <a:prstGeom prst="straightConnector1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headEnd type="none" w="med" len="med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13E30913-0628-482D-B5FB-A42905A255DD}"/>
                  </a:ext>
                </a:extLst>
              </p:cNvPr>
              <p:cNvSpPr txBox="1"/>
              <p:nvPr/>
            </p:nvSpPr>
            <p:spPr>
              <a:xfrm>
                <a:off x="-603530" y="2316187"/>
                <a:ext cx="3474132" cy="12071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indent="0" algn="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5BFD7"/>
                  </a:buClr>
                  <a:buSzPct val="100000"/>
                  <a:buNone/>
                  <a:defRPr/>
                </a:pPr>
                <a:r>
                  <a:rPr lang="fr-FR" sz="1600" cap="all" dirty="0">
                    <a:solidFill>
                      <a:srgbClr val="00B2CD"/>
                    </a:solidFill>
                    <a:latin typeface="Exo 2 SemiBold" pitchFamily="2" charset="0"/>
                  </a:rPr>
                  <a:t>Independence</a:t>
                </a:r>
              </a:p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SzPts val="605"/>
                  <a:buNone/>
                </a:pPr>
                <a:endParaRPr lang="fr-FR" sz="1200" dirty="0">
                  <a:solidFill>
                    <a:srgbClr val="000467"/>
                  </a:solidFill>
                  <a:latin typeface="Exo" pitchFamily="2" charset="0"/>
                </a:endParaRPr>
              </a:p>
              <a:p>
                <a:pPr lvl="0" algn="r">
                  <a:buSzPts val="605"/>
                </a:pPr>
                <a:r>
                  <a:rPr lang="fr-FR" sz="1400" dirty="0" err="1">
                    <a:solidFill>
                      <a:srgbClr val="074785"/>
                    </a:solidFill>
                    <a:latin typeface="Exo SemiBold" pitchFamily="2" charset="0"/>
                  </a:rPr>
                  <a:t>We</a:t>
                </a:r>
                <a:r>
                  <a:rPr lang="fr-FR" sz="1400" dirty="0">
                    <a:solidFill>
                      <a:srgbClr val="074785"/>
                    </a:solidFill>
                    <a:latin typeface="Exo SemiBold" pitchFamily="2" charset="0"/>
                  </a:rPr>
                  <a:t> </a:t>
                </a:r>
                <a:r>
                  <a:rPr lang="fr-FR" sz="1400" dirty="0" err="1">
                    <a:solidFill>
                      <a:srgbClr val="074785"/>
                    </a:solidFill>
                    <a:latin typeface="Exo SemiBold" pitchFamily="2" charset="0"/>
                  </a:rPr>
                  <a:t>need</a:t>
                </a:r>
                <a:r>
                  <a:rPr lang="fr-FR" sz="1400" dirty="0">
                    <a:solidFill>
                      <a:srgbClr val="074785"/>
                    </a:solidFill>
                    <a:latin typeface="Exo SemiBold" pitchFamily="2" charset="0"/>
                  </a:rPr>
                  <a:t> to </a:t>
                </a:r>
                <a:r>
                  <a:rPr lang="fr-FR" sz="1400" dirty="0" err="1">
                    <a:solidFill>
                      <a:srgbClr val="074785"/>
                    </a:solidFill>
                    <a:latin typeface="Exo SemiBold" pitchFamily="2" charset="0"/>
                  </a:rPr>
                  <a:t>be</a:t>
                </a:r>
                <a:r>
                  <a:rPr lang="fr-FR" sz="1400" dirty="0">
                    <a:solidFill>
                      <a:srgbClr val="074785"/>
                    </a:solidFill>
                    <a:latin typeface="Exo SemiBold" pitchFamily="2" charset="0"/>
                  </a:rPr>
                  <a:t> </a:t>
                </a:r>
                <a:r>
                  <a:rPr lang="fr-FR" sz="1400" dirty="0" err="1">
                    <a:solidFill>
                      <a:srgbClr val="074785"/>
                    </a:solidFill>
                    <a:latin typeface="Exo SemiBold" pitchFamily="2" charset="0"/>
                  </a:rPr>
                  <a:t>independant</a:t>
                </a:r>
                <a:r>
                  <a:rPr lang="fr-FR" sz="1400" dirty="0">
                    <a:solidFill>
                      <a:srgbClr val="074785"/>
                    </a:solidFill>
                    <a:latin typeface="Exo SemiBold" pitchFamily="2" charset="0"/>
                  </a:rPr>
                  <a:t> </a:t>
                </a:r>
                <a:r>
                  <a:rPr lang="fr-FR" sz="1400" dirty="0" err="1">
                    <a:solidFill>
                      <a:srgbClr val="074785"/>
                    </a:solidFill>
                    <a:latin typeface="Exo SemiBold" pitchFamily="2" charset="0"/>
                  </a:rPr>
                  <a:t>with</a:t>
                </a:r>
                <a:r>
                  <a:rPr lang="fr-FR" sz="1400" dirty="0">
                    <a:solidFill>
                      <a:srgbClr val="074785"/>
                    </a:solidFill>
                    <a:latin typeface="Exo SemiBold" pitchFamily="2" charset="0"/>
                  </a:rPr>
                  <a:t> a non-partisan </a:t>
                </a:r>
                <a:r>
                  <a:rPr lang="fr-FR" sz="1400" dirty="0" err="1">
                    <a:solidFill>
                      <a:srgbClr val="074785"/>
                    </a:solidFill>
                    <a:latin typeface="Exo SemiBold" pitchFamily="2" charset="0"/>
                  </a:rPr>
                  <a:t>approach</a:t>
                </a:r>
                <a:endParaRPr lang="fr-FR" sz="1400" dirty="0">
                  <a:solidFill>
                    <a:srgbClr val="074785"/>
                  </a:solidFill>
                  <a:latin typeface="Exo SemiBold" pitchFamily="2" charset="0"/>
                </a:endParaRPr>
              </a:p>
            </p:txBody>
          </p:sp>
        </p:grpSp>
      </p:grpSp>
      <p:sp>
        <p:nvSpPr>
          <p:cNvPr id="63" name="ZoneTexte 62">
            <a:extLst>
              <a:ext uri="{FF2B5EF4-FFF2-40B4-BE49-F238E27FC236}">
                <a16:creationId xmlns:a16="http://schemas.microsoft.com/office/drawing/2014/main" id="{4CA5E564-5F91-4526-A311-F36F4DD3FE4C}"/>
              </a:ext>
            </a:extLst>
          </p:cNvPr>
          <p:cNvSpPr txBox="1"/>
          <p:nvPr/>
        </p:nvSpPr>
        <p:spPr>
          <a:xfrm>
            <a:off x="10041467" y="2143963"/>
            <a:ext cx="209535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prstClr val="black"/>
              </a:buClr>
              <a:buSzPct val="81481"/>
              <a:defRPr/>
            </a:pPr>
            <a:r>
              <a:rPr lang="fr-FR" sz="1400" b="1" dirty="0" err="1">
                <a:solidFill>
                  <a:srgbClr val="074785"/>
                </a:solidFill>
                <a:latin typeface="Exo" pitchFamily="2" charset="0"/>
              </a:rPr>
              <a:t>successful</a:t>
            </a:r>
            <a:r>
              <a:rPr lang="fr-FR" sz="1400" b="1" dirty="0">
                <a:solidFill>
                  <a:srgbClr val="074785"/>
                </a:solidFill>
                <a:latin typeface="Exo" pitchFamily="2" charset="0"/>
              </a:rPr>
              <a:t> performance of the Club </a:t>
            </a:r>
            <a:r>
              <a:rPr lang="fr-FR" sz="1400" b="1" dirty="0" err="1">
                <a:solidFill>
                  <a:srgbClr val="074785"/>
                </a:solidFill>
                <a:latin typeface="Exo" pitchFamily="2" charset="0"/>
              </a:rPr>
              <a:t>is</a:t>
            </a:r>
            <a:r>
              <a:rPr lang="fr-FR" sz="1400" b="1" dirty="0">
                <a:solidFill>
                  <a:srgbClr val="074785"/>
                </a:solidFill>
                <a:latin typeface="Exo" pitchFamily="2" charset="0"/>
              </a:rPr>
              <a:t> </a:t>
            </a:r>
            <a:r>
              <a:rPr lang="fr-FR" sz="1400" b="1" dirty="0" err="1">
                <a:solidFill>
                  <a:srgbClr val="074785"/>
                </a:solidFill>
                <a:latin typeface="Exo" pitchFamily="2" charset="0"/>
              </a:rPr>
              <a:t>mainly</a:t>
            </a:r>
            <a:r>
              <a:rPr lang="fr-FR" sz="1400" b="1" dirty="0">
                <a:solidFill>
                  <a:srgbClr val="074785"/>
                </a:solidFill>
                <a:latin typeface="Exo" pitchFamily="2" charset="0"/>
              </a:rPr>
              <a:t> </a:t>
            </a:r>
            <a:r>
              <a:rPr lang="fr-FR" sz="1400" b="1" dirty="0" err="1">
                <a:solidFill>
                  <a:srgbClr val="074785"/>
                </a:solidFill>
                <a:latin typeface="Exo" pitchFamily="2" charset="0"/>
              </a:rPr>
              <a:t>based</a:t>
            </a:r>
            <a:r>
              <a:rPr lang="fr-FR" sz="1400" b="1" dirty="0">
                <a:solidFill>
                  <a:srgbClr val="074785"/>
                </a:solidFill>
                <a:latin typeface="Exo" pitchFamily="2" charset="0"/>
              </a:rPr>
              <a:t> on values : </a:t>
            </a:r>
            <a:r>
              <a:rPr lang="fr-FR" sz="1400" dirty="0" err="1">
                <a:solidFill>
                  <a:srgbClr val="074785"/>
                </a:solidFill>
                <a:latin typeface="Exo" pitchFamily="2" charset="0"/>
              </a:rPr>
              <a:t>they</a:t>
            </a:r>
            <a:r>
              <a:rPr lang="fr-FR" sz="1400" dirty="0">
                <a:solidFill>
                  <a:srgbClr val="074785"/>
                </a:solidFill>
                <a:latin typeface="Exo" pitchFamily="2" charset="0"/>
              </a:rPr>
              <a:t> </a:t>
            </a:r>
            <a:r>
              <a:rPr lang="fr-FR" sz="1400" dirty="0" err="1">
                <a:solidFill>
                  <a:srgbClr val="074785"/>
                </a:solidFill>
                <a:latin typeface="Exo" pitchFamily="2" charset="0"/>
              </a:rPr>
              <a:t>offer</a:t>
            </a:r>
            <a:r>
              <a:rPr lang="fr-FR" sz="1400" dirty="0">
                <a:solidFill>
                  <a:srgbClr val="074785"/>
                </a:solidFill>
                <a:latin typeface="Exo" pitchFamily="2" charset="0"/>
              </a:rPr>
              <a:t> </a:t>
            </a:r>
            <a:r>
              <a:rPr lang="fr-FR" sz="1400" dirty="0" err="1">
                <a:solidFill>
                  <a:srgbClr val="074785"/>
                </a:solidFill>
                <a:latin typeface="Exo" pitchFamily="2" charset="0"/>
              </a:rPr>
              <a:t>quality</a:t>
            </a:r>
            <a:r>
              <a:rPr lang="fr-FR" sz="1400" dirty="0">
                <a:solidFill>
                  <a:srgbClr val="074785"/>
                </a:solidFill>
                <a:latin typeface="Exo" pitchFamily="2" charset="0"/>
              </a:rPr>
              <a:t> for </a:t>
            </a:r>
            <a:r>
              <a:rPr lang="fr-FR" sz="1400" dirty="0" err="1">
                <a:solidFill>
                  <a:srgbClr val="074785"/>
                </a:solidFill>
                <a:latin typeface="Exo" pitchFamily="2" charset="0"/>
              </a:rPr>
              <a:t>our</a:t>
            </a:r>
            <a:r>
              <a:rPr lang="fr-FR" sz="1400" dirty="0">
                <a:solidFill>
                  <a:srgbClr val="074785"/>
                </a:solidFill>
                <a:latin typeface="Exo" pitchFamily="2" charset="0"/>
              </a:rPr>
              <a:t> </a:t>
            </a:r>
            <a:r>
              <a:rPr lang="fr-FR" sz="1400" dirty="0" err="1">
                <a:solidFill>
                  <a:srgbClr val="074785"/>
                </a:solidFill>
                <a:latin typeface="Exo" pitchFamily="2" charset="0"/>
              </a:rPr>
              <a:t>day</a:t>
            </a:r>
            <a:r>
              <a:rPr lang="fr-FR" sz="1400" dirty="0">
                <a:solidFill>
                  <a:srgbClr val="074785"/>
                </a:solidFill>
                <a:latin typeface="Exo" pitchFamily="2" charset="0"/>
              </a:rPr>
              <a:t>-to-</a:t>
            </a:r>
            <a:r>
              <a:rPr lang="fr-FR" sz="1400" dirty="0" err="1">
                <a:solidFill>
                  <a:srgbClr val="074785"/>
                </a:solidFill>
                <a:latin typeface="Exo" pitchFamily="2" charset="0"/>
              </a:rPr>
              <a:t>day</a:t>
            </a:r>
            <a:r>
              <a:rPr lang="fr-FR" sz="1400" dirty="0">
                <a:solidFill>
                  <a:srgbClr val="074785"/>
                </a:solidFill>
                <a:latin typeface="Exo" pitchFamily="2" charset="0"/>
              </a:rPr>
              <a:t> </a:t>
            </a:r>
            <a:r>
              <a:rPr lang="fr-FR" sz="1400" dirty="0" err="1">
                <a:solidFill>
                  <a:srgbClr val="074785"/>
                </a:solidFill>
                <a:latin typeface="Exo" pitchFamily="2" charset="0"/>
              </a:rPr>
              <a:t>operations</a:t>
            </a:r>
            <a:r>
              <a:rPr lang="fr-FR" sz="1400" dirty="0">
                <a:solidFill>
                  <a:srgbClr val="074785"/>
                </a:solidFill>
                <a:latin typeface="Exo" pitchFamily="2" charset="0"/>
              </a:rPr>
              <a:t> and </a:t>
            </a:r>
            <a:r>
              <a:rPr lang="fr-FR" sz="1400" dirty="0" err="1">
                <a:solidFill>
                  <a:srgbClr val="074785"/>
                </a:solidFill>
                <a:latin typeface="Exo" pitchFamily="2" charset="0"/>
              </a:rPr>
              <a:t>ensure</a:t>
            </a:r>
            <a:r>
              <a:rPr lang="fr-FR" sz="1400" dirty="0">
                <a:solidFill>
                  <a:srgbClr val="074785"/>
                </a:solidFill>
                <a:latin typeface="Exo" pitchFamily="2" charset="0"/>
              </a:rPr>
              <a:t> the </a:t>
            </a:r>
            <a:r>
              <a:rPr lang="fr-FR" sz="1400" dirty="0" err="1">
                <a:solidFill>
                  <a:srgbClr val="074785"/>
                </a:solidFill>
                <a:latin typeface="Exo" pitchFamily="2" charset="0"/>
              </a:rPr>
              <a:t>sustainability</a:t>
            </a:r>
            <a:r>
              <a:rPr lang="fr-FR" sz="1400" dirty="0">
                <a:solidFill>
                  <a:srgbClr val="074785"/>
                </a:solidFill>
                <a:latin typeface="Exo" pitchFamily="2" charset="0"/>
              </a:rPr>
              <a:t> of </a:t>
            </a:r>
            <a:r>
              <a:rPr lang="fr-FR" sz="1400" dirty="0" err="1">
                <a:solidFill>
                  <a:srgbClr val="074785"/>
                </a:solidFill>
                <a:latin typeface="Exo" pitchFamily="2" charset="0"/>
              </a:rPr>
              <a:t>our</a:t>
            </a:r>
            <a:r>
              <a:rPr lang="fr-FR" sz="1400" dirty="0">
                <a:solidFill>
                  <a:srgbClr val="074785"/>
                </a:solidFill>
                <a:latin typeface="Exo" pitchFamily="2" charset="0"/>
              </a:rPr>
              <a:t> actions.</a:t>
            </a:r>
          </a:p>
        </p:txBody>
      </p: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A08B88C7-86B8-4EB2-A4EF-A003AAC7DC95}"/>
              </a:ext>
            </a:extLst>
          </p:cNvPr>
          <p:cNvCxnSpPr>
            <a:cxnSpLocks/>
          </p:cNvCxnSpPr>
          <p:nvPr/>
        </p:nvCxnSpPr>
        <p:spPr>
          <a:xfrm flipH="1">
            <a:off x="10168407" y="2112858"/>
            <a:ext cx="461692" cy="0"/>
          </a:xfrm>
          <a:prstGeom prst="line">
            <a:avLst/>
          </a:prstGeom>
          <a:ln w="76200" cap="rnd">
            <a:solidFill>
              <a:srgbClr val="00B2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896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ZoneTexte 66">
            <a:extLst>
              <a:ext uri="{FF2B5EF4-FFF2-40B4-BE49-F238E27FC236}">
                <a16:creationId xmlns:a16="http://schemas.microsoft.com/office/drawing/2014/main" id="{586F4E9A-CB10-4188-A28F-1A8BDAAE3EDE}"/>
              </a:ext>
            </a:extLst>
          </p:cNvPr>
          <p:cNvSpPr txBox="1"/>
          <p:nvPr/>
        </p:nvSpPr>
        <p:spPr>
          <a:xfrm>
            <a:off x="1" y="2868414"/>
            <a:ext cx="3732895" cy="1720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lnSpc>
                <a:spcPct val="150000"/>
              </a:lnSpc>
              <a:buClr>
                <a:schemeClr val="dk1"/>
              </a:buClr>
              <a:buSzPct val="81481"/>
            </a:pPr>
            <a:r>
              <a:rPr lang="fr-FR" sz="1600" cap="all" dirty="0" err="1">
                <a:solidFill>
                  <a:srgbClr val="00B2CD"/>
                </a:solidFill>
                <a:latin typeface="Exo 2 SemiBold" pitchFamily="2" charset="0"/>
              </a:rPr>
              <a:t>Promote</a:t>
            </a:r>
            <a:r>
              <a:rPr lang="fr-FR" sz="1600" cap="all" dirty="0">
                <a:solidFill>
                  <a:srgbClr val="00B2CD"/>
                </a:solidFill>
                <a:latin typeface="Exo 2 SemiBold" pitchFamily="2" charset="0"/>
              </a:rPr>
              <a:t> joint actions by:</a:t>
            </a:r>
          </a:p>
          <a:p>
            <a:pPr marL="171450" lvl="0" indent="-171450">
              <a:lnSpc>
                <a:spcPct val="150000"/>
              </a:lnSpc>
              <a:buClr>
                <a:schemeClr val="accent1"/>
              </a:buClr>
              <a:buSzPct val="81481"/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Carrying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out a business vision</a:t>
            </a:r>
          </a:p>
          <a:p>
            <a:pPr marL="171450" lvl="0" indent="-171450">
              <a:lnSpc>
                <a:spcPct val="150000"/>
              </a:lnSpc>
              <a:buClr>
                <a:schemeClr val="accent1"/>
              </a:buClr>
              <a:buSzPct val="81481"/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having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common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positions on major issues</a:t>
            </a:r>
          </a:p>
          <a:p>
            <a:pPr marL="171450" lvl="0" indent="-171450">
              <a:lnSpc>
                <a:spcPct val="150000"/>
              </a:lnSpc>
              <a:buClr>
                <a:schemeClr val="accent1"/>
              </a:buClr>
              <a:buSzPct val="81481"/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Structuring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the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ideas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and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having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strategic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projects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and good business solutions</a:t>
            </a:r>
          </a:p>
        </p:txBody>
      </p:sp>
      <p:pic>
        <p:nvPicPr>
          <p:cNvPr id="71" name="Graphique 70">
            <a:extLst>
              <a:ext uri="{FF2B5EF4-FFF2-40B4-BE49-F238E27FC236}">
                <a16:creationId xmlns:a16="http://schemas.microsoft.com/office/drawing/2014/main" id="{92B08DEB-DBCF-4D85-A82A-C1A831E56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32896" y="1690077"/>
            <a:ext cx="3520177" cy="3183564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8E96BE45-B8DC-4E0A-9AE1-3CB621CB88A6}"/>
              </a:ext>
            </a:extLst>
          </p:cNvPr>
          <p:cNvSpPr txBox="1">
            <a:spLocks/>
          </p:cNvSpPr>
          <p:nvPr/>
        </p:nvSpPr>
        <p:spPr>
          <a:xfrm>
            <a:off x="398841" y="-166255"/>
            <a:ext cx="5761813" cy="1625929"/>
          </a:xfrm>
          <a:prstGeom prst="rect">
            <a:avLst/>
          </a:prstGeom>
          <a:effectLst/>
        </p:spPr>
        <p:txBody>
          <a:bodyPr rtlCol="0" anchor="b">
            <a:normAutofit/>
          </a:bodyPr>
          <a:lstStyle>
            <a:lvl1pPr algn="l" defTabSz="4009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157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Exo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>
                <a:solidFill>
                  <a:srgbClr val="074785"/>
                </a:solidFill>
              </a:rPr>
              <a:t>GALAXIE Club </a:t>
            </a:r>
            <a:br>
              <a:rPr lang="fr-FR" dirty="0">
                <a:solidFill>
                  <a:srgbClr val="074785"/>
                </a:solidFill>
              </a:rPr>
            </a:br>
            <a:r>
              <a:rPr lang="fr-FR" cap="none" dirty="0">
                <a:solidFill>
                  <a:srgbClr val="074785"/>
                </a:solidFill>
                <a:latin typeface="Exo 2 SemiBold" pitchFamily="2" charset="0"/>
              </a:rPr>
              <a:t>Strategic axes</a:t>
            </a:r>
            <a:endParaRPr lang="en-US" cap="none" dirty="0">
              <a:solidFill>
                <a:srgbClr val="074785"/>
              </a:solidFill>
              <a:latin typeface="Exo 2 SemiBold" pitchFamily="2" charset="0"/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D2EAD31B-E875-4BF6-BC27-90B8D10897AF}"/>
              </a:ext>
            </a:extLst>
          </p:cNvPr>
          <p:cNvSpPr txBox="1"/>
          <p:nvPr/>
        </p:nvSpPr>
        <p:spPr>
          <a:xfrm>
            <a:off x="7144020" y="2037324"/>
            <a:ext cx="4522159" cy="176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chemeClr val="dk1"/>
              </a:buClr>
              <a:buSzPct val="81481"/>
            </a:pPr>
            <a:r>
              <a:rPr lang="fr-FR" sz="1600" cap="all" dirty="0" err="1">
                <a:solidFill>
                  <a:srgbClr val="00B2CD"/>
                </a:solidFill>
                <a:latin typeface="Exo 2 SemiBold" pitchFamily="2" charset="0"/>
              </a:rPr>
              <a:t>Having</a:t>
            </a:r>
            <a:r>
              <a:rPr lang="fr-FR" sz="1600" cap="all" dirty="0">
                <a:solidFill>
                  <a:srgbClr val="00B2CD"/>
                </a:solidFill>
                <a:latin typeface="Exo 2 SemiBold" pitchFamily="2" charset="0"/>
              </a:rPr>
              <a:t> exchanges in a </a:t>
            </a:r>
            <a:r>
              <a:rPr lang="fr-FR" sz="1600" cap="all" dirty="0" err="1">
                <a:solidFill>
                  <a:srgbClr val="00B2CD"/>
                </a:solidFill>
                <a:latin typeface="Exo 2 SemiBold" pitchFamily="2" charset="0"/>
              </a:rPr>
              <a:t>friendly</a:t>
            </a:r>
            <a:r>
              <a:rPr lang="fr-FR" sz="1600" cap="all" dirty="0">
                <a:solidFill>
                  <a:srgbClr val="00B2CD"/>
                </a:solidFill>
                <a:latin typeface="Exo 2 SemiBold" pitchFamily="2" charset="0"/>
              </a:rPr>
              <a:t> </a:t>
            </a:r>
            <a:r>
              <a:rPr lang="fr-FR" sz="1600" cap="all" dirty="0" err="1">
                <a:solidFill>
                  <a:srgbClr val="00B2CD"/>
                </a:solidFill>
                <a:latin typeface="Exo 2 SemiBold" pitchFamily="2" charset="0"/>
              </a:rPr>
              <a:t>atmosphere</a:t>
            </a:r>
            <a:r>
              <a:rPr lang="fr-FR" sz="1600" cap="all" dirty="0">
                <a:solidFill>
                  <a:srgbClr val="00B2CD"/>
                </a:solidFill>
                <a:latin typeface="Exo 2 SemiBold" pitchFamily="2" charset="0"/>
              </a:rPr>
              <a:t> by: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Facilitating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exchanges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between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members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along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the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entire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ecosystem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chain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Exo" pitchFamily="2" charset="0"/>
            </a:endParaRPr>
          </a:p>
          <a:p>
            <a:pPr marL="171450" lvl="0" indent="-171450">
              <a:lnSpc>
                <a:spcPct val="150000"/>
              </a:lnSpc>
              <a:buClr>
                <a:schemeClr val="accent1"/>
              </a:buClr>
              <a:buSzPct val="81481"/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Sharing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experiences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and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skills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Exo" pitchFamily="2" charset="0"/>
            </a:endParaRPr>
          </a:p>
          <a:p>
            <a:pPr marL="171450" lvl="0" indent="-171450">
              <a:lnSpc>
                <a:spcPct val="150000"/>
              </a:lnSpc>
              <a:buClr>
                <a:schemeClr val="accent1"/>
              </a:buClr>
              <a:buSzPct val="81481"/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Organising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convivial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events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Exo" pitchFamily="2" charset="0"/>
            </a:endParaRP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E8D72D1F-4B76-4C30-9481-117A1CB454EC}"/>
              </a:ext>
            </a:extLst>
          </p:cNvPr>
          <p:cNvSpPr txBox="1"/>
          <p:nvPr/>
        </p:nvSpPr>
        <p:spPr>
          <a:xfrm>
            <a:off x="6855139" y="4525320"/>
            <a:ext cx="4920092" cy="2044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chemeClr val="accent1"/>
              </a:buClr>
              <a:buSzPct val="81481"/>
            </a:pPr>
            <a:r>
              <a:rPr lang="fr-FR" sz="1600" cap="all" dirty="0" err="1">
                <a:solidFill>
                  <a:srgbClr val="00B2CD"/>
                </a:solidFill>
                <a:latin typeface="Exo 2 SemiBold" pitchFamily="2" charset="0"/>
              </a:rPr>
              <a:t>Promote</a:t>
            </a:r>
            <a:r>
              <a:rPr lang="fr-FR" sz="1600" cap="all" dirty="0">
                <a:solidFill>
                  <a:srgbClr val="00B2CD"/>
                </a:solidFill>
                <a:latin typeface="Exo 2 SemiBold" pitchFamily="2" charset="0"/>
              </a:rPr>
              <a:t> the </a:t>
            </a:r>
            <a:r>
              <a:rPr lang="fr-FR" sz="1600" cap="all" dirty="0" err="1">
                <a:solidFill>
                  <a:srgbClr val="00B2CD"/>
                </a:solidFill>
                <a:latin typeface="Exo 2 SemiBold" pitchFamily="2" charset="0"/>
              </a:rPr>
              <a:t>dynamics</a:t>
            </a:r>
            <a:r>
              <a:rPr lang="fr-FR" sz="1600" cap="all" dirty="0">
                <a:solidFill>
                  <a:srgbClr val="00B2CD"/>
                </a:solidFill>
                <a:latin typeface="Exo 2 SemiBold" pitchFamily="2" charset="0"/>
              </a:rPr>
              <a:t> of the </a:t>
            </a:r>
            <a:r>
              <a:rPr lang="fr-FR" sz="1600" cap="all" dirty="0" err="1">
                <a:solidFill>
                  <a:srgbClr val="00B2CD"/>
                </a:solidFill>
                <a:latin typeface="Exo 2 SemiBold" pitchFamily="2" charset="0"/>
              </a:rPr>
              <a:t>space</a:t>
            </a:r>
            <a:r>
              <a:rPr lang="fr-FR" sz="1600" cap="all" dirty="0">
                <a:solidFill>
                  <a:srgbClr val="00B2CD"/>
                </a:solidFill>
                <a:latin typeface="Exo 2 SemiBold" pitchFamily="2" charset="0"/>
              </a:rPr>
              <a:t> </a:t>
            </a:r>
            <a:r>
              <a:rPr lang="fr-FR" sz="1600" cap="all" dirty="0" err="1">
                <a:solidFill>
                  <a:srgbClr val="00B2CD"/>
                </a:solidFill>
                <a:latin typeface="Exo 2 SemiBold" pitchFamily="2" charset="0"/>
              </a:rPr>
              <a:t>sector</a:t>
            </a:r>
            <a:r>
              <a:rPr lang="fr-FR" sz="1600" cap="all" dirty="0">
                <a:solidFill>
                  <a:srgbClr val="00B2CD"/>
                </a:solidFill>
                <a:latin typeface="Exo 2 SemiBold" pitchFamily="2" charset="0"/>
              </a:rPr>
              <a:t> by:</a:t>
            </a:r>
          </a:p>
          <a:p>
            <a:pPr marL="171450" lvl="0" indent="-171450">
              <a:lnSpc>
                <a:spcPct val="150000"/>
              </a:lnSpc>
              <a:buClr>
                <a:schemeClr val="accent1"/>
              </a:buClr>
              <a:buSzPct val="81481"/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Highlighting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the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industrial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assets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and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capabilities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of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our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members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Exo" pitchFamily="2" charset="0"/>
            </a:endParaRPr>
          </a:p>
          <a:p>
            <a:pPr marL="171450" lvl="0" indent="-171450">
              <a:lnSpc>
                <a:spcPct val="150000"/>
              </a:lnSpc>
              <a:buClr>
                <a:schemeClr val="accent1"/>
              </a:buClr>
              <a:buSzPct val="81481"/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Encouraging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and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rewarding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innovation and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entrepreneurship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in the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sector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Exo" pitchFamily="2" charset="0"/>
            </a:endParaRPr>
          </a:p>
          <a:p>
            <a:pPr marL="171450" lvl="0" indent="-171450">
              <a:lnSpc>
                <a:spcPct val="150000"/>
              </a:lnSpc>
              <a:buClr>
                <a:schemeClr val="accent1"/>
              </a:buClr>
              <a:buSzPct val="81481"/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Sharing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our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knowledge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and passion for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space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Exo" pitchFamily="2" charset="0"/>
            </a:endParaRP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688802D0-F67C-43C2-9FFE-A3E6F1A72CAB}"/>
              </a:ext>
            </a:extLst>
          </p:cNvPr>
          <p:cNvSpPr txBox="1"/>
          <p:nvPr/>
        </p:nvSpPr>
        <p:spPr>
          <a:xfrm>
            <a:off x="4687634" y="3076951"/>
            <a:ext cx="20517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 err="1">
                <a:solidFill>
                  <a:srgbClr val="074785"/>
                </a:solidFill>
                <a:latin typeface="Exo 2 SemiBold" pitchFamily="2" charset="0"/>
              </a:rPr>
              <a:t>Bringing</a:t>
            </a:r>
            <a:r>
              <a:rPr lang="fr-FR" sz="1400" dirty="0">
                <a:solidFill>
                  <a:srgbClr val="074785"/>
                </a:solidFill>
                <a:latin typeface="Exo 2 SemiBold" pitchFamily="2" charset="0"/>
              </a:rPr>
              <a:t> </a:t>
            </a:r>
            <a:r>
              <a:rPr lang="fr-FR" sz="1400" dirty="0" err="1">
                <a:solidFill>
                  <a:srgbClr val="074785"/>
                </a:solidFill>
                <a:latin typeface="Exo 2 SemiBold" pitchFamily="2" charset="0"/>
              </a:rPr>
              <a:t>together</a:t>
            </a:r>
            <a:r>
              <a:rPr lang="fr-FR" sz="1400" dirty="0">
                <a:solidFill>
                  <a:srgbClr val="074785"/>
                </a:solidFill>
                <a:latin typeface="Exo 2 SemiBold" pitchFamily="2" charset="0"/>
              </a:rPr>
              <a:t> the </a:t>
            </a:r>
            <a:r>
              <a:rPr lang="fr-FR" sz="1400" dirty="0" err="1">
                <a:solidFill>
                  <a:srgbClr val="074785"/>
                </a:solidFill>
                <a:latin typeface="Exo 2 SemiBold" pitchFamily="2" charset="0"/>
              </a:rPr>
              <a:t>actors</a:t>
            </a:r>
            <a:r>
              <a:rPr lang="fr-FR" sz="1400" dirty="0">
                <a:solidFill>
                  <a:srgbClr val="074785"/>
                </a:solidFill>
                <a:latin typeface="Exo 2 SemiBold" pitchFamily="2" charset="0"/>
              </a:rPr>
              <a:t> </a:t>
            </a:r>
            <a:r>
              <a:rPr lang="fr-FR" sz="1400" dirty="0" err="1">
                <a:solidFill>
                  <a:srgbClr val="074785"/>
                </a:solidFill>
                <a:latin typeface="Exo 2 SemiBold" pitchFamily="2" charset="0"/>
              </a:rPr>
              <a:t>around</a:t>
            </a:r>
            <a:r>
              <a:rPr lang="fr-FR" sz="1400" dirty="0">
                <a:solidFill>
                  <a:srgbClr val="074785"/>
                </a:solidFill>
                <a:latin typeface="Exo 2 SemiBold" pitchFamily="2" charset="0"/>
              </a:rPr>
              <a:t> the </a:t>
            </a:r>
            <a:r>
              <a:rPr lang="fr-FR" sz="1400" dirty="0" err="1">
                <a:solidFill>
                  <a:srgbClr val="074785"/>
                </a:solidFill>
                <a:latin typeface="Exo 2 SemiBold" pitchFamily="2" charset="0"/>
              </a:rPr>
              <a:t>space</a:t>
            </a:r>
            <a:r>
              <a:rPr lang="fr-FR" sz="1400" dirty="0">
                <a:solidFill>
                  <a:srgbClr val="074785"/>
                </a:solidFill>
                <a:latin typeface="Exo 2 SemiBold" pitchFamily="2" charset="0"/>
              </a:rPr>
              <a:t> </a:t>
            </a:r>
            <a:r>
              <a:rPr lang="fr-FR" sz="1400" dirty="0" err="1">
                <a:solidFill>
                  <a:srgbClr val="074785"/>
                </a:solidFill>
                <a:latin typeface="Exo 2 SemiBold" pitchFamily="2" charset="0"/>
              </a:rPr>
              <a:t>fields</a:t>
            </a:r>
            <a:r>
              <a:rPr lang="fr-FR" sz="1400" dirty="0">
                <a:solidFill>
                  <a:srgbClr val="074785"/>
                </a:solidFill>
                <a:latin typeface="Exo 2 SemiBold" pitchFamily="2" charset="0"/>
              </a:rPr>
              <a:t> to </a:t>
            </a:r>
            <a:r>
              <a:rPr lang="fr-FR" sz="1400" dirty="0" err="1">
                <a:solidFill>
                  <a:srgbClr val="074785"/>
                </a:solidFill>
                <a:latin typeface="Exo 2 SemiBold" pitchFamily="2" charset="0"/>
              </a:rPr>
              <a:t>accelerate</a:t>
            </a:r>
            <a:r>
              <a:rPr lang="fr-FR" sz="1400" dirty="0">
                <a:solidFill>
                  <a:srgbClr val="074785"/>
                </a:solidFill>
                <a:latin typeface="Exo 2 SemiBold" pitchFamily="2" charset="0"/>
              </a:rPr>
              <a:t> </a:t>
            </a:r>
            <a:r>
              <a:rPr lang="fr-FR" sz="1400" dirty="0" err="1">
                <a:solidFill>
                  <a:srgbClr val="074785"/>
                </a:solidFill>
                <a:latin typeface="Exo 2 SemiBold" pitchFamily="2" charset="0"/>
              </a:rPr>
              <a:t>its</a:t>
            </a:r>
            <a:r>
              <a:rPr lang="fr-FR" sz="1400" dirty="0">
                <a:solidFill>
                  <a:srgbClr val="074785"/>
                </a:solidFill>
                <a:latin typeface="Exo 2 SemiBold" pitchFamily="2" charset="0"/>
              </a:rPr>
              <a:t> </a:t>
            </a:r>
            <a:r>
              <a:rPr lang="fr-FR" sz="1400" dirty="0" err="1">
                <a:solidFill>
                  <a:srgbClr val="074785"/>
                </a:solidFill>
                <a:latin typeface="Exo 2 SemiBold" pitchFamily="2" charset="0"/>
              </a:rPr>
              <a:t>development</a:t>
            </a:r>
            <a:endParaRPr lang="fr-FR" sz="1400" dirty="0">
              <a:solidFill>
                <a:srgbClr val="074785"/>
              </a:solidFill>
              <a:latin typeface="Exo 2 SemiBold" pitchFamily="2" charset="0"/>
            </a:endParaRPr>
          </a:p>
        </p:txBody>
      </p: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86221010-52B3-4803-9B76-354E99FE5AB3}"/>
              </a:ext>
            </a:extLst>
          </p:cNvPr>
          <p:cNvCxnSpPr>
            <a:cxnSpLocks/>
          </p:cNvCxnSpPr>
          <p:nvPr/>
        </p:nvCxnSpPr>
        <p:spPr>
          <a:xfrm flipH="1">
            <a:off x="5022746" y="3001857"/>
            <a:ext cx="461692" cy="0"/>
          </a:xfrm>
          <a:prstGeom prst="line">
            <a:avLst/>
          </a:prstGeom>
          <a:ln w="76200" cap="rnd">
            <a:solidFill>
              <a:srgbClr val="00B2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que 9">
            <a:extLst>
              <a:ext uri="{FF2B5EF4-FFF2-40B4-BE49-F238E27FC236}">
                <a16:creationId xmlns:a16="http://schemas.microsoft.com/office/drawing/2014/main" id="{6129FA0C-8D7F-4E2B-A2B3-F2DDA990D5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6797" r="79696" b="72797"/>
          <a:stretch/>
        </p:blipFill>
        <p:spPr>
          <a:xfrm>
            <a:off x="6707013" y="74300"/>
            <a:ext cx="1090779" cy="1144818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2D7969C9-7000-4889-B65E-93BE5C43C544}"/>
              </a:ext>
            </a:extLst>
          </p:cNvPr>
          <p:cNvSpPr/>
          <p:nvPr/>
        </p:nvSpPr>
        <p:spPr>
          <a:xfrm>
            <a:off x="6855139" y="3819048"/>
            <a:ext cx="542517" cy="5425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5CDD5323-4DBD-4CCC-8DFF-09698927BF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75049" y="4049449"/>
            <a:ext cx="674944" cy="542518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81951E6D-97D7-4E41-AC77-F790AA8E9504}"/>
              </a:ext>
            </a:extLst>
          </p:cNvPr>
          <p:cNvSpPr/>
          <p:nvPr/>
        </p:nvSpPr>
        <p:spPr>
          <a:xfrm>
            <a:off x="6684893" y="1807430"/>
            <a:ext cx="542517" cy="5425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1E2B373C-0238-476D-B91A-D6FC5412D6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17651" y="1655806"/>
            <a:ext cx="617492" cy="622637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F46BBD75-59E0-4B5F-A012-C2652D7155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3102" y="2207889"/>
            <a:ext cx="655284" cy="66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93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que 10">
            <a:extLst>
              <a:ext uri="{FF2B5EF4-FFF2-40B4-BE49-F238E27FC236}">
                <a16:creationId xmlns:a16="http://schemas.microsoft.com/office/drawing/2014/main" id="{72B12C62-0EA2-4E92-8FF9-6F057BDEB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4349" y="1629381"/>
            <a:ext cx="3520177" cy="3183564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8E96BE45-B8DC-4E0A-9AE1-3CB621CB88A6}"/>
              </a:ext>
            </a:extLst>
          </p:cNvPr>
          <p:cNvSpPr txBox="1">
            <a:spLocks/>
          </p:cNvSpPr>
          <p:nvPr/>
        </p:nvSpPr>
        <p:spPr>
          <a:xfrm>
            <a:off x="398841" y="-166255"/>
            <a:ext cx="5761813" cy="1625929"/>
          </a:xfrm>
          <a:prstGeom prst="rect">
            <a:avLst/>
          </a:prstGeom>
          <a:effectLst/>
        </p:spPr>
        <p:txBody>
          <a:bodyPr rtlCol="0" anchor="b">
            <a:normAutofit/>
          </a:bodyPr>
          <a:lstStyle>
            <a:lvl1pPr algn="l" defTabSz="4009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157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Exo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>
                <a:solidFill>
                  <a:srgbClr val="074785"/>
                </a:solidFill>
              </a:rPr>
              <a:t>Galaxie Club</a:t>
            </a:r>
          </a:p>
          <a:p>
            <a:r>
              <a:rPr lang="fr-FR" cap="none" dirty="0">
                <a:solidFill>
                  <a:srgbClr val="074785"/>
                </a:solidFill>
                <a:latin typeface="Exo 2 SemiBold" pitchFamily="2" charset="0"/>
              </a:rPr>
              <a:t>Ambition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D2EAD31B-E875-4BF6-BC27-90B8D10897AF}"/>
              </a:ext>
            </a:extLst>
          </p:cNvPr>
          <p:cNvSpPr txBox="1"/>
          <p:nvPr/>
        </p:nvSpPr>
        <p:spPr>
          <a:xfrm>
            <a:off x="7272693" y="1782233"/>
            <a:ext cx="4489619" cy="1162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1481"/>
              <a:buFont typeface="Arial"/>
              <a:buNone/>
            </a:pPr>
            <a:r>
              <a:rPr lang="fr-FR" sz="1600" cap="all" dirty="0">
                <a:solidFill>
                  <a:srgbClr val="00B2CD"/>
                </a:solidFill>
                <a:latin typeface="Exo 2 SemiBold" pitchFamily="2" charset="0"/>
              </a:rPr>
              <a:t>Play a major </a:t>
            </a:r>
            <a:r>
              <a:rPr lang="fr-FR" sz="1600" cap="all" dirty="0" err="1">
                <a:solidFill>
                  <a:srgbClr val="00B2CD"/>
                </a:solidFill>
                <a:latin typeface="Exo 2 SemiBold" pitchFamily="2" charset="0"/>
              </a:rPr>
              <a:t>role</a:t>
            </a:r>
            <a:r>
              <a:rPr lang="fr-FR" sz="1600" cap="all" dirty="0">
                <a:solidFill>
                  <a:srgbClr val="00B2CD"/>
                </a:solidFill>
                <a:latin typeface="Exo 2 SemiBold" pitchFamily="2" charset="0"/>
              </a:rPr>
              <a:t> at </a:t>
            </a:r>
            <a:r>
              <a:rPr lang="fr-FR" sz="1600" cap="all" dirty="0" err="1">
                <a:solidFill>
                  <a:srgbClr val="00B2CD"/>
                </a:solidFill>
                <a:latin typeface="Exo 2 SemiBold" pitchFamily="2" charset="0"/>
              </a:rPr>
              <a:t>regional</a:t>
            </a:r>
            <a:r>
              <a:rPr lang="fr-FR" sz="1600" cap="all" dirty="0">
                <a:solidFill>
                  <a:srgbClr val="00B2CD"/>
                </a:solidFill>
                <a:latin typeface="Exo 2 SemiBold" pitchFamily="2" charset="0"/>
              </a:rPr>
              <a:t>, national and international </a:t>
            </a:r>
            <a:r>
              <a:rPr lang="fr-FR" sz="1600" cap="all" dirty="0" err="1">
                <a:solidFill>
                  <a:srgbClr val="00B2CD"/>
                </a:solidFill>
                <a:latin typeface="Exo 2 SemiBold" pitchFamily="2" charset="0"/>
              </a:rPr>
              <a:t>level</a:t>
            </a:r>
            <a:r>
              <a:rPr lang="fr-FR" sz="1600" cap="all" dirty="0">
                <a:solidFill>
                  <a:srgbClr val="00B2CD"/>
                </a:solidFill>
                <a:latin typeface="Exo 2 SemiBold" pitchFamily="2" charset="0"/>
              </a:rPr>
              <a:t>, business solutions and influence process</a:t>
            </a: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Exo" pitchFamily="2" charset="0"/>
            </a:endParaRP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E8D72D1F-4B76-4C30-9481-117A1CB454EC}"/>
              </a:ext>
            </a:extLst>
          </p:cNvPr>
          <p:cNvSpPr txBox="1"/>
          <p:nvPr/>
        </p:nvSpPr>
        <p:spPr>
          <a:xfrm>
            <a:off x="7272693" y="3833983"/>
            <a:ext cx="4681617" cy="1531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74785"/>
              </a:buClr>
              <a:buSzPct val="81481"/>
            </a:pPr>
            <a:r>
              <a:rPr lang="fr-FR" sz="1600" cap="all" dirty="0">
                <a:solidFill>
                  <a:srgbClr val="00B2CD"/>
                </a:solidFill>
                <a:latin typeface="Exo 2 SemiBold" pitchFamily="2" charset="0"/>
              </a:rPr>
              <a:t>BE ATTRACTIVE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74785"/>
              </a:buClr>
              <a:buSzPct val="81481"/>
            </a:pP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through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our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dinner-debates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,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where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key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players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are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invited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to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take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part and of course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increase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the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membership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!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586F4E9A-CB10-4188-A28F-1A8BDAAE3EDE}"/>
              </a:ext>
            </a:extLst>
          </p:cNvPr>
          <p:cNvSpPr txBox="1"/>
          <p:nvPr/>
        </p:nvSpPr>
        <p:spPr>
          <a:xfrm>
            <a:off x="429688" y="2880429"/>
            <a:ext cx="3313019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Clr>
                <a:srgbClr val="074785"/>
              </a:buClr>
              <a:buSzPct val="81481"/>
              <a:buFont typeface="Arial"/>
              <a:buNone/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Exo" pitchFamily="2" charset="0"/>
              </a:rPr>
              <a:t> 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688802D0-F67C-43C2-9FFE-A3E6F1A72CAB}"/>
              </a:ext>
            </a:extLst>
          </p:cNvPr>
          <p:cNvSpPr txBox="1"/>
          <p:nvPr/>
        </p:nvSpPr>
        <p:spPr>
          <a:xfrm>
            <a:off x="4907170" y="3070851"/>
            <a:ext cx="17256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 err="1">
                <a:solidFill>
                  <a:srgbClr val="074785"/>
                </a:solidFill>
                <a:latin typeface="Exo SemiBold" pitchFamily="2" charset="0"/>
              </a:rPr>
              <a:t>Become</a:t>
            </a:r>
            <a:r>
              <a:rPr lang="fr-FR" sz="1600" dirty="0">
                <a:solidFill>
                  <a:srgbClr val="074785"/>
                </a:solidFill>
                <a:latin typeface="Exo SemiBold" pitchFamily="2" charset="0"/>
              </a:rPr>
              <a:t> a key </a:t>
            </a:r>
            <a:r>
              <a:rPr lang="fr-FR" sz="1600" dirty="0" err="1">
                <a:solidFill>
                  <a:srgbClr val="074785"/>
                </a:solidFill>
                <a:latin typeface="Exo SemiBold" pitchFamily="2" charset="0"/>
              </a:rPr>
              <a:t>player</a:t>
            </a:r>
            <a:r>
              <a:rPr lang="fr-FR" sz="1600" dirty="0">
                <a:solidFill>
                  <a:srgbClr val="074785"/>
                </a:solidFill>
                <a:latin typeface="Exo SemiBold" pitchFamily="2" charset="0"/>
              </a:rPr>
              <a:t> in the </a:t>
            </a:r>
            <a:r>
              <a:rPr lang="fr-FR" sz="1600" dirty="0" err="1">
                <a:solidFill>
                  <a:srgbClr val="074785"/>
                </a:solidFill>
                <a:latin typeface="Exo SemiBold" pitchFamily="2" charset="0"/>
              </a:rPr>
              <a:t>space</a:t>
            </a:r>
            <a:r>
              <a:rPr lang="fr-FR" sz="1600" dirty="0">
                <a:solidFill>
                  <a:srgbClr val="074785"/>
                </a:solidFill>
                <a:latin typeface="Exo SemiBold" pitchFamily="2" charset="0"/>
              </a:rPr>
              <a:t> </a:t>
            </a:r>
            <a:r>
              <a:rPr lang="fr-FR" sz="1600" dirty="0" err="1">
                <a:solidFill>
                  <a:srgbClr val="074785"/>
                </a:solidFill>
                <a:latin typeface="Exo SemiBold" pitchFamily="2" charset="0"/>
              </a:rPr>
              <a:t>ecosystem</a:t>
            </a:r>
            <a:r>
              <a:rPr lang="fr-FR" sz="1600" dirty="0">
                <a:solidFill>
                  <a:srgbClr val="074785"/>
                </a:solidFill>
                <a:latin typeface="Exo SemiBold" pitchFamily="2" charset="0"/>
              </a:rPr>
              <a:t> </a:t>
            </a:r>
            <a:r>
              <a:rPr lang="fr-FR" sz="1600" dirty="0" err="1">
                <a:solidFill>
                  <a:srgbClr val="074785"/>
                </a:solidFill>
                <a:latin typeface="Exo SemiBold" pitchFamily="2" charset="0"/>
              </a:rPr>
              <a:t>within</a:t>
            </a:r>
            <a:r>
              <a:rPr lang="fr-FR" sz="1600" dirty="0">
                <a:solidFill>
                  <a:srgbClr val="074785"/>
                </a:solidFill>
                <a:latin typeface="Exo SemiBold" pitchFamily="2" charset="0"/>
              </a:rPr>
              <a:t> the </a:t>
            </a:r>
            <a:r>
              <a:rPr lang="fr-FR" sz="1600" dirty="0" err="1">
                <a:solidFill>
                  <a:srgbClr val="074785"/>
                </a:solidFill>
                <a:latin typeface="Exo SemiBold" pitchFamily="2" charset="0"/>
              </a:rPr>
              <a:t>next</a:t>
            </a:r>
            <a:r>
              <a:rPr lang="fr-FR" sz="1600" dirty="0">
                <a:solidFill>
                  <a:srgbClr val="074785"/>
                </a:solidFill>
                <a:latin typeface="Exo SemiBold" pitchFamily="2" charset="0"/>
              </a:rPr>
              <a:t> 5 </a:t>
            </a:r>
            <a:r>
              <a:rPr lang="fr-FR" sz="1600" dirty="0" err="1">
                <a:solidFill>
                  <a:srgbClr val="074785"/>
                </a:solidFill>
                <a:latin typeface="Exo SemiBold" pitchFamily="2" charset="0"/>
              </a:rPr>
              <a:t>years</a:t>
            </a:r>
            <a:endParaRPr lang="fr-FR" sz="1600" dirty="0">
              <a:solidFill>
                <a:srgbClr val="074785"/>
              </a:solidFill>
              <a:latin typeface="Exo SemiBold" pitchFamily="2" charset="0"/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31D12486-F48E-4506-9BBC-24FC8B324555}"/>
              </a:ext>
            </a:extLst>
          </p:cNvPr>
          <p:cNvCxnSpPr>
            <a:cxnSpLocks/>
          </p:cNvCxnSpPr>
          <p:nvPr/>
        </p:nvCxnSpPr>
        <p:spPr>
          <a:xfrm flipH="1">
            <a:off x="5022746" y="3001857"/>
            <a:ext cx="461692" cy="0"/>
          </a:xfrm>
          <a:prstGeom prst="line">
            <a:avLst/>
          </a:prstGeom>
          <a:ln w="76200" cap="rnd">
            <a:solidFill>
              <a:srgbClr val="00B2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que 9">
            <a:extLst>
              <a:ext uri="{FF2B5EF4-FFF2-40B4-BE49-F238E27FC236}">
                <a16:creationId xmlns:a16="http://schemas.microsoft.com/office/drawing/2014/main" id="{7315CC5B-3A39-4A9B-B9F1-9371C26A4D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6797" r="79696" b="72797"/>
          <a:stretch/>
        </p:blipFill>
        <p:spPr>
          <a:xfrm>
            <a:off x="6707013" y="74300"/>
            <a:ext cx="1090779" cy="114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40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9FEF7A2C-3E11-4A87-B249-B53E1739F7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239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6C36705A-261E-484D-8392-3F982971C68E}"/>
              </a:ext>
            </a:extLst>
          </p:cNvPr>
          <p:cNvSpPr txBox="1">
            <a:spLocks/>
          </p:cNvSpPr>
          <p:nvPr/>
        </p:nvSpPr>
        <p:spPr>
          <a:xfrm>
            <a:off x="398841" y="-166255"/>
            <a:ext cx="6944351" cy="1625929"/>
          </a:xfrm>
          <a:prstGeom prst="rect">
            <a:avLst/>
          </a:prstGeom>
          <a:effectLst/>
        </p:spPr>
        <p:txBody>
          <a:bodyPr rtlCol="0" anchor="b">
            <a:normAutofit/>
          </a:bodyPr>
          <a:lstStyle>
            <a:lvl1pPr algn="l" defTabSz="4009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157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Exo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>
                <a:solidFill>
                  <a:srgbClr val="074785"/>
                </a:solidFill>
              </a:rPr>
              <a:t>The Club Galaxie : 4 </a:t>
            </a:r>
            <a:r>
              <a:rPr lang="fr-FR" dirty="0" err="1">
                <a:solidFill>
                  <a:srgbClr val="074785"/>
                </a:solidFill>
              </a:rPr>
              <a:t>committees</a:t>
            </a:r>
            <a:endParaRPr lang="fr-FR" dirty="0">
              <a:solidFill>
                <a:srgbClr val="074785"/>
              </a:solidFill>
            </a:endParaRPr>
          </a:p>
          <a:p>
            <a:endParaRPr lang="fr-FR" cap="none" dirty="0">
              <a:solidFill>
                <a:srgbClr val="074785"/>
              </a:solidFill>
              <a:latin typeface="Exo 2 SemiBold" pitchFamily="2" charset="0"/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4A94A82B-CAEE-44C7-BB61-73493AAD2DFA}"/>
              </a:ext>
            </a:extLst>
          </p:cNvPr>
          <p:cNvCxnSpPr>
            <a:cxnSpLocks/>
          </p:cNvCxnSpPr>
          <p:nvPr/>
        </p:nvCxnSpPr>
        <p:spPr>
          <a:xfrm>
            <a:off x="317241" y="480646"/>
            <a:ext cx="0" cy="879231"/>
          </a:xfrm>
          <a:prstGeom prst="line">
            <a:avLst/>
          </a:prstGeom>
          <a:ln w="76200" cap="rnd">
            <a:solidFill>
              <a:srgbClr val="00B2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que 9">
            <a:extLst>
              <a:ext uri="{FF2B5EF4-FFF2-40B4-BE49-F238E27FC236}">
                <a16:creationId xmlns:a16="http://schemas.microsoft.com/office/drawing/2014/main" id="{41BFEEF2-C2F0-45F5-BA51-2F925B097B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797" r="79696" b="72797"/>
          <a:stretch/>
        </p:blipFill>
        <p:spPr>
          <a:xfrm>
            <a:off x="6707013" y="74300"/>
            <a:ext cx="1090779" cy="114481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B33D773-A6EF-448F-9493-EA8BE03D9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8591" y="2675096"/>
            <a:ext cx="2586168" cy="258616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5C9F399-C38E-47C8-A2A4-4040DE7ED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7691" y="2675096"/>
            <a:ext cx="2586168" cy="25861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5E5EE69-187C-4FEF-934B-B15C78A07D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241" y="2675096"/>
            <a:ext cx="2586168" cy="258616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41E14AD-7AC6-42CA-B00E-BCA8F7E2F4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8141" y="2675096"/>
            <a:ext cx="2586168" cy="258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09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 120">
            <a:extLst>
              <a:ext uri="{FF2B5EF4-FFF2-40B4-BE49-F238E27FC236}">
                <a16:creationId xmlns:a16="http://schemas.microsoft.com/office/drawing/2014/main" id="{D4ADD2E8-606D-35FA-7D78-6278DCEFB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333" r="15700" b="24817"/>
          <a:stretch/>
        </p:blipFill>
        <p:spPr>
          <a:xfrm>
            <a:off x="-29067" y="4830236"/>
            <a:ext cx="1069277" cy="505475"/>
          </a:xfrm>
          <a:prstGeom prst="rect">
            <a:avLst/>
          </a:prstGeom>
        </p:spPr>
      </p:pic>
      <p:pic>
        <p:nvPicPr>
          <p:cNvPr id="3" name="Image 6293">
            <a:extLst>
              <a:ext uri="{FF2B5EF4-FFF2-40B4-BE49-F238E27FC236}">
                <a16:creationId xmlns:a16="http://schemas.microsoft.com/office/drawing/2014/main" id="{1D696901-1A7A-4DB7-9F50-818441FA1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4865" y="20305"/>
            <a:ext cx="670340" cy="49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6295">
            <a:extLst>
              <a:ext uri="{FF2B5EF4-FFF2-40B4-BE49-F238E27FC236}">
                <a16:creationId xmlns:a16="http://schemas.microsoft.com/office/drawing/2014/main" id="{88F9DEBA-316D-4A17-97DC-B279218DC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5205" y="27740"/>
            <a:ext cx="1170437" cy="25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6301">
            <a:extLst>
              <a:ext uri="{FF2B5EF4-FFF2-40B4-BE49-F238E27FC236}">
                <a16:creationId xmlns:a16="http://schemas.microsoft.com/office/drawing/2014/main" id="{594092BE-0054-4852-9563-A85333819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5642" y="8606"/>
            <a:ext cx="1122363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305">
            <a:extLst>
              <a:ext uri="{FF2B5EF4-FFF2-40B4-BE49-F238E27FC236}">
                <a16:creationId xmlns:a16="http://schemas.microsoft.com/office/drawing/2014/main" id="{8602979C-6B55-430F-9856-D4198B624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1781" y="20305"/>
            <a:ext cx="1021128" cy="55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6319">
            <a:extLst>
              <a:ext uri="{FF2B5EF4-FFF2-40B4-BE49-F238E27FC236}">
                <a16:creationId xmlns:a16="http://schemas.microsoft.com/office/drawing/2014/main" id="{386E4E86-6BA5-4203-BD2D-86B40FC77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4779" y="-26441"/>
            <a:ext cx="1035042" cy="501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6323">
            <a:extLst>
              <a:ext uri="{FF2B5EF4-FFF2-40B4-BE49-F238E27FC236}">
                <a16:creationId xmlns:a16="http://schemas.microsoft.com/office/drawing/2014/main" id="{085B7EB7-C28D-44B7-B3A3-44AAE3D7B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5772" y="22105"/>
            <a:ext cx="960331" cy="52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6325">
            <a:extLst>
              <a:ext uri="{FF2B5EF4-FFF2-40B4-BE49-F238E27FC236}">
                <a16:creationId xmlns:a16="http://schemas.microsoft.com/office/drawing/2014/main" id="{371C834F-7CE4-4200-9ECE-D17021F0E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4047" y="11993"/>
            <a:ext cx="1367618" cy="35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6343">
            <a:extLst>
              <a:ext uri="{FF2B5EF4-FFF2-40B4-BE49-F238E27FC236}">
                <a16:creationId xmlns:a16="http://schemas.microsoft.com/office/drawing/2014/main" id="{04E13AE7-B07F-4B25-91F1-5126FAB06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5690" y="1113181"/>
            <a:ext cx="1236663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6329">
            <a:extLst>
              <a:ext uri="{FF2B5EF4-FFF2-40B4-BE49-F238E27FC236}">
                <a16:creationId xmlns:a16="http://schemas.microsoft.com/office/drawing/2014/main" id="{F677FCEB-E95C-4B46-9023-DCF5385EC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0459" y="528004"/>
            <a:ext cx="888038" cy="51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6349">
            <a:extLst>
              <a:ext uri="{FF2B5EF4-FFF2-40B4-BE49-F238E27FC236}">
                <a16:creationId xmlns:a16="http://schemas.microsoft.com/office/drawing/2014/main" id="{420373C7-A95D-4D61-82DD-B94F6C0B6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5619" y="1092896"/>
            <a:ext cx="1123600" cy="56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6351">
            <a:extLst>
              <a:ext uri="{FF2B5EF4-FFF2-40B4-BE49-F238E27FC236}">
                <a16:creationId xmlns:a16="http://schemas.microsoft.com/office/drawing/2014/main" id="{73181213-14E2-43B9-9D17-4AC90622D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4380" y="1245413"/>
            <a:ext cx="968288" cy="38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6353">
            <a:extLst>
              <a:ext uri="{FF2B5EF4-FFF2-40B4-BE49-F238E27FC236}">
                <a16:creationId xmlns:a16="http://schemas.microsoft.com/office/drawing/2014/main" id="{C656133F-DD22-43C3-8F75-48CA183B3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232" y="1121647"/>
            <a:ext cx="832040" cy="832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6355">
            <a:extLst>
              <a:ext uri="{FF2B5EF4-FFF2-40B4-BE49-F238E27FC236}">
                <a16:creationId xmlns:a16="http://schemas.microsoft.com/office/drawing/2014/main" id="{2189C59D-28D1-477D-BBD6-EFFFBE9AB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3015" y="1239097"/>
            <a:ext cx="865523" cy="63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6357">
            <a:extLst>
              <a:ext uri="{FF2B5EF4-FFF2-40B4-BE49-F238E27FC236}">
                <a16:creationId xmlns:a16="http://schemas.microsoft.com/office/drawing/2014/main" id="{E211846A-881A-4F27-BD4A-80358C75E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5945" y="1395120"/>
            <a:ext cx="1161355" cy="435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6359">
            <a:extLst>
              <a:ext uri="{FF2B5EF4-FFF2-40B4-BE49-F238E27FC236}">
                <a16:creationId xmlns:a16="http://schemas.microsoft.com/office/drawing/2014/main" id="{E506C4F6-C37C-42E9-90A8-735E9D8C6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65107" y="1295146"/>
            <a:ext cx="1233914" cy="31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6361">
            <a:extLst>
              <a:ext uri="{FF2B5EF4-FFF2-40B4-BE49-F238E27FC236}">
                <a16:creationId xmlns:a16="http://schemas.microsoft.com/office/drawing/2014/main" id="{C46E9E8F-CA64-48CF-97B6-AED40A11D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17" y="2093663"/>
            <a:ext cx="1157287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6371">
            <a:extLst>
              <a:ext uri="{FF2B5EF4-FFF2-40B4-BE49-F238E27FC236}">
                <a16:creationId xmlns:a16="http://schemas.microsoft.com/office/drawing/2014/main" id="{F6A568F2-704E-42D8-B15A-44D995D40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0690" y="1981921"/>
            <a:ext cx="171608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6375">
            <a:extLst>
              <a:ext uri="{FF2B5EF4-FFF2-40B4-BE49-F238E27FC236}">
                <a16:creationId xmlns:a16="http://schemas.microsoft.com/office/drawing/2014/main" id="{07E7AF3D-E5E2-461F-9DDB-ABB3C39B5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268" y="1912978"/>
            <a:ext cx="119538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6377">
            <a:extLst>
              <a:ext uri="{FF2B5EF4-FFF2-40B4-BE49-F238E27FC236}">
                <a16:creationId xmlns:a16="http://schemas.microsoft.com/office/drawing/2014/main" id="{86977380-EA20-40A1-A19C-3CC94B105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5433" y="1863475"/>
            <a:ext cx="12493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6379">
            <a:extLst>
              <a:ext uri="{FF2B5EF4-FFF2-40B4-BE49-F238E27FC236}">
                <a16:creationId xmlns:a16="http://schemas.microsoft.com/office/drawing/2014/main" id="{5DCC0BBD-DA95-408F-8E5C-471A8F389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97453" y="1831583"/>
            <a:ext cx="627007" cy="63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 6381">
            <a:extLst>
              <a:ext uri="{FF2B5EF4-FFF2-40B4-BE49-F238E27FC236}">
                <a16:creationId xmlns:a16="http://schemas.microsoft.com/office/drawing/2014/main" id="{5CB18191-311B-4E64-B214-82A96D6EC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9483" y="1920592"/>
            <a:ext cx="10541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6391">
            <a:extLst>
              <a:ext uri="{FF2B5EF4-FFF2-40B4-BE49-F238E27FC236}">
                <a16:creationId xmlns:a16="http://schemas.microsoft.com/office/drawing/2014/main" id="{A6E34F58-4664-481F-8932-068C813F8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337" y="2524009"/>
            <a:ext cx="1398171" cy="72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 6393">
            <a:extLst>
              <a:ext uri="{FF2B5EF4-FFF2-40B4-BE49-F238E27FC236}">
                <a16:creationId xmlns:a16="http://schemas.microsoft.com/office/drawing/2014/main" id="{B60FADB6-5E53-4E24-AD1F-F8F207CA6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1113" y="2723633"/>
            <a:ext cx="1044882" cy="39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6395">
            <a:extLst>
              <a:ext uri="{FF2B5EF4-FFF2-40B4-BE49-F238E27FC236}">
                <a16:creationId xmlns:a16="http://schemas.microsoft.com/office/drawing/2014/main" id="{578BD023-736B-4E03-9BAC-CE5371223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4380" y="2774074"/>
            <a:ext cx="1906873" cy="16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6399">
            <a:extLst>
              <a:ext uri="{FF2B5EF4-FFF2-40B4-BE49-F238E27FC236}">
                <a16:creationId xmlns:a16="http://schemas.microsoft.com/office/drawing/2014/main" id="{8CABDD61-2CFC-41BA-97F5-EC44AE9EF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09170" y="2609317"/>
            <a:ext cx="841570" cy="48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 288">
            <a:extLst>
              <a:ext uri="{FF2B5EF4-FFF2-40B4-BE49-F238E27FC236}">
                <a16:creationId xmlns:a16="http://schemas.microsoft.com/office/drawing/2014/main" id="{6885FB7E-85F8-4CD7-A841-1A71FC393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6625" y="586226"/>
            <a:ext cx="1143126" cy="57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289">
            <a:extLst>
              <a:ext uri="{FF2B5EF4-FFF2-40B4-BE49-F238E27FC236}">
                <a16:creationId xmlns:a16="http://schemas.microsoft.com/office/drawing/2014/main" id="{87879AB4-C1F8-411C-97F7-74CBE32FA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0717" y="517251"/>
            <a:ext cx="9540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age 6347">
            <a:extLst>
              <a:ext uri="{FF2B5EF4-FFF2-40B4-BE49-F238E27FC236}">
                <a16:creationId xmlns:a16="http://schemas.microsoft.com/office/drawing/2014/main" id="{7EA148E2-B33E-487B-B31E-1F54B23B4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3408" y="1196246"/>
            <a:ext cx="1086592" cy="41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 6404">
            <a:extLst>
              <a:ext uri="{FF2B5EF4-FFF2-40B4-BE49-F238E27FC236}">
                <a16:creationId xmlns:a16="http://schemas.microsoft.com/office/drawing/2014/main" id="{59292C1D-4B27-4F16-98A2-7434C0F2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30" y="3638399"/>
            <a:ext cx="1172473" cy="12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 6406">
            <a:extLst>
              <a:ext uri="{FF2B5EF4-FFF2-40B4-BE49-F238E27FC236}">
                <a16:creationId xmlns:a16="http://schemas.microsoft.com/office/drawing/2014/main" id="{2122CE84-8C7C-4F14-A25B-F99E34F1C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507" b="39355"/>
          <a:stretch>
            <a:fillRect/>
          </a:stretch>
        </p:blipFill>
        <p:spPr bwMode="auto">
          <a:xfrm>
            <a:off x="2900176" y="3559520"/>
            <a:ext cx="909010" cy="20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6408">
            <a:extLst>
              <a:ext uri="{FF2B5EF4-FFF2-40B4-BE49-F238E27FC236}">
                <a16:creationId xmlns:a16="http://schemas.microsoft.com/office/drawing/2014/main" id="{6AC3974F-9C32-45E6-A764-94742FF86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5423" y="3209063"/>
            <a:ext cx="933945" cy="93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 6412">
            <a:extLst>
              <a:ext uri="{FF2B5EF4-FFF2-40B4-BE49-F238E27FC236}">
                <a16:creationId xmlns:a16="http://schemas.microsoft.com/office/drawing/2014/main" id="{406AA593-DBDE-468F-9E8B-933564354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303" y="3375405"/>
            <a:ext cx="1373193" cy="54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age 6416">
            <a:extLst>
              <a:ext uri="{FF2B5EF4-FFF2-40B4-BE49-F238E27FC236}">
                <a16:creationId xmlns:a16="http://schemas.microsoft.com/office/drawing/2014/main" id="{A4471F18-7F95-438C-ABC7-2E05F001C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0077" y="3556058"/>
            <a:ext cx="989532" cy="68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 6418">
            <a:extLst>
              <a:ext uri="{FF2B5EF4-FFF2-40B4-BE49-F238E27FC236}">
                <a16:creationId xmlns:a16="http://schemas.microsoft.com/office/drawing/2014/main" id="{7D25524C-8AA0-4C1E-AE0D-BACAE7038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1410" y="3347871"/>
            <a:ext cx="966356" cy="68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age 6420">
            <a:extLst>
              <a:ext uri="{FF2B5EF4-FFF2-40B4-BE49-F238E27FC236}">
                <a16:creationId xmlns:a16="http://schemas.microsoft.com/office/drawing/2014/main" id="{509F595A-4E6C-4140-AD66-017F5925B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5864" y="3370236"/>
            <a:ext cx="1276419" cy="60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Image 303">
            <a:extLst>
              <a:ext uri="{FF2B5EF4-FFF2-40B4-BE49-F238E27FC236}">
                <a16:creationId xmlns:a16="http://schemas.microsoft.com/office/drawing/2014/main" id="{FF25A6FB-5CFD-4C2B-95E5-1185AF8FD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6405" y="4193011"/>
            <a:ext cx="1353590" cy="32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Image 318">
            <a:extLst>
              <a:ext uri="{FF2B5EF4-FFF2-40B4-BE49-F238E27FC236}">
                <a16:creationId xmlns:a16="http://schemas.microsoft.com/office/drawing/2014/main" id="{59CD7F7D-4BFF-44A0-9663-96C086D40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6288" y="4272773"/>
            <a:ext cx="871005" cy="274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Image 341">
            <a:extLst>
              <a:ext uri="{FF2B5EF4-FFF2-40B4-BE49-F238E27FC236}">
                <a16:creationId xmlns:a16="http://schemas.microsoft.com/office/drawing/2014/main" id="{08755F3C-A1A8-4DD6-A369-B7792DCAA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2018" y="4750591"/>
            <a:ext cx="886586" cy="58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Image 343">
            <a:extLst>
              <a:ext uri="{FF2B5EF4-FFF2-40B4-BE49-F238E27FC236}">
                <a16:creationId xmlns:a16="http://schemas.microsoft.com/office/drawing/2014/main" id="{6D1B07C7-8422-4499-A948-B14172CB2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7864" y="4831577"/>
            <a:ext cx="1094026" cy="469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 349">
            <a:extLst>
              <a:ext uri="{FF2B5EF4-FFF2-40B4-BE49-F238E27FC236}">
                <a16:creationId xmlns:a16="http://schemas.microsoft.com/office/drawing/2014/main" id="{7E799DF8-FB27-4DA8-8A03-8A71D87DE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5805" y="5392608"/>
            <a:ext cx="1232864" cy="72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Image 353">
            <a:extLst>
              <a:ext uri="{FF2B5EF4-FFF2-40B4-BE49-F238E27FC236}">
                <a16:creationId xmlns:a16="http://schemas.microsoft.com/office/drawing/2014/main" id="{871F29FE-838F-47F9-AAE8-C094B1F5C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2126" y="6270269"/>
            <a:ext cx="1276709" cy="38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Image 355">
            <a:extLst>
              <a:ext uri="{FF2B5EF4-FFF2-40B4-BE49-F238E27FC236}">
                <a16:creationId xmlns:a16="http://schemas.microsoft.com/office/drawing/2014/main" id="{1A6040CF-78C2-4181-82DF-F06E44C1F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4382" y="6054140"/>
            <a:ext cx="1711723" cy="62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Image 359">
            <a:extLst>
              <a:ext uri="{FF2B5EF4-FFF2-40B4-BE49-F238E27FC236}">
                <a16:creationId xmlns:a16="http://schemas.microsoft.com/office/drawing/2014/main" id="{06EC174F-8F01-438D-B8A2-C222D860B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557" y="5983965"/>
            <a:ext cx="1189290" cy="80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Image 378">
            <a:extLst>
              <a:ext uri="{FF2B5EF4-FFF2-40B4-BE49-F238E27FC236}">
                <a16:creationId xmlns:a16="http://schemas.microsoft.com/office/drawing/2014/main" id="{D08A62B9-71BC-4257-9375-F6F69C769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01798" y="6129444"/>
            <a:ext cx="954088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Image 2">
            <a:extLst>
              <a:ext uri="{FF2B5EF4-FFF2-40B4-BE49-F238E27FC236}">
                <a16:creationId xmlns:a16="http://schemas.microsoft.com/office/drawing/2014/main" id="{73AEA4B2-7EA8-44D0-99FC-B57BCE501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/>
          <a:srcRect/>
          <a:stretch/>
        </p:blipFill>
        <p:spPr bwMode="auto">
          <a:xfrm>
            <a:off x="853902" y="511390"/>
            <a:ext cx="671184" cy="68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Image 4">
            <a:extLst>
              <a:ext uri="{FF2B5EF4-FFF2-40B4-BE49-F238E27FC236}">
                <a16:creationId xmlns:a16="http://schemas.microsoft.com/office/drawing/2014/main" id="{AE2C47F0-C7FF-4CBD-955E-A7C95DB34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486" y="1166041"/>
            <a:ext cx="647253" cy="87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Image 6">
            <a:extLst>
              <a:ext uri="{FF2B5EF4-FFF2-40B4-BE49-F238E27FC236}">
                <a16:creationId xmlns:a16="http://schemas.microsoft.com/office/drawing/2014/main" id="{FC6A36E8-CFDA-4642-85F9-8904551EB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6351" y="1002186"/>
            <a:ext cx="782637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Image 8">
            <a:extLst>
              <a:ext uri="{FF2B5EF4-FFF2-40B4-BE49-F238E27FC236}">
                <a16:creationId xmlns:a16="http://schemas.microsoft.com/office/drawing/2014/main" id="{5472AB38-0724-43F0-8064-4AB3A0E09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1993" y="4828063"/>
            <a:ext cx="1170848" cy="58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Image 501">
            <a:extLst>
              <a:ext uri="{FF2B5EF4-FFF2-40B4-BE49-F238E27FC236}">
                <a16:creationId xmlns:a16="http://schemas.microsoft.com/office/drawing/2014/main" id="{C755A261-1E1D-445D-9CD8-3AF26F52F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1377" y="-31081"/>
            <a:ext cx="93345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Image 487">
            <a:extLst>
              <a:ext uri="{FF2B5EF4-FFF2-40B4-BE49-F238E27FC236}">
                <a16:creationId xmlns:a16="http://schemas.microsoft.com/office/drawing/2014/main" id="{CD269470-55B0-4DFF-8765-234652541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2058" y="19349"/>
            <a:ext cx="1505846" cy="34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Image 502">
            <a:extLst>
              <a:ext uri="{FF2B5EF4-FFF2-40B4-BE49-F238E27FC236}">
                <a16:creationId xmlns:a16="http://schemas.microsoft.com/office/drawing/2014/main" id="{19AB631B-711C-417E-A38C-6EA54526B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7515" y="6306"/>
            <a:ext cx="82550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Image 489">
            <a:extLst>
              <a:ext uri="{FF2B5EF4-FFF2-40B4-BE49-F238E27FC236}">
                <a16:creationId xmlns:a16="http://schemas.microsoft.com/office/drawing/2014/main" id="{AEDBDAEA-27F1-4191-8085-50017C1C4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9506" y="578350"/>
            <a:ext cx="776961" cy="8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Image 503">
            <a:extLst>
              <a:ext uri="{FF2B5EF4-FFF2-40B4-BE49-F238E27FC236}">
                <a16:creationId xmlns:a16="http://schemas.microsoft.com/office/drawing/2014/main" id="{A9531B84-AF65-43EF-9819-3FF2637DD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9962" y="581282"/>
            <a:ext cx="1303337" cy="21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Image 504">
            <a:extLst>
              <a:ext uri="{FF2B5EF4-FFF2-40B4-BE49-F238E27FC236}">
                <a16:creationId xmlns:a16="http://schemas.microsoft.com/office/drawing/2014/main" id="{65455F01-EAE7-432A-8256-88F887E63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8116" y="563061"/>
            <a:ext cx="1646294" cy="62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Image 505">
            <a:extLst>
              <a:ext uri="{FF2B5EF4-FFF2-40B4-BE49-F238E27FC236}">
                <a16:creationId xmlns:a16="http://schemas.microsoft.com/office/drawing/2014/main" id="{6D745FBF-6375-4D84-AE7C-F4BE85C17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9596" y="567921"/>
            <a:ext cx="722691" cy="57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Image 506">
            <a:extLst>
              <a:ext uri="{FF2B5EF4-FFF2-40B4-BE49-F238E27FC236}">
                <a16:creationId xmlns:a16="http://schemas.microsoft.com/office/drawing/2014/main" id="{F52C17DB-509A-4E06-92AC-79B602318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8640" y="320660"/>
            <a:ext cx="778773" cy="825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Image 507">
            <a:extLst>
              <a:ext uri="{FF2B5EF4-FFF2-40B4-BE49-F238E27FC236}">
                <a16:creationId xmlns:a16="http://schemas.microsoft.com/office/drawing/2014/main" id="{FA38BA1B-9138-4DE0-9CDB-029052465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6823" y="1146498"/>
            <a:ext cx="1011737" cy="42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Image 508">
            <a:extLst>
              <a:ext uri="{FF2B5EF4-FFF2-40B4-BE49-F238E27FC236}">
                <a16:creationId xmlns:a16="http://schemas.microsoft.com/office/drawing/2014/main" id="{AE0C3F75-C79B-481D-B2BD-963682A6F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7193" y="2164273"/>
            <a:ext cx="1082457" cy="39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Image 509">
            <a:extLst>
              <a:ext uri="{FF2B5EF4-FFF2-40B4-BE49-F238E27FC236}">
                <a16:creationId xmlns:a16="http://schemas.microsoft.com/office/drawing/2014/main" id="{9168B9F6-D59B-4107-B641-574F5B144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1520" y="1651045"/>
            <a:ext cx="1088238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Image 510">
            <a:extLst>
              <a:ext uri="{FF2B5EF4-FFF2-40B4-BE49-F238E27FC236}">
                <a16:creationId xmlns:a16="http://schemas.microsoft.com/office/drawing/2014/main" id="{59D059D2-F3AD-42AE-955E-ABFB6F367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8794" y="2407954"/>
            <a:ext cx="10572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Image 511">
            <a:extLst>
              <a:ext uri="{FF2B5EF4-FFF2-40B4-BE49-F238E27FC236}">
                <a16:creationId xmlns:a16="http://schemas.microsoft.com/office/drawing/2014/main" id="{18507EB9-A3A2-4C64-9DCA-134A59BB9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1968" y="2603468"/>
            <a:ext cx="1364509" cy="47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Image 512">
            <a:extLst>
              <a:ext uri="{FF2B5EF4-FFF2-40B4-BE49-F238E27FC236}">
                <a16:creationId xmlns:a16="http://schemas.microsoft.com/office/drawing/2014/main" id="{B067CD07-AB41-47CE-9266-1CB71E8F8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000" y="3229084"/>
            <a:ext cx="1091379" cy="44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Image 513">
            <a:extLst>
              <a:ext uri="{FF2B5EF4-FFF2-40B4-BE49-F238E27FC236}">
                <a16:creationId xmlns:a16="http://schemas.microsoft.com/office/drawing/2014/main" id="{10EF3015-B06A-49FA-AEAB-18B0BAAF8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6000" y="3411326"/>
            <a:ext cx="1323873" cy="40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Image 514">
            <a:extLst>
              <a:ext uri="{FF2B5EF4-FFF2-40B4-BE49-F238E27FC236}">
                <a16:creationId xmlns:a16="http://schemas.microsoft.com/office/drawing/2014/main" id="{5469B8A8-AD77-4AB9-B19A-728D85D48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90" y="4104772"/>
            <a:ext cx="1318336" cy="38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Image 515">
            <a:extLst>
              <a:ext uri="{FF2B5EF4-FFF2-40B4-BE49-F238E27FC236}">
                <a16:creationId xmlns:a16="http://schemas.microsoft.com/office/drawing/2014/main" id="{9C58579E-0D8C-4D2B-995B-FDED87EB0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2843" y="4391229"/>
            <a:ext cx="1383387" cy="3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88F1AF8A-6136-49C4-8A42-31DE9537EBC2}"/>
              </a:ext>
            </a:extLst>
          </p:cNvPr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170" y="420768"/>
            <a:ext cx="1629596" cy="684606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6A524F69-0580-458C-9CA2-C85AC042B222}"/>
              </a:ext>
            </a:extLst>
          </p:cNvPr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7" y="83593"/>
            <a:ext cx="1172473" cy="265266"/>
          </a:xfrm>
          <a:prstGeom prst="rect">
            <a:avLst/>
          </a:prstGeom>
        </p:spPr>
      </p:pic>
      <p:pic>
        <p:nvPicPr>
          <p:cNvPr id="93" name="Image 92">
            <a:extLst>
              <a:ext uri="{FF2B5EF4-FFF2-40B4-BE49-F238E27FC236}">
                <a16:creationId xmlns:a16="http://schemas.microsoft.com/office/drawing/2014/main" id="{5B024EAE-EE74-4A7E-A118-F0264E42AD74}"/>
              </a:ext>
            </a:extLst>
          </p:cNvPr>
          <p:cNvPicPr>
            <a:picLocks noChangeAspect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0824" y="4438394"/>
            <a:ext cx="1392385" cy="295881"/>
          </a:xfrm>
          <a:prstGeom prst="rect">
            <a:avLst/>
          </a:prstGeom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6E1D1834-290A-27AC-07AB-36F935C92AF9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0" y="452181"/>
            <a:ext cx="897181" cy="879510"/>
          </a:xfrm>
          <a:prstGeom prst="rect">
            <a:avLst/>
          </a:prstGeom>
        </p:spPr>
      </p:pic>
      <p:pic>
        <p:nvPicPr>
          <p:cNvPr id="97" name="Image 96">
            <a:extLst>
              <a:ext uri="{FF2B5EF4-FFF2-40B4-BE49-F238E27FC236}">
                <a16:creationId xmlns:a16="http://schemas.microsoft.com/office/drawing/2014/main" id="{282B2761-FC90-5CD2-3F90-A9882E70AE10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10428309" y="533975"/>
            <a:ext cx="896767" cy="672575"/>
          </a:xfrm>
          <a:prstGeom prst="rect">
            <a:avLst/>
          </a:prstGeom>
        </p:spPr>
      </p:pic>
      <p:pic>
        <p:nvPicPr>
          <p:cNvPr id="99" name="Image 98">
            <a:extLst>
              <a:ext uri="{FF2B5EF4-FFF2-40B4-BE49-F238E27FC236}">
                <a16:creationId xmlns:a16="http://schemas.microsoft.com/office/drawing/2014/main" id="{8F54DDA7-08CF-6CF4-827F-5AFF46E46A92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27857" y="1285858"/>
            <a:ext cx="861703" cy="734515"/>
          </a:xfrm>
          <a:prstGeom prst="rect">
            <a:avLst/>
          </a:prstGeom>
        </p:spPr>
      </p:pic>
      <p:pic>
        <p:nvPicPr>
          <p:cNvPr id="101" name="Image 100">
            <a:extLst>
              <a:ext uri="{FF2B5EF4-FFF2-40B4-BE49-F238E27FC236}">
                <a16:creationId xmlns:a16="http://schemas.microsoft.com/office/drawing/2014/main" id="{F464670C-B3A0-4023-D184-38D5C8D4A00C}"/>
              </a:ext>
            </a:extLst>
      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2343811" y="1802938"/>
            <a:ext cx="782637" cy="782637"/>
          </a:xfrm>
          <a:prstGeom prst="rect">
            <a:avLst/>
          </a:prstGeom>
        </p:spPr>
      </p:pic>
      <p:pic>
        <p:nvPicPr>
          <p:cNvPr id="105" name="Image 104">
            <a:extLst>
              <a:ext uri="{FF2B5EF4-FFF2-40B4-BE49-F238E27FC236}">
                <a16:creationId xmlns:a16="http://schemas.microsoft.com/office/drawing/2014/main" id="{4F3C77C9-47E3-F007-E4DD-04BFC72234E2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2108831" y="2556737"/>
            <a:ext cx="1210202" cy="1035365"/>
          </a:xfrm>
          <a:prstGeom prst="rect">
            <a:avLst/>
          </a:prstGeom>
        </p:spPr>
      </p:pic>
      <p:pic>
        <p:nvPicPr>
          <p:cNvPr id="109" name="Image 108">
            <a:extLst>
              <a:ext uri="{FF2B5EF4-FFF2-40B4-BE49-F238E27FC236}">
                <a16:creationId xmlns:a16="http://schemas.microsoft.com/office/drawing/2014/main" id="{58CA2CE0-601C-A77C-CCF2-95AC2443F485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4971474" y="2598456"/>
            <a:ext cx="773726" cy="696353"/>
          </a:xfrm>
          <a:prstGeom prst="rect">
            <a:avLst/>
          </a:prstGeom>
        </p:spPr>
      </p:pic>
      <p:pic>
        <p:nvPicPr>
          <p:cNvPr id="111" name="Image 110">
            <a:extLst>
              <a:ext uri="{FF2B5EF4-FFF2-40B4-BE49-F238E27FC236}">
                <a16:creationId xmlns:a16="http://schemas.microsoft.com/office/drawing/2014/main" id="{2C88A18B-0AF7-DC8C-484E-EBD9A8700F92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10208375" y="2622324"/>
            <a:ext cx="962985" cy="516971"/>
          </a:xfrm>
          <a:prstGeom prst="rect">
            <a:avLst/>
          </a:prstGeom>
        </p:spPr>
      </p:pic>
      <p:pic>
        <p:nvPicPr>
          <p:cNvPr id="113" name="Image 112">
            <a:extLst>
              <a:ext uri="{FF2B5EF4-FFF2-40B4-BE49-F238E27FC236}">
                <a16:creationId xmlns:a16="http://schemas.microsoft.com/office/drawing/2014/main" id="{E913D755-5383-1958-B3C0-F529FED9E695}"/>
              </a:ext>
            </a:extLst>
          </p:cNvPr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7771483" y="3009928"/>
            <a:ext cx="917789" cy="516256"/>
          </a:xfrm>
          <a:prstGeom prst="rect">
            <a:avLst/>
          </a:prstGeom>
        </p:spPr>
      </p:pic>
      <p:pic>
        <p:nvPicPr>
          <p:cNvPr id="115" name="Graphique 114">
            <a:extLst>
              <a:ext uri="{FF2B5EF4-FFF2-40B4-BE49-F238E27FC236}">
                <a16:creationId xmlns:a16="http://schemas.microsoft.com/office/drawing/2014/main" id="{1A680525-A2DE-BD2E-2C69-A6EBE7D10DD4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2422463" y="3292354"/>
            <a:ext cx="523875" cy="638175"/>
          </a:xfrm>
          <a:prstGeom prst="rect">
            <a:avLst/>
          </a:prstGeom>
        </p:spPr>
      </p:pic>
      <p:pic>
        <p:nvPicPr>
          <p:cNvPr id="119" name="Image 118">
            <a:extLst>
              <a:ext uri="{FF2B5EF4-FFF2-40B4-BE49-F238E27FC236}">
                <a16:creationId xmlns:a16="http://schemas.microsoft.com/office/drawing/2014/main" id="{7E84CBC5-57FE-AFCB-04B9-00E215FD2E20}"/>
              </a:ext>
            </a:extLst>
          </p:cNvPr>
          <p:cNvPicPr>
            <a:picLocks noChangeAspect="1"/>
          </p:cNvPicPr>
          <p:nvPr/>
        </p:nvPicPr>
        <p:blipFill>
          <a:blip r:embed="rId81"/>
          <a:stretch>
            <a:fillRect/>
          </a:stretch>
        </p:blipFill>
        <p:spPr>
          <a:xfrm>
            <a:off x="11346978" y="4142330"/>
            <a:ext cx="685906" cy="759306"/>
          </a:xfrm>
          <a:prstGeom prst="rect">
            <a:avLst/>
          </a:prstGeom>
        </p:spPr>
      </p:pic>
      <p:pic>
        <p:nvPicPr>
          <p:cNvPr id="131" name="Image 130">
            <a:extLst>
              <a:ext uri="{FF2B5EF4-FFF2-40B4-BE49-F238E27FC236}">
                <a16:creationId xmlns:a16="http://schemas.microsoft.com/office/drawing/2014/main" id="{2341DCAC-D2BE-1D21-C6B1-4AAA7CCEEBB1}"/>
              </a:ext>
            </a:extLst>
          </p:cNvPr>
          <p:cNvPicPr>
            <a:picLocks noChangeAspect="1"/>
          </p:cNvPicPr>
          <p:nvPr/>
        </p:nvPicPr>
        <p:blipFill>
          <a:blip r:embed="rId82"/>
          <a:stretch>
            <a:fillRect/>
          </a:stretch>
        </p:blipFill>
        <p:spPr>
          <a:xfrm>
            <a:off x="3849466" y="4660549"/>
            <a:ext cx="1060532" cy="1060532"/>
          </a:xfrm>
          <a:prstGeom prst="rect">
            <a:avLst/>
          </a:prstGeom>
        </p:spPr>
      </p:pic>
      <p:pic>
        <p:nvPicPr>
          <p:cNvPr id="129" name="Image 128">
            <a:extLst>
              <a:ext uri="{FF2B5EF4-FFF2-40B4-BE49-F238E27FC236}">
                <a16:creationId xmlns:a16="http://schemas.microsoft.com/office/drawing/2014/main" id="{D1BB2EE4-AD95-8DD2-2720-13A41C3FA1D9}"/>
              </a:ext>
            </a:extLst>
          </p:cNvPr>
          <p:cNvPicPr>
            <a:picLocks noChangeAspect="1"/>
          </p:cNvPicPr>
          <p:nvPr/>
        </p:nvPicPr>
        <p:blipFill rotWithShape="1">
          <a:blip r:embed="rId83"/>
          <a:srcRect t="26657" b="26689"/>
          <a:stretch/>
        </p:blipFill>
        <p:spPr>
          <a:xfrm>
            <a:off x="2422463" y="4890644"/>
            <a:ext cx="1480939" cy="690916"/>
          </a:xfrm>
          <a:prstGeom prst="rect">
            <a:avLst/>
          </a:prstGeom>
        </p:spPr>
      </p:pic>
      <p:pic>
        <p:nvPicPr>
          <p:cNvPr id="50" name="Image 339">
            <a:extLst>
              <a:ext uri="{FF2B5EF4-FFF2-40B4-BE49-F238E27FC236}">
                <a16:creationId xmlns:a16="http://schemas.microsoft.com/office/drawing/2014/main" id="{429A8FA3-C11E-48C6-8E1C-69425448D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0222" y="4846711"/>
            <a:ext cx="1066161" cy="33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Image 134">
            <a:extLst>
              <a:ext uri="{FF2B5EF4-FFF2-40B4-BE49-F238E27FC236}">
                <a16:creationId xmlns:a16="http://schemas.microsoft.com/office/drawing/2014/main" id="{13BAEC95-A074-566C-10C6-9B4A6060A9F4}"/>
              </a:ext>
            </a:extLst>
          </p:cNvPr>
          <p:cNvPicPr>
            <a:picLocks noChangeAspect="1"/>
          </p:cNvPicPr>
          <p:nvPr/>
        </p:nvPicPr>
        <p:blipFill>
          <a:blip r:embed="rId85"/>
          <a:stretch>
            <a:fillRect/>
          </a:stretch>
        </p:blipFill>
        <p:spPr>
          <a:xfrm>
            <a:off x="273050" y="5460450"/>
            <a:ext cx="657834" cy="657834"/>
          </a:xfrm>
          <a:prstGeom prst="rect">
            <a:avLst/>
          </a:prstGeom>
        </p:spPr>
      </p:pic>
      <p:pic>
        <p:nvPicPr>
          <p:cNvPr id="137" name="Image 136">
            <a:extLst>
              <a:ext uri="{FF2B5EF4-FFF2-40B4-BE49-F238E27FC236}">
                <a16:creationId xmlns:a16="http://schemas.microsoft.com/office/drawing/2014/main" id="{FC895571-3753-41E8-E02F-50B7BBB3BB2F}"/>
              </a:ext>
            </a:extLst>
          </p:cNvPr>
          <p:cNvPicPr>
            <a:picLocks noChangeAspect="1"/>
          </p:cNvPicPr>
          <p:nvPr/>
        </p:nvPicPr>
        <p:blipFill rotWithShape="1">
          <a:blip r:embed="rId86"/>
          <a:srcRect t="15034" r="5233"/>
          <a:stretch/>
        </p:blipFill>
        <p:spPr>
          <a:xfrm>
            <a:off x="2184675" y="5572404"/>
            <a:ext cx="1233755" cy="526564"/>
          </a:xfrm>
          <a:prstGeom prst="rect">
            <a:avLst/>
          </a:prstGeom>
        </p:spPr>
      </p:pic>
      <p:pic>
        <p:nvPicPr>
          <p:cNvPr id="139" name="Image 138">
            <a:extLst>
              <a:ext uri="{FF2B5EF4-FFF2-40B4-BE49-F238E27FC236}">
                <a16:creationId xmlns:a16="http://schemas.microsoft.com/office/drawing/2014/main" id="{2FAA8F32-48D9-394D-2A2C-7674A0093762}"/>
              </a:ext>
            </a:extLst>
          </p:cNvPr>
          <p:cNvPicPr>
            <a:picLocks noChangeAspect="1"/>
          </p:cNvPicPr>
          <p:nvPr/>
        </p:nvPicPr>
        <p:blipFill>
          <a:blip r:embed="rId87"/>
          <a:stretch>
            <a:fillRect/>
          </a:stretch>
        </p:blipFill>
        <p:spPr>
          <a:xfrm flipH="1">
            <a:off x="5116040" y="5413487"/>
            <a:ext cx="639770" cy="639770"/>
          </a:xfrm>
          <a:prstGeom prst="rect">
            <a:avLst/>
          </a:prstGeom>
        </p:spPr>
      </p:pic>
      <p:pic>
        <p:nvPicPr>
          <p:cNvPr id="44" name="Image 6428">
            <a:extLst>
              <a:ext uri="{FF2B5EF4-FFF2-40B4-BE49-F238E27FC236}">
                <a16:creationId xmlns:a16="http://schemas.microsoft.com/office/drawing/2014/main" id="{E2F91E4D-F13B-40DF-A864-0C15B0198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0603" y="4305778"/>
            <a:ext cx="1842327" cy="39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Image 491">
            <a:extLst>
              <a:ext uri="{FF2B5EF4-FFF2-40B4-BE49-F238E27FC236}">
                <a16:creationId xmlns:a16="http://schemas.microsoft.com/office/drawing/2014/main" id="{B1FCF6A9-91F0-427D-B6DC-6EA704F34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4501" y="5743250"/>
            <a:ext cx="1327979" cy="22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Image 140">
            <a:extLst>
              <a:ext uri="{FF2B5EF4-FFF2-40B4-BE49-F238E27FC236}">
                <a16:creationId xmlns:a16="http://schemas.microsoft.com/office/drawing/2014/main" id="{415B7CCD-A92B-BD55-37F9-7C33707EDFF4}"/>
              </a:ext>
            </a:extLst>
          </p:cNvPr>
          <p:cNvPicPr>
            <a:picLocks noChangeAspect="1"/>
          </p:cNvPicPr>
          <p:nvPr/>
        </p:nvPicPr>
        <p:blipFill>
          <a:blip r:embed="rId90"/>
          <a:stretch>
            <a:fillRect/>
          </a:stretch>
        </p:blipFill>
        <p:spPr>
          <a:xfrm>
            <a:off x="5966445" y="5542141"/>
            <a:ext cx="791685" cy="330900"/>
          </a:xfrm>
          <a:prstGeom prst="rect">
            <a:avLst/>
          </a:prstGeom>
        </p:spPr>
      </p:pic>
      <p:pic>
        <p:nvPicPr>
          <p:cNvPr id="56" name="Image 351">
            <a:extLst>
              <a:ext uri="{FF2B5EF4-FFF2-40B4-BE49-F238E27FC236}">
                <a16:creationId xmlns:a16="http://schemas.microsoft.com/office/drawing/2014/main" id="{9FEE677C-CCB2-43BA-A608-A98C72523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230" y="6233437"/>
            <a:ext cx="1385888" cy="38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Image 492">
            <a:extLst>
              <a:ext uri="{FF2B5EF4-FFF2-40B4-BE49-F238E27FC236}">
                <a16:creationId xmlns:a16="http://schemas.microsoft.com/office/drawing/2014/main" id="{F88EE701-9356-4B0A-A434-06F3BDF94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2744" y="5578742"/>
            <a:ext cx="136960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age 6426">
            <a:extLst>
              <a:ext uri="{FF2B5EF4-FFF2-40B4-BE49-F238E27FC236}">
                <a16:creationId xmlns:a16="http://schemas.microsoft.com/office/drawing/2014/main" id="{D0112E7E-4AAF-40DE-8058-EA67610BC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0668" y="3962418"/>
            <a:ext cx="736601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Image 142">
            <a:extLst>
              <a:ext uri="{FF2B5EF4-FFF2-40B4-BE49-F238E27FC236}">
                <a16:creationId xmlns:a16="http://schemas.microsoft.com/office/drawing/2014/main" id="{533450ED-9110-797E-2F90-2BBED1DDF63E}"/>
              </a:ext>
            </a:extLst>
          </p:cNvPr>
          <p:cNvPicPr>
            <a:picLocks noChangeAspect="1"/>
          </p:cNvPicPr>
          <p:nvPr/>
        </p:nvPicPr>
        <p:blipFill>
          <a:blip r:embed="rId94"/>
          <a:stretch>
            <a:fillRect/>
          </a:stretch>
        </p:blipFill>
        <p:spPr>
          <a:xfrm>
            <a:off x="8943233" y="5360236"/>
            <a:ext cx="746273" cy="746273"/>
          </a:xfrm>
          <a:prstGeom prst="rect">
            <a:avLst/>
          </a:prstGeom>
        </p:spPr>
      </p:pic>
      <p:pic>
        <p:nvPicPr>
          <p:cNvPr id="133" name="Image 132">
            <a:extLst>
              <a:ext uri="{FF2B5EF4-FFF2-40B4-BE49-F238E27FC236}">
                <a16:creationId xmlns:a16="http://schemas.microsoft.com/office/drawing/2014/main" id="{8D8CAD72-A9D9-1E2B-FC3E-8E7B87DF9723}"/>
              </a:ext>
            </a:extLst>
          </p:cNvPr>
          <p:cNvPicPr>
            <a:picLocks noChangeAspect="1"/>
          </p:cNvPicPr>
          <p:nvPr/>
        </p:nvPicPr>
        <p:blipFill>
          <a:blip r:embed="rId95"/>
          <a:stretch>
            <a:fillRect/>
          </a:stretch>
        </p:blipFill>
        <p:spPr>
          <a:xfrm>
            <a:off x="9928476" y="4929437"/>
            <a:ext cx="661621" cy="661621"/>
          </a:xfrm>
          <a:prstGeom prst="rect">
            <a:avLst/>
          </a:prstGeom>
        </p:spPr>
      </p:pic>
      <p:pic>
        <p:nvPicPr>
          <p:cNvPr id="53" name="Image 345">
            <a:extLst>
              <a:ext uri="{FF2B5EF4-FFF2-40B4-BE49-F238E27FC236}">
                <a16:creationId xmlns:a16="http://schemas.microsoft.com/office/drawing/2014/main" id="{E6492106-CFD6-40E1-A28F-5DE0F5BE4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1963" y="5034235"/>
            <a:ext cx="1247276" cy="29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" name="Image 144">
            <a:extLst>
              <a:ext uri="{FF2B5EF4-FFF2-40B4-BE49-F238E27FC236}">
                <a16:creationId xmlns:a16="http://schemas.microsoft.com/office/drawing/2014/main" id="{AFA2CCF3-B6CB-FE6F-419D-ACDE819D32F7}"/>
              </a:ext>
            </a:extLst>
          </p:cNvPr>
          <p:cNvPicPr>
            <a:picLocks noChangeAspect="1"/>
          </p:cNvPicPr>
          <p:nvPr/>
        </p:nvPicPr>
        <p:blipFill>
          <a:blip r:embed="rId97"/>
          <a:stretch>
            <a:fillRect/>
          </a:stretch>
        </p:blipFill>
        <p:spPr>
          <a:xfrm>
            <a:off x="10146623" y="5504556"/>
            <a:ext cx="830508" cy="776525"/>
          </a:xfrm>
          <a:prstGeom prst="rect">
            <a:avLst/>
          </a:prstGeom>
        </p:spPr>
      </p:pic>
      <p:pic>
        <p:nvPicPr>
          <p:cNvPr id="147" name="Image 146">
            <a:extLst>
              <a:ext uri="{FF2B5EF4-FFF2-40B4-BE49-F238E27FC236}">
                <a16:creationId xmlns:a16="http://schemas.microsoft.com/office/drawing/2014/main" id="{5815CED2-D2B1-9845-E428-3A223704C84C}"/>
              </a:ext>
            </a:extLst>
          </p:cNvPr>
          <p:cNvPicPr>
            <a:picLocks noChangeAspect="1"/>
          </p:cNvPicPr>
          <p:nvPr/>
        </p:nvPicPr>
        <p:blipFill>
          <a:blip r:embed="rId98"/>
          <a:stretch>
            <a:fillRect/>
          </a:stretch>
        </p:blipFill>
        <p:spPr>
          <a:xfrm>
            <a:off x="1716370" y="5968669"/>
            <a:ext cx="687372" cy="714328"/>
          </a:xfrm>
          <a:prstGeom prst="rect">
            <a:avLst/>
          </a:prstGeom>
        </p:spPr>
      </p:pic>
      <p:pic>
        <p:nvPicPr>
          <p:cNvPr id="117" name="Image 116">
            <a:extLst>
              <a:ext uri="{FF2B5EF4-FFF2-40B4-BE49-F238E27FC236}">
                <a16:creationId xmlns:a16="http://schemas.microsoft.com/office/drawing/2014/main" id="{59EE947D-6B04-38E3-A163-2348455717EE}"/>
              </a:ext>
            </a:extLst>
          </p:cNvPr>
          <p:cNvPicPr>
            <a:picLocks noChangeAspect="1"/>
          </p:cNvPicPr>
          <p:nvPr/>
        </p:nvPicPr>
        <p:blipFill>
          <a:blip r:embed="rId99"/>
          <a:stretch>
            <a:fillRect/>
          </a:stretch>
        </p:blipFill>
        <p:spPr>
          <a:xfrm>
            <a:off x="10325733" y="4182428"/>
            <a:ext cx="777256" cy="777256"/>
          </a:xfrm>
          <a:prstGeom prst="rect">
            <a:avLst/>
          </a:prstGeom>
        </p:spPr>
      </p:pic>
      <p:pic>
        <p:nvPicPr>
          <p:cNvPr id="149" name="Image 148">
            <a:extLst>
              <a:ext uri="{FF2B5EF4-FFF2-40B4-BE49-F238E27FC236}">
                <a16:creationId xmlns:a16="http://schemas.microsoft.com/office/drawing/2014/main" id="{28F3630E-7100-A954-AB66-F62066248B57}"/>
              </a:ext>
            </a:extLst>
          </p:cNvPr>
          <p:cNvPicPr>
            <a:picLocks noChangeAspect="1"/>
          </p:cNvPicPr>
          <p:nvPr/>
        </p:nvPicPr>
        <p:blipFill rotWithShape="1">
          <a:blip r:embed="rId100"/>
          <a:srcRect t="21994" b="21269"/>
          <a:stretch/>
        </p:blipFill>
        <p:spPr>
          <a:xfrm>
            <a:off x="2739151" y="6144883"/>
            <a:ext cx="1259673" cy="536024"/>
          </a:xfrm>
          <a:prstGeom prst="rect">
            <a:avLst/>
          </a:prstGeom>
        </p:spPr>
      </p:pic>
      <p:pic>
        <p:nvPicPr>
          <p:cNvPr id="151" name="Image 150">
            <a:extLst>
              <a:ext uri="{FF2B5EF4-FFF2-40B4-BE49-F238E27FC236}">
                <a16:creationId xmlns:a16="http://schemas.microsoft.com/office/drawing/2014/main" id="{0CBE6858-A7DC-FF5E-A648-A753301ECA07}"/>
              </a:ext>
            </a:extLst>
          </p:cNvPr>
          <p:cNvPicPr>
            <a:picLocks noChangeAspect="1"/>
          </p:cNvPicPr>
          <p:nvPr/>
        </p:nvPicPr>
        <p:blipFill>
          <a:blip r:embed="rId101"/>
          <a:stretch>
            <a:fillRect/>
          </a:stretch>
        </p:blipFill>
        <p:spPr>
          <a:xfrm>
            <a:off x="6314133" y="6221374"/>
            <a:ext cx="1521750" cy="404293"/>
          </a:xfrm>
          <a:prstGeom prst="rect">
            <a:avLst/>
          </a:prstGeom>
        </p:spPr>
      </p:pic>
      <p:pic>
        <p:nvPicPr>
          <p:cNvPr id="61" name="Image 374">
            <a:extLst>
              <a:ext uri="{FF2B5EF4-FFF2-40B4-BE49-F238E27FC236}">
                <a16:creationId xmlns:a16="http://schemas.microsoft.com/office/drawing/2014/main" id="{B846CC40-E09E-44BE-8F6A-AD0FE47F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5555" y="5983965"/>
            <a:ext cx="687284" cy="68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Graphique 152">
            <a:extLst>
              <a:ext uri="{FF2B5EF4-FFF2-40B4-BE49-F238E27FC236}">
                <a16:creationId xmlns:a16="http://schemas.microsoft.com/office/drawing/2014/main" id="{6ABEF13A-FD5C-76F7-9E4F-77D57EFA5C20}"/>
              </a:ext>
            </a:extLst>
          </p:cNvPr>
          <p:cNvPicPr>
            <a:picLocks noChangeAspect="1"/>
          </p:cNvPicPr>
          <p:nvPr/>
        </p:nvPicPr>
        <p:blipFill>
          <a:blip r:embed="rId103">
            <a:extLst>
              <a:ext uri="{96DAC541-7B7A-43D3-8B79-37D633B846F1}">
                <asvg:svgBlip xmlns:asvg="http://schemas.microsoft.com/office/drawing/2016/SVG/main" r:embed="rId104"/>
              </a:ext>
            </a:extLst>
          </a:blip>
          <a:stretch>
            <a:fillRect/>
          </a:stretch>
        </p:blipFill>
        <p:spPr>
          <a:xfrm>
            <a:off x="9573486" y="6314291"/>
            <a:ext cx="1371600" cy="247650"/>
          </a:xfrm>
          <a:prstGeom prst="rect">
            <a:avLst/>
          </a:prstGeom>
        </p:spPr>
      </p:pic>
      <p:pic>
        <p:nvPicPr>
          <p:cNvPr id="85" name="Image 516">
            <a:extLst>
              <a:ext uri="{FF2B5EF4-FFF2-40B4-BE49-F238E27FC236}">
                <a16:creationId xmlns:a16="http://schemas.microsoft.com/office/drawing/2014/main" id="{3FD878D2-E93C-4ED1-AC98-58A597B41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982" y="5403551"/>
            <a:ext cx="932339" cy="66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Image 124">
            <a:extLst>
              <a:ext uri="{FF2B5EF4-FFF2-40B4-BE49-F238E27FC236}">
                <a16:creationId xmlns:a16="http://schemas.microsoft.com/office/drawing/2014/main" id="{24DE5DFE-E13C-3D3F-1C69-D52358E60074}"/>
              </a:ext>
            </a:extLst>
          </p:cNvPr>
          <p:cNvPicPr>
            <a:picLocks noChangeAspect="1"/>
          </p:cNvPicPr>
          <p:nvPr/>
        </p:nvPicPr>
        <p:blipFill rotWithShape="1">
          <a:blip r:embed="rId106"/>
          <a:srcRect l="11736" t="1843"/>
          <a:stretch/>
        </p:blipFill>
        <p:spPr>
          <a:xfrm>
            <a:off x="1295174" y="4898384"/>
            <a:ext cx="1104435" cy="428739"/>
          </a:xfrm>
          <a:prstGeom prst="rect">
            <a:avLst/>
          </a:prstGeom>
        </p:spPr>
      </p:pic>
      <p:pic>
        <p:nvPicPr>
          <p:cNvPr id="45" name="Image 301">
            <a:extLst>
              <a:ext uri="{FF2B5EF4-FFF2-40B4-BE49-F238E27FC236}">
                <a16:creationId xmlns:a16="http://schemas.microsoft.com/office/drawing/2014/main" id="{951CEB31-45B7-44D8-B1A9-3F84BD453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1045" y="4254242"/>
            <a:ext cx="1108444" cy="43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Image 90">
            <a:extLst>
              <a:ext uri="{FF2B5EF4-FFF2-40B4-BE49-F238E27FC236}">
                <a16:creationId xmlns:a16="http://schemas.microsoft.com/office/drawing/2014/main" id="{6C525231-D3F6-4098-A8EE-4C0AED44F990}"/>
              </a:ext>
            </a:extLst>
          </p:cNvPr>
          <p:cNvPicPr>
            <a:picLocks noChangeAspect="1"/>
          </p:cNvPicPr>
          <p:nvPr/>
        </p:nvPicPr>
        <p:blipFill>
          <a:blip r:embed="rId10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849" y="1634746"/>
            <a:ext cx="1577488" cy="505290"/>
          </a:xfrm>
          <a:prstGeom prst="rect">
            <a:avLst/>
          </a:prstGeom>
        </p:spPr>
      </p:pic>
      <p:pic>
        <p:nvPicPr>
          <p:cNvPr id="103" name="Image 102">
            <a:extLst>
              <a:ext uri="{FF2B5EF4-FFF2-40B4-BE49-F238E27FC236}">
                <a16:creationId xmlns:a16="http://schemas.microsoft.com/office/drawing/2014/main" id="{FAA999CD-F8C9-644F-93B2-9E24B8982540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4397295" y="2157333"/>
            <a:ext cx="990370" cy="6429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667DDF-D229-0779-C178-3C92BDA1D9D6}"/>
              </a:ext>
            </a:extLst>
          </p:cNvPr>
          <p:cNvPicPr>
            <a:picLocks noChangeAspect="1"/>
          </p:cNvPicPr>
          <p:nvPr/>
        </p:nvPicPr>
        <p:blipFill>
          <a:blip r:embed="rId110"/>
          <a:stretch>
            <a:fillRect/>
          </a:stretch>
        </p:blipFill>
        <p:spPr>
          <a:xfrm>
            <a:off x="5406532" y="2020373"/>
            <a:ext cx="1236228" cy="695760"/>
          </a:xfrm>
          <a:prstGeom prst="rect">
            <a:avLst/>
          </a:prstGeom>
        </p:spPr>
      </p:pic>
      <p:pic>
        <p:nvPicPr>
          <p:cNvPr id="107" name="Image 106">
            <a:extLst>
              <a:ext uri="{FF2B5EF4-FFF2-40B4-BE49-F238E27FC236}">
                <a16:creationId xmlns:a16="http://schemas.microsoft.com/office/drawing/2014/main" id="{3B124EBE-E15D-3901-4A4F-84B24B003D73}"/>
              </a:ext>
            </a:extLst>
          </p:cNvPr>
          <p:cNvPicPr>
            <a:picLocks noChangeAspect="1"/>
          </p:cNvPicPr>
          <p:nvPr/>
        </p:nvPicPr>
        <p:blipFill>
          <a:blip r:embed="rId111"/>
          <a:stretch>
            <a:fillRect/>
          </a:stretch>
        </p:blipFill>
        <p:spPr>
          <a:xfrm>
            <a:off x="3361246" y="2519018"/>
            <a:ext cx="1520061" cy="607125"/>
          </a:xfrm>
          <a:prstGeom prst="rect">
            <a:avLst/>
          </a:prstGeom>
        </p:spPr>
      </p:pic>
      <p:pic>
        <p:nvPicPr>
          <p:cNvPr id="37" name="Image 6410">
            <a:extLst>
              <a:ext uri="{FF2B5EF4-FFF2-40B4-BE49-F238E27FC236}">
                <a16:creationId xmlns:a16="http://schemas.microsoft.com/office/drawing/2014/main" id="{5DA72B60-AC82-4CA2-956B-F49C7CB14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0442" y="3279961"/>
            <a:ext cx="1206605" cy="65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BE7953C-7364-CF6E-1C37-5F12EB666A64}"/>
              </a:ext>
            </a:extLst>
          </p:cNvPr>
          <p:cNvPicPr>
            <a:picLocks noChangeAspect="1"/>
          </p:cNvPicPr>
          <p:nvPr/>
        </p:nvPicPr>
        <p:blipFill>
          <a:blip r:embed="rId113"/>
          <a:stretch>
            <a:fillRect/>
          </a:stretch>
        </p:blipFill>
        <p:spPr>
          <a:xfrm>
            <a:off x="6837530" y="3032494"/>
            <a:ext cx="924784" cy="9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9796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ustom 15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F0"/>
      </a:accent1>
      <a:accent2>
        <a:srgbClr val="0B6CD9"/>
      </a:accent2>
      <a:accent3>
        <a:srgbClr val="0C3DF8"/>
      </a:accent3>
      <a:accent4>
        <a:srgbClr val="F2194A"/>
      </a:accent4>
      <a:accent5>
        <a:srgbClr val="0CF8B6"/>
      </a:accent5>
      <a:accent6>
        <a:srgbClr val="BDB313"/>
      </a:accent6>
      <a:hlink>
        <a:srgbClr val="00B0F0"/>
      </a:hlink>
      <a:folHlink>
        <a:srgbClr val="00B0F0"/>
      </a:folHlink>
    </a:clrScheme>
    <a:fontScheme name="Custom 162">
      <a:majorFont>
        <a:latin typeface="Tw Cen MT"/>
        <a:ea typeface=""/>
        <a:cs typeface=""/>
      </a:majorFont>
      <a:minorFont>
        <a:latin typeface="Lucida Sans Typewri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4308101_TF78043420" id="{3D4ADC45-895C-423C-BC9C-1CE5E562BBFD}" vid="{00491A4A-0B18-4CBF-84F2-5F806CF3FA2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 Expo-sciences</Template>
  <TotalTime>1432</TotalTime>
  <Words>544</Words>
  <Application>Microsoft Office PowerPoint</Application>
  <PresentationFormat>Grand écran</PresentationFormat>
  <Paragraphs>74</Paragraphs>
  <Slides>8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9" baseType="lpstr">
      <vt:lpstr>Arial</vt:lpstr>
      <vt:lpstr>Arial Narrow</vt:lpstr>
      <vt:lpstr>Calibri</vt:lpstr>
      <vt:lpstr>Exo</vt:lpstr>
      <vt:lpstr>Exo 2</vt:lpstr>
      <vt:lpstr>Exo 2 SemiBold</vt:lpstr>
      <vt:lpstr>Exo SemiBold</vt:lpstr>
      <vt:lpstr>Lucida Sans Typewriter</vt:lpstr>
      <vt:lpstr>Times New Roman</vt:lpstr>
      <vt:lpstr>Wingdings</vt:lpstr>
      <vt:lpstr>Thème Office</vt:lpstr>
      <vt:lpstr>Space, Innovation and Entrepreneurship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Spatial, Innovation et Esprit d’Entreprendre</dc:title>
  <dc:creator>charleen</dc:creator>
  <cp:lastModifiedBy>Bénédicte BEJM</cp:lastModifiedBy>
  <cp:revision>181</cp:revision>
  <cp:lastPrinted>2022-02-17T09:48:25Z</cp:lastPrinted>
  <dcterms:created xsi:type="dcterms:W3CDTF">2022-02-10T07:06:41Z</dcterms:created>
  <dcterms:modified xsi:type="dcterms:W3CDTF">2023-09-29T07:46:47Z</dcterms:modified>
</cp:coreProperties>
</file>