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0" r:id="rId5"/>
    <p:sldMasterId id="2147483654" r:id="rId6"/>
    <p:sldMasterId id="2147483697" r:id="rId7"/>
    <p:sldMasterId id="2147483714" r:id="rId8"/>
  </p:sldMasterIdLst>
  <p:notesMasterIdLst>
    <p:notesMasterId r:id="rId21"/>
  </p:notesMasterIdLst>
  <p:sldIdLst>
    <p:sldId id="1129" r:id="rId9"/>
    <p:sldId id="1090" r:id="rId10"/>
    <p:sldId id="1168" r:id="rId11"/>
    <p:sldId id="1128" r:id="rId12"/>
    <p:sldId id="862" r:id="rId13"/>
    <p:sldId id="1167" r:id="rId14"/>
    <p:sldId id="1095" r:id="rId15"/>
    <p:sldId id="1134" r:id="rId16"/>
    <p:sldId id="1122" r:id="rId17"/>
    <p:sldId id="1144" r:id="rId18"/>
    <p:sldId id="1166" r:id="rId19"/>
    <p:sldId id="91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pos="312">
          <p15:clr>
            <a:srgbClr val="A4A3A4"/>
          </p15:clr>
        </p15:guide>
        <p15:guide id="3" orient="horz" pos="3960">
          <p15:clr>
            <a:srgbClr val="A4A3A4"/>
          </p15:clr>
        </p15:guide>
        <p15:guide id="4" orient="horz" pos="3456">
          <p15:clr>
            <a:srgbClr val="A4A3A4"/>
          </p15:clr>
        </p15:guide>
        <p15:guide id="5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6" roundtripDataSignature="AMtx7mjYu8/Njz/oVkdwzFRvCpRJ5JJvK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070632-07F7-40F7-FB7D-88011EC1BC4B}" name="Charlie  Siggs" initials="CS" userId="S::charlie.siggs@constellr.onmicrosoft.com::d2c31646-eb43-4741-b744-e172c301ee6a" providerId="AD"/>
  <p188:author id="{1DA1E669-DD9B-0D7C-B2A1-B3BCFC8668B0}" name="Tobias Leismann" initials="TL" userId="S::tobias.leismann@constellr.space::69547708-d79b-41d8-9046-7ab0c177e252" providerId="AD"/>
  <p188:author id="{8EFF0C72-A099-B519-EDAB-4C8291A4A0E9}" name="Benjamin Seifert" initials="BS" userId="S::benjamin.seifert@constellr.space::f61ab646-ecc0-4090-ab23-80eb0238f222" providerId="AD"/>
  <p188:author id="{581F7489-18AD-1748-3954-07C9EE5D27C6}" name="Daniel Spengler" initials="DS" userId="S::daniel.spengler@constellr.space::e1890eb5-6d1e-427e-b698-2f8974be3be7" providerId="AD"/>
  <p188:author id="{8CE05CA0-A2A8-44E4-6ADB-9BEBE9833746}" name="Max Gulde" initials="MG" userId="S::max.gulde@constellr.space::8a94856c-0e23-4cea-a56e-5e69679ff3b7" providerId="AD"/>
  <p188:author id="{B4BC07B6-2FBE-C132-5CB4-62E42DEC79A2}" name="Matthieu Taymans" initials="MT" userId="S::matthieu.taymans@constellr.space::55988a90-3f85-4593-9bfe-ca138de17914" providerId="AD"/>
  <p188:author id="{652B25C7-AB11-DD86-D3C2-021A12070FB3}" name="Lina Hollender" initials="LH" userId="S::lina.hollender@constellr.space::ab66cd9d-c779-4168-b6bd-656807782897" providerId="AD"/>
  <p188:author id="{368760D2-F6A0-B29D-4EB5-1B7627C5A27A}" name="Matthieu Taymans" initials="MT" userId="S::matthieu.taymans@constellr.com::55988a90-3f85-4593-9bfe-ca138de17914" providerId="AD"/>
  <p188:author id="{DE5D6BD9-E5CE-4AAC-FDE5-F59955A5DDEE}" name="Sam Whalley" initials="SW" userId="S::sam.whalley@constellr.space::6107be14-0708-4e5f-8db5-afcb971fbbd2" providerId="AD"/>
  <p188:author id="{AB0DCEDC-89C5-7484-8F35-51188FA92630}" name="Tobias Leismann" initials="TL" userId="S::tobias.leismann@constellr.com::69547708-d79b-41d8-9046-7ab0c177e252" providerId="AD"/>
  <p188:author id="{4919DEF4-8D56-B80F-B6D6-5E17958C63DF}" name="Rosa Schmidt" initials="RS" userId="S::rosa.schmidt@constellr.com::c6796743-3b6b-49ac-81ea-404deb7cdd39" providerId="AD"/>
  <p188:author id="{BF37CBFE-4E16-7FA4-8378-2CBFD49866C4}" name="Charlie  Siggs" initials="CS" userId="S::charlie.siggs@constellr.space::d2c31646-eb43-4741-b744-e172c301ee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A4413-2712-9B4E-A98D-AE0E4562CA58}" v="38" dt="2023-09-27T07:55:20.855"/>
  </p1510:revLst>
</p1510:revInfo>
</file>

<file path=ppt/tableStyles.xml><?xml version="1.0" encoding="utf-8"?>
<a:tblStyleLst xmlns:a="http://schemas.openxmlformats.org/drawingml/2006/main" def="{5A4FBD89-3789-4EF1-AA78-BEC26E111BD1}">
  <a:tblStyle styleId="{5A4FBD89-3789-4EF1-AA78-BEC26E111BD1}" styleName="Table_0">
    <a:wholeTbl>
      <a:tcTxStyle b="off" i="off">
        <a:font>
          <a:latin typeface="Eina 04 Regular"/>
          <a:ea typeface="Eina 04 Regular"/>
          <a:cs typeface="Eina 04 Regular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8F8F8"/>
          </a:solidFill>
        </a:fill>
      </a:tcStyle>
    </a:wholeTbl>
    <a:band1H>
      <a:tcTxStyle/>
      <a:tcStyle>
        <a:tcBdr/>
        <a:fill>
          <a:solidFill>
            <a:srgbClr val="F1F1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1F1F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Eina 04 Regular"/>
          <a:ea typeface="Eina 04 Regular"/>
          <a:cs typeface="Eina 04 Regular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Eina 04 Regular"/>
          <a:ea typeface="Eina 04 Regular"/>
          <a:cs typeface="Eina 04 Regular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Eina 04 Regular"/>
          <a:ea typeface="Eina 04 Regular"/>
          <a:cs typeface="Eina 04 Regular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Eina 04 Regular"/>
          <a:ea typeface="Eina 04 Regular"/>
          <a:cs typeface="Eina 04 Regular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5"/>
  </p:normalViewPr>
  <p:slideViewPr>
    <p:cSldViewPr snapToGrid="0">
      <p:cViewPr varScale="1">
        <p:scale>
          <a:sx n="120" d="100"/>
          <a:sy n="120" d="100"/>
        </p:scale>
        <p:origin x="264" y="184"/>
      </p:cViewPr>
      <p:guideLst>
        <p:guide orient="horz" pos="210"/>
        <p:guide pos="312"/>
        <p:guide orient="horz" pos="3960"/>
        <p:guide orient="horz" pos="3456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36" Type="http://customschemas.google.com/relationships/presentationmetadata" Target="meta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Leismann" userId="69547708-d79b-41d8-9046-7ab0c177e252" providerId="ADAL" clId="{CEFA4413-2712-9B4E-A98D-AE0E4562CA58}"/>
    <pc:docChg chg="undo custSel addSld delSld modSld sldOrd">
      <pc:chgData name="Tobias Leismann" userId="69547708-d79b-41d8-9046-7ab0c177e252" providerId="ADAL" clId="{CEFA4413-2712-9B4E-A98D-AE0E4562CA58}" dt="2023-09-27T07:53:40.730" v="668" actId="18331"/>
      <pc:docMkLst>
        <pc:docMk/>
      </pc:docMkLst>
      <pc:sldChg chg="modSp mod">
        <pc:chgData name="Tobias Leismann" userId="69547708-d79b-41d8-9046-7ab0c177e252" providerId="ADAL" clId="{CEFA4413-2712-9B4E-A98D-AE0E4562CA58}" dt="2023-09-27T07:31:34.696" v="311" actId="20577"/>
        <pc:sldMkLst>
          <pc:docMk/>
          <pc:sldMk cId="949927543" sldId="862"/>
        </pc:sldMkLst>
        <pc:spChg chg="mod">
          <ac:chgData name="Tobias Leismann" userId="69547708-d79b-41d8-9046-7ab0c177e252" providerId="ADAL" clId="{CEFA4413-2712-9B4E-A98D-AE0E4562CA58}" dt="2023-09-27T07:31:34.696" v="311" actId="20577"/>
          <ac:spMkLst>
            <pc:docMk/>
            <pc:sldMk cId="949927543" sldId="862"/>
            <ac:spMk id="50" creationId="{93DB414F-232B-1C6D-41EA-CD892CDF8E1A}"/>
          </ac:spMkLst>
        </pc:spChg>
      </pc:sldChg>
      <pc:sldChg chg="modSp add del mod">
        <pc:chgData name="Tobias Leismann" userId="69547708-d79b-41d8-9046-7ab0c177e252" providerId="ADAL" clId="{CEFA4413-2712-9B4E-A98D-AE0E4562CA58}" dt="2023-09-27T07:21:01.107" v="305" actId="2696"/>
        <pc:sldMkLst>
          <pc:docMk/>
          <pc:sldMk cId="330641209" sldId="959"/>
        </pc:sldMkLst>
        <pc:spChg chg="mod">
          <ac:chgData name="Tobias Leismann" userId="69547708-d79b-41d8-9046-7ab0c177e252" providerId="ADAL" clId="{CEFA4413-2712-9B4E-A98D-AE0E4562CA58}" dt="2023-09-27T07:02:15.651" v="70" actId="20577"/>
          <ac:spMkLst>
            <pc:docMk/>
            <pc:sldMk cId="330641209" sldId="959"/>
            <ac:spMk id="70" creationId="{D63BDAB2-6D72-3A6B-126C-CD10E8995623}"/>
          </ac:spMkLst>
        </pc:spChg>
      </pc:sldChg>
      <pc:sldChg chg="del">
        <pc:chgData name="Tobias Leismann" userId="69547708-d79b-41d8-9046-7ab0c177e252" providerId="ADAL" clId="{CEFA4413-2712-9B4E-A98D-AE0E4562CA58}" dt="2023-09-27T06:53:55.856" v="11" actId="2696"/>
        <pc:sldMkLst>
          <pc:docMk/>
          <pc:sldMk cId="1363690808" sldId="1088"/>
        </pc:sldMkLst>
      </pc:sldChg>
      <pc:sldChg chg="addSp delSp modSp mod">
        <pc:chgData name="Tobias Leismann" userId="69547708-d79b-41d8-9046-7ab0c177e252" providerId="ADAL" clId="{CEFA4413-2712-9B4E-A98D-AE0E4562CA58}" dt="2023-09-27T07:53:40.730" v="668" actId="18331"/>
        <pc:sldMkLst>
          <pc:docMk/>
          <pc:sldMk cId="1666941644" sldId="1090"/>
        </pc:sldMkLst>
        <pc:spChg chg="mod">
          <ac:chgData name="Tobias Leismann" userId="69547708-d79b-41d8-9046-7ab0c177e252" providerId="ADAL" clId="{CEFA4413-2712-9B4E-A98D-AE0E4562CA58}" dt="2023-09-27T07:18:11.374" v="278" actId="20577"/>
          <ac:spMkLst>
            <pc:docMk/>
            <pc:sldMk cId="1666941644" sldId="1090"/>
            <ac:spMk id="65" creationId="{E09D6A7F-7D5D-E248-99A7-FE3B2ADCF2DF}"/>
          </ac:spMkLst>
        </pc:spChg>
        <pc:picChg chg="add mod">
          <ac:chgData name="Tobias Leismann" userId="69547708-d79b-41d8-9046-7ab0c177e252" providerId="ADAL" clId="{CEFA4413-2712-9B4E-A98D-AE0E4562CA58}" dt="2023-09-27T07:53:40.730" v="668" actId="18331"/>
          <ac:picMkLst>
            <pc:docMk/>
            <pc:sldMk cId="1666941644" sldId="1090"/>
            <ac:picMk id="24" creationId="{7211AE74-67C2-F42B-46F1-F78424F603D2}"/>
          </ac:picMkLst>
        </pc:picChg>
        <pc:picChg chg="del">
          <ac:chgData name="Tobias Leismann" userId="69547708-d79b-41d8-9046-7ab0c177e252" providerId="ADAL" clId="{CEFA4413-2712-9B4E-A98D-AE0E4562CA58}" dt="2023-09-27T06:52:29.685" v="7" actId="478"/>
          <ac:picMkLst>
            <pc:docMk/>
            <pc:sldMk cId="1666941644" sldId="1090"/>
            <ac:picMk id="27" creationId="{FB3E1A80-1CAE-06BF-859B-FEB1416EDF16}"/>
          </ac:picMkLst>
        </pc:picChg>
        <pc:picChg chg="add mod">
          <ac:chgData name="Tobias Leismann" userId="69547708-d79b-41d8-9046-7ab0c177e252" providerId="ADAL" clId="{CEFA4413-2712-9B4E-A98D-AE0E4562CA58}" dt="2023-09-27T06:56:19.355" v="13"/>
          <ac:picMkLst>
            <pc:docMk/>
            <pc:sldMk cId="1666941644" sldId="1090"/>
            <ac:picMk id="29" creationId="{FE340427-A024-E51A-BFA2-B916CCCB654E}"/>
          </ac:picMkLst>
        </pc:picChg>
        <pc:picChg chg="add mod">
          <ac:chgData name="Tobias Leismann" userId="69547708-d79b-41d8-9046-7ab0c177e252" providerId="ADAL" clId="{CEFA4413-2712-9B4E-A98D-AE0E4562CA58}" dt="2023-09-27T06:56:19.355" v="13"/>
          <ac:picMkLst>
            <pc:docMk/>
            <pc:sldMk cId="1666941644" sldId="1090"/>
            <ac:picMk id="34" creationId="{F350C252-71B2-61C4-0CD3-0E125FA245FD}"/>
          </ac:picMkLst>
        </pc:picChg>
        <pc:picChg chg="del">
          <ac:chgData name="Tobias Leismann" userId="69547708-d79b-41d8-9046-7ab0c177e252" providerId="ADAL" clId="{CEFA4413-2712-9B4E-A98D-AE0E4562CA58}" dt="2023-09-27T06:52:31.271" v="8" actId="478"/>
          <ac:picMkLst>
            <pc:docMk/>
            <pc:sldMk cId="1666941644" sldId="1090"/>
            <ac:picMk id="36" creationId="{2AF2A28A-8111-6A6A-6654-243DA727BB75}"/>
          </ac:picMkLst>
        </pc:picChg>
        <pc:picChg chg="del">
          <ac:chgData name="Tobias Leismann" userId="69547708-d79b-41d8-9046-7ab0c177e252" providerId="ADAL" clId="{CEFA4413-2712-9B4E-A98D-AE0E4562CA58}" dt="2023-09-27T06:52:32.894" v="9" actId="478"/>
          <ac:picMkLst>
            <pc:docMk/>
            <pc:sldMk cId="1666941644" sldId="1090"/>
            <ac:picMk id="40" creationId="{B10D3675-ABB7-BC93-2F07-0AAA53DCFEC7}"/>
          </ac:picMkLst>
        </pc:picChg>
      </pc:sldChg>
      <pc:sldChg chg="add del">
        <pc:chgData name="Tobias Leismann" userId="69547708-d79b-41d8-9046-7ab0c177e252" providerId="ADAL" clId="{CEFA4413-2712-9B4E-A98D-AE0E4562CA58}" dt="2023-09-27T07:38:04.130" v="332" actId="2696"/>
        <pc:sldMkLst>
          <pc:docMk/>
          <pc:sldMk cId="383146003" sldId="1091"/>
        </pc:sldMkLst>
      </pc:sldChg>
      <pc:sldChg chg="del">
        <pc:chgData name="Tobias Leismann" userId="69547708-d79b-41d8-9046-7ab0c177e252" providerId="ADAL" clId="{CEFA4413-2712-9B4E-A98D-AE0E4562CA58}" dt="2023-09-27T06:53:55.926" v="12" actId="2696"/>
        <pc:sldMkLst>
          <pc:docMk/>
          <pc:sldMk cId="3997802677" sldId="1091"/>
        </pc:sldMkLst>
      </pc:sldChg>
      <pc:sldChg chg="modSp add del mod setBg">
        <pc:chgData name="Tobias Leismann" userId="69547708-d79b-41d8-9046-7ab0c177e252" providerId="ADAL" clId="{CEFA4413-2712-9B4E-A98D-AE0E4562CA58}" dt="2023-09-27T07:47:48.507" v="520" actId="20577"/>
        <pc:sldMkLst>
          <pc:docMk/>
          <pc:sldMk cId="1048981143" sldId="1095"/>
        </pc:sldMkLst>
        <pc:spChg chg="mod">
          <ac:chgData name="Tobias Leismann" userId="69547708-d79b-41d8-9046-7ab0c177e252" providerId="ADAL" clId="{CEFA4413-2712-9B4E-A98D-AE0E4562CA58}" dt="2023-09-27T07:47:48.507" v="520" actId="20577"/>
          <ac:spMkLst>
            <pc:docMk/>
            <pc:sldMk cId="1048981143" sldId="1095"/>
            <ac:spMk id="2" creationId="{20BCA465-D07D-94CB-BCB2-ACBE5258A19D}"/>
          </ac:spMkLst>
        </pc:spChg>
        <pc:spChg chg="mod">
          <ac:chgData name="Tobias Leismann" userId="69547708-d79b-41d8-9046-7ab0c177e252" providerId="ADAL" clId="{CEFA4413-2712-9B4E-A98D-AE0E4562CA58}" dt="2023-09-27T07:47:31.088" v="480" actId="20577"/>
          <ac:spMkLst>
            <pc:docMk/>
            <pc:sldMk cId="1048981143" sldId="1095"/>
            <ac:spMk id="3" creationId="{18912511-DF1C-5D05-1214-3E12E944AABA}"/>
          </ac:spMkLst>
        </pc:spChg>
      </pc:sldChg>
      <pc:sldChg chg="add del setBg">
        <pc:chgData name="Tobias Leismann" userId="69547708-d79b-41d8-9046-7ab0c177e252" providerId="ADAL" clId="{CEFA4413-2712-9B4E-A98D-AE0E4562CA58}" dt="2023-09-27T06:56:52.620" v="14" actId="2696"/>
        <pc:sldMkLst>
          <pc:docMk/>
          <pc:sldMk cId="3869189381" sldId="1097"/>
        </pc:sldMkLst>
      </pc:sldChg>
      <pc:sldChg chg="del">
        <pc:chgData name="Tobias Leismann" userId="69547708-d79b-41d8-9046-7ab0c177e252" providerId="ADAL" clId="{CEFA4413-2712-9B4E-A98D-AE0E4562CA58}" dt="2023-09-27T06:49:56.985" v="0" actId="2696"/>
        <pc:sldMkLst>
          <pc:docMk/>
          <pc:sldMk cId="2455013381" sldId="1105"/>
        </pc:sldMkLst>
      </pc:sldChg>
      <pc:sldChg chg="del">
        <pc:chgData name="Tobias Leismann" userId="69547708-d79b-41d8-9046-7ab0c177e252" providerId="ADAL" clId="{CEFA4413-2712-9B4E-A98D-AE0E4562CA58}" dt="2023-09-27T06:49:57" v="1" actId="2696"/>
        <pc:sldMkLst>
          <pc:docMk/>
          <pc:sldMk cId="3306198037" sldId="1106"/>
        </pc:sldMkLst>
      </pc:sldChg>
      <pc:sldChg chg="add ord">
        <pc:chgData name="Tobias Leismann" userId="69547708-d79b-41d8-9046-7ab0c177e252" providerId="ADAL" clId="{CEFA4413-2712-9B4E-A98D-AE0E4562CA58}" dt="2023-09-27T07:04:04.669" v="83" actId="20578"/>
        <pc:sldMkLst>
          <pc:docMk/>
          <pc:sldMk cId="478338566" sldId="1122"/>
        </pc:sldMkLst>
      </pc:sldChg>
      <pc:sldChg chg="addSp delSp mod ord">
        <pc:chgData name="Tobias Leismann" userId="69547708-d79b-41d8-9046-7ab0c177e252" providerId="ADAL" clId="{CEFA4413-2712-9B4E-A98D-AE0E4562CA58}" dt="2023-09-27T07:38:13.966" v="334" actId="20578"/>
        <pc:sldMkLst>
          <pc:docMk/>
          <pc:sldMk cId="587189021" sldId="1128"/>
        </pc:sldMkLst>
        <pc:spChg chg="add del">
          <ac:chgData name="Tobias Leismann" userId="69547708-d79b-41d8-9046-7ab0c177e252" providerId="ADAL" clId="{CEFA4413-2712-9B4E-A98D-AE0E4562CA58}" dt="2023-09-27T06:50:41.089" v="4" actId="22"/>
          <ac:spMkLst>
            <pc:docMk/>
            <pc:sldMk cId="587189021" sldId="1128"/>
            <ac:spMk id="10" creationId="{AE6DF5ED-24F8-DE79-EFA4-D300A5ED8380}"/>
          </ac:spMkLst>
        </pc:spChg>
      </pc:sldChg>
      <pc:sldChg chg="addSp delSp modSp mod">
        <pc:chgData name="Tobias Leismann" userId="69547708-d79b-41d8-9046-7ab0c177e252" providerId="ADAL" clId="{CEFA4413-2712-9B4E-A98D-AE0E4562CA58}" dt="2023-09-27T07:43:10.475" v="434" actId="14100"/>
        <pc:sldMkLst>
          <pc:docMk/>
          <pc:sldMk cId="3536744358" sldId="1129"/>
        </pc:sldMkLst>
        <pc:spChg chg="mod">
          <ac:chgData name="Tobias Leismann" userId="69547708-d79b-41d8-9046-7ab0c177e252" providerId="ADAL" clId="{CEFA4413-2712-9B4E-A98D-AE0E4562CA58}" dt="2023-09-27T07:40:37.979" v="411" actId="404"/>
          <ac:spMkLst>
            <pc:docMk/>
            <pc:sldMk cId="3536744358" sldId="1129"/>
            <ac:spMk id="11" creationId="{95B60D26-029F-6047-8DC7-AA93F4FDA1B4}"/>
          </ac:spMkLst>
        </pc:spChg>
        <pc:spChg chg="mod">
          <ac:chgData name="Tobias Leismann" userId="69547708-d79b-41d8-9046-7ab0c177e252" providerId="ADAL" clId="{CEFA4413-2712-9B4E-A98D-AE0E4562CA58}" dt="2023-09-27T07:43:10.475" v="434" actId="14100"/>
          <ac:spMkLst>
            <pc:docMk/>
            <pc:sldMk cId="3536744358" sldId="1129"/>
            <ac:spMk id="19" creationId="{440A99E8-AF21-EF4F-937D-65AC7004B6A3}"/>
          </ac:spMkLst>
        </pc:spChg>
        <pc:spChg chg="mod">
          <ac:chgData name="Tobias Leismann" userId="69547708-d79b-41d8-9046-7ab0c177e252" providerId="ADAL" clId="{CEFA4413-2712-9B4E-A98D-AE0E4562CA58}" dt="2023-09-27T07:41:05.468" v="422" actId="1035"/>
          <ac:spMkLst>
            <pc:docMk/>
            <pc:sldMk cId="3536744358" sldId="1129"/>
            <ac:spMk id="20" creationId="{D46CB155-281D-694F-9E77-1A414E3FEB64}"/>
          </ac:spMkLst>
        </pc:spChg>
        <pc:picChg chg="add del mod">
          <ac:chgData name="Tobias Leismann" userId="69547708-d79b-41d8-9046-7ab0c177e252" providerId="ADAL" clId="{CEFA4413-2712-9B4E-A98D-AE0E4562CA58}" dt="2023-09-27T07:42:59.033" v="433" actId="478"/>
          <ac:picMkLst>
            <pc:docMk/>
            <pc:sldMk cId="3536744358" sldId="1129"/>
            <ac:picMk id="2" creationId="{B842C567-950C-E754-698C-C7F1715CD727}"/>
          </ac:picMkLst>
        </pc:picChg>
        <pc:picChg chg="add del mod">
          <ac:chgData name="Tobias Leismann" userId="69547708-d79b-41d8-9046-7ab0c177e252" providerId="ADAL" clId="{CEFA4413-2712-9B4E-A98D-AE0E4562CA58}" dt="2023-09-27T07:42:59.033" v="433" actId="478"/>
          <ac:picMkLst>
            <pc:docMk/>
            <pc:sldMk cId="3536744358" sldId="1129"/>
            <ac:picMk id="3" creationId="{8354FE7A-1A77-34F0-F232-1B7A4129F615}"/>
          </ac:picMkLst>
        </pc:picChg>
      </pc:sldChg>
      <pc:sldChg chg="modSp add mod">
        <pc:chgData name="Tobias Leismann" userId="69547708-d79b-41d8-9046-7ab0c177e252" providerId="ADAL" clId="{CEFA4413-2712-9B4E-A98D-AE0E4562CA58}" dt="2023-09-27T07:32:42.647" v="313" actId="255"/>
        <pc:sldMkLst>
          <pc:docMk/>
          <pc:sldMk cId="2700610087" sldId="1134"/>
        </pc:sldMkLst>
        <pc:spChg chg="mod">
          <ac:chgData name="Tobias Leismann" userId="69547708-d79b-41d8-9046-7ab0c177e252" providerId="ADAL" clId="{CEFA4413-2712-9B4E-A98D-AE0E4562CA58}" dt="2023-09-27T07:32:42.647" v="313" actId="255"/>
          <ac:spMkLst>
            <pc:docMk/>
            <pc:sldMk cId="2700610087" sldId="1134"/>
            <ac:spMk id="64" creationId="{1991D7DE-4E6D-3C4C-AF74-39F6C87E488A}"/>
          </ac:spMkLst>
        </pc:spChg>
      </pc:sldChg>
      <pc:sldChg chg="modSp add mod setBg">
        <pc:chgData name="Tobias Leismann" userId="69547708-d79b-41d8-9046-7ab0c177e252" providerId="ADAL" clId="{CEFA4413-2712-9B4E-A98D-AE0E4562CA58}" dt="2023-09-27T07:50:47.376" v="667" actId="20577"/>
        <pc:sldMkLst>
          <pc:docMk/>
          <pc:sldMk cId="3149773358" sldId="1144"/>
        </pc:sldMkLst>
        <pc:spChg chg="mod">
          <ac:chgData name="Tobias Leismann" userId="69547708-d79b-41d8-9046-7ab0c177e252" providerId="ADAL" clId="{CEFA4413-2712-9B4E-A98D-AE0E4562CA58}" dt="2023-09-27T07:50:47.376" v="667" actId="20577"/>
          <ac:spMkLst>
            <pc:docMk/>
            <pc:sldMk cId="3149773358" sldId="1144"/>
            <ac:spMk id="17" creationId="{404F54BC-B115-20BB-B1C4-6F0C14857C5A}"/>
          </ac:spMkLst>
        </pc:spChg>
      </pc:sldChg>
      <pc:sldChg chg="delSp modSp add mod">
        <pc:chgData name="Tobias Leismann" userId="69547708-d79b-41d8-9046-7ab0c177e252" providerId="ADAL" clId="{CEFA4413-2712-9B4E-A98D-AE0E4562CA58}" dt="2023-09-27T07:43:33.150" v="435" actId="478"/>
        <pc:sldMkLst>
          <pc:docMk/>
          <pc:sldMk cId="1558770603" sldId="1166"/>
        </pc:sldMkLst>
        <pc:spChg chg="mod">
          <ac:chgData name="Tobias Leismann" userId="69547708-d79b-41d8-9046-7ab0c177e252" providerId="ADAL" clId="{CEFA4413-2712-9B4E-A98D-AE0E4562CA58}" dt="2023-09-27T07:29:20.306" v="310" actId="313"/>
          <ac:spMkLst>
            <pc:docMk/>
            <pc:sldMk cId="1558770603" sldId="1166"/>
            <ac:spMk id="19" creationId="{28419798-6045-404B-8A7A-92419A7E6E92}"/>
          </ac:spMkLst>
        </pc:spChg>
        <pc:spChg chg="del">
          <ac:chgData name="Tobias Leismann" userId="69547708-d79b-41d8-9046-7ab0c177e252" providerId="ADAL" clId="{CEFA4413-2712-9B4E-A98D-AE0E4562CA58}" dt="2023-09-27T07:43:33.150" v="435" actId="478"/>
          <ac:spMkLst>
            <pc:docMk/>
            <pc:sldMk cId="1558770603" sldId="1166"/>
            <ac:spMk id="31" creationId="{87E10E52-0F12-EF46-B160-B88573E1799B}"/>
          </ac:spMkLst>
        </pc:spChg>
      </pc:sldChg>
      <pc:sldChg chg="addSp delSp modSp add del mod">
        <pc:chgData name="Tobias Leismann" userId="69547708-d79b-41d8-9046-7ab0c177e252" providerId="ADAL" clId="{CEFA4413-2712-9B4E-A98D-AE0E4562CA58}" dt="2023-09-27T07:20:59.185" v="304" actId="2696"/>
        <pc:sldMkLst>
          <pc:docMk/>
          <pc:sldMk cId="175124143" sldId="1167"/>
        </pc:sldMkLst>
        <pc:spChg chg="del mod">
          <ac:chgData name="Tobias Leismann" userId="69547708-d79b-41d8-9046-7ab0c177e252" providerId="ADAL" clId="{CEFA4413-2712-9B4E-A98D-AE0E4562CA58}" dt="2023-09-27T07:15:14.972" v="182" actId="478"/>
          <ac:spMkLst>
            <pc:docMk/>
            <pc:sldMk cId="175124143" sldId="1167"/>
            <ac:spMk id="28" creationId="{10478293-88E7-D342-83DB-18112A2D9205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35" creationId="{AA178BE9-3511-61C2-E9D5-BF545D41A411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36" creationId="{77D27C53-24F4-95DC-C71A-D01D4CAB7EAF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37" creationId="{7DE615E3-37FF-3147-10FC-C3AD43BB5E8D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38" creationId="{84B6EFE8-333E-BB32-96FF-AC030F44A3D6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39" creationId="{F5C0AC62-DEF9-3848-A5B2-EF939C6D0382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40" creationId="{D5102ADF-0F72-341E-4A4F-DA1B6D0F7C92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41" creationId="{B302CB52-AB43-3914-CF9D-13F4ADFE1BF4}"/>
          </ac:spMkLst>
        </pc:spChg>
        <pc:spChg chg="add mod">
          <ac:chgData name="Tobias Leismann" userId="69547708-d79b-41d8-9046-7ab0c177e252" providerId="ADAL" clId="{CEFA4413-2712-9B4E-A98D-AE0E4562CA58}" dt="2023-09-27T07:15:50.335" v="188"/>
          <ac:spMkLst>
            <pc:docMk/>
            <pc:sldMk cId="175124143" sldId="1167"/>
            <ac:spMk id="42" creationId="{4C0F1284-3B4D-35BB-192F-77D0911E0D5C}"/>
          </ac:spMkLst>
        </pc:spChg>
        <pc:spChg chg="mod">
          <ac:chgData name="Tobias Leismann" userId="69547708-d79b-41d8-9046-7ab0c177e252" providerId="ADAL" clId="{CEFA4413-2712-9B4E-A98D-AE0E4562CA58}" dt="2023-09-27T07:18:25.027" v="279" actId="20577"/>
          <ac:spMkLst>
            <pc:docMk/>
            <pc:sldMk cId="175124143" sldId="1167"/>
            <ac:spMk id="65" creationId="{E09D6A7F-7D5D-E248-99A7-FE3B2ADCF2DF}"/>
          </ac:spMkLst>
        </pc:spChg>
        <pc:grpChg chg="del">
          <ac:chgData name="Tobias Leismann" userId="69547708-d79b-41d8-9046-7ab0c177e252" providerId="ADAL" clId="{CEFA4413-2712-9B4E-A98D-AE0E4562CA58}" dt="2023-09-27T07:15:59.557" v="189" actId="478"/>
          <ac:grpSpMkLst>
            <pc:docMk/>
            <pc:sldMk cId="175124143" sldId="1167"/>
            <ac:grpSpMk id="2" creationId="{FDB4708C-6157-9C66-37B2-56F6D83AC2C4}"/>
          </ac:grpSpMkLst>
        </pc:grpChg>
        <pc:grpChg chg="del">
          <ac:chgData name="Tobias Leismann" userId="69547708-d79b-41d8-9046-7ab0c177e252" providerId="ADAL" clId="{CEFA4413-2712-9B4E-A98D-AE0E4562CA58}" dt="2023-09-27T07:15:14.972" v="182" actId="478"/>
          <ac:grpSpMkLst>
            <pc:docMk/>
            <pc:sldMk cId="175124143" sldId="1167"/>
            <ac:grpSpMk id="6" creationId="{5F7732F0-8934-8137-FF10-1559A1729F00}"/>
          </ac:grpSpMkLst>
        </pc:grpChg>
        <pc:grpChg chg="del">
          <ac:chgData name="Tobias Leismann" userId="69547708-d79b-41d8-9046-7ab0c177e252" providerId="ADAL" clId="{CEFA4413-2712-9B4E-A98D-AE0E4562CA58}" dt="2023-09-27T07:16:03.838" v="191" actId="478"/>
          <ac:grpSpMkLst>
            <pc:docMk/>
            <pc:sldMk cId="175124143" sldId="1167"/>
            <ac:grpSpMk id="7" creationId="{D11454CF-EA1E-C480-A3E5-EA06C9E8EE27}"/>
          </ac:grpSpMkLst>
        </pc:grpChg>
        <pc:grpChg chg="del">
          <ac:chgData name="Tobias Leismann" userId="69547708-d79b-41d8-9046-7ab0c177e252" providerId="ADAL" clId="{CEFA4413-2712-9B4E-A98D-AE0E4562CA58}" dt="2023-09-27T07:15:14.972" v="182" actId="478"/>
          <ac:grpSpMkLst>
            <pc:docMk/>
            <pc:sldMk cId="175124143" sldId="1167"/>
            <ac:grpSpMk id="8" creationId="{6E352A3B-569D-1B53-D3B4-2886C486CCAB}"/>
          </ac:grpSpMkLst>
        </pc:grpChg>
        <pc:grpChg chg="del">
          <ac:chgData name="Tobias Leismann" userId="69547708-d79b-41d8-9046-7ab0c177e252" providerId="ADAL" clId="{CEFA4413-2712-9B4E-A98D-AE0E4562CA58}" dt="2023-09-27T07:15:21.122" v="185" actId="478"/>
          <ac:grpSpMkLst>
            <pc:docMk/>
            <pc:sldMk cId="175124143" sldId="1167"/>
            <ac:grpSpMk id="18" creationId="{1BA98D98-4F73-8942-A704-F6250DBC4091}"/>
          </ac:grpSpMkLst>
        </pc:grpChg>
        <pc:picChg chg="del">
          <ac:chgData name="Tobias Leismann" userId="69547708-d79b-41d8-9046-7ab0c177e252" providerId="ADAL" clId="{CEFA4413-2712-9B4E-A98D-AE0E4562CA58}" dt="2023-09-27T07:14:59.009" v="177" actId="478"/>
          <ac:picMkLst>
            <pc:docMk/>
            <pc:sldMk cId="175124143" sldId="1167"/>
            <ac:picMk id="24" creationId="{7211AE74-67C2-F42B-46F1-F78424F603D2}"/>
          </ac:picMkLst>
        </pc:picChg>
        <pc:picChg chg="del">
          <ac:chgData name="Tobias Leismann" userId="69547708-d79b-41d8-9046-7ab0c177e252" providerId="ADAL" clId="{CEFA4413-2712-9B4E-A98D-AE0E4562CA58}" dt="2023-09-27T07:15:00.449" v="178" actId="478"/>
          <ac:picMkLst>
            <pc:docMk/>
            <pc:sldMk cId="175124143" sldId="1167"/>
            <ac:picMk id="29" creationId="{FE340427-A024-E51A-BFA2-B916CCCB654E}"/>
          </ac:picMkLst>
        </pc:picChg>
        <pc:picChg chg="del">
          <ac:chgData name="Tobias Leismann" userId="69547708-d79b-41d8-9046-7ab0c177e252" providerId="ADAL" clId="{CEFA4413-2712-9B4E-A98D-AE0E4562CA58}" dt="2023-09-27T07:16:01.929" v="190" actId="478"/>
          <ac:picMkLst>
            <pc:docMk/>
            <pc:sldMk cId="175124143" sldId="1167"/>
            <ac:picMk id="30" creationId="{AA0C6A43-A4C4-0146-81DC-E03E594D319E}"/>
          </ac:picMkLst>
        </pc:picChg>
        <pc:picChg chg="del">
          <ac:chgData name="Tobias Leismann" userId="69547708-d79b-41d8-9046-7ab0c177e252" providerId="ADAL" clId="{CEFA4413-2712-9B4E-A98D-AE0E4562CA58}" dt="2023-09-27T07:15:01.934" v="179" actId="478"/>
          <ac:picMkLst>
            <pc:docMk/>
            <pc:sldMk cId="175124143" sldId="1167"/>
            <ac:picMk id="34" creationId="{F350C252-71B2-61C4-0CD3-0E125FA245FD}"/>
          </ac:picMkLst>
        </pc:picChg>
        <pc:picChg chg="add mod">
          <ac:chgData name="Tobias Leismann" userId="69547708-d79b-41d8-9046-7ab0c177e252" providerId="ADAL" clId="{CEFA4413-2712-9B4E-A98D-AE0E4562CA58}" dt="2023-09-27T07:15:50.335" v="188"/>
          <ac:picMkLst>
            <pc:docMk/>
            <pc:sldMk cId="175124143" sldId="1167"/>
            <ac:picMk id="43" creationId="{E3B81481-15AC-A76A-52AE-87D3E410CCA8}"/>
          </ac:picMkLst>
        </pc:picChg>
        <pc:picChg chg="add mod">
          <ac:chgData name="Tobias Leismann" userId="69547708-d79b-41d8-9046-7ab0c177e252" providerId="ADAL" clId="{CEFA4413-2712-9B4E-A98D-AE0E4562CA58}" dt="2023-09-27T07:15:50.335" v="188"/>
          <ac:picMkLst>
            <pc:docMk/>
            <pc:sldMk cId="175124143" sldId="1167"/>
            <ac:picMk id="44" creationId="{3AD90CFC-DEEA-1B90-289F-2966012FE563}"/>
          </ac:picMkLst>
        </pc:picChg>
        <pc:picChg chg="add mod">
          <ac:chgData name="Tobias Leismann" userId="69547708-d79b-41d8-9046-7ab0c177e252" providerId="ADAL" clId="{CEFA4413-2712-9B4E-A98D-AE0E4562CA58}" dt="2023-09-27T07:15:50.335" v="188"/>
          <ac:picMkLst>
            <pc:docMk/>
            <pc:sldMk cId="175124143" sldId="1167"/>
            <ac:picMk id="47" creationId="{70CE3C22-34B9-8EE9-A6A8-37695C37D193}"/>
          </ac:picMkLst>
        </pc:picChg>
        <pc:picChg chg="add mod">
          <ac:chgData name="Tobias Leismann" userId="69547708-d79b-41d8-9046-7ab0c177e252" providerId="ADAL" clId="{CEFA4413-2712-9B4E-A98D-AE0E4562CA58}" dt="2023-09-27T07:15:50.335" v="188"/>
          <ac:picMkLst>
            <pc:docMk/>
            <pc:sldMk cId="175124143" sldId="1167"/>
            <ac:picMk id="52" creationId="{873E9A33-03E9-7821-D6CB-A8F781BC2084}"/>
          </ac:picMkLst>
        </pc:picChg>
        <pc:picChg chg="add mod">
          <ac:chgData name="Tobias Leismann" userId="69547708-d79b-41d8-9046-7ab0c177e252" providerId="ADAL" clId="{CEFA4413-2712-9B4E-A98D-AE0E4562CA58}" dt="2023-09-27T07:17:44.014" v="253" actId="1035"/>
          <ac:picMkLst>
            <pc:docMk/>
            <pc:sldMk cId="175124143" sldId="1167"/>
            <ac:picMk id="53" creationId="{8F281075-F49D-00C8-CDE0-B510B2AFFCA2}"/>
          </ac:picMkLst>
        </pc:picChg>
        <pc:picChg chg="add mod">
          <ac:chgData name="Tobias Leismann" userId="69547708-d79b-41d8-9046-7ab0c177e252" providerId="ADAL" clId="{CEFA4413-2712-9B4E-A98D-AE0E4562CA58}" dt="2023-09-27T07:17:40.410" v="241" actId="1038"/>
          <ac:picMkLst>
            <pc:docMk/>
            <pc:sldMk cId="175124143" sldId="1167"/>
            <ac:picMk id="54" creationId="{BC8BF37A-70E4-F13A-3484-89D78577E0B7}"/>
          </ac:picMkLst>
        </pc:picChg>
        <pc:picChg chg="add mod">
          <ac:chgData name="Tobias Leismann" userId="69547708-d79b-41d8-9046-7ab0c177e252" providerId="ADAL" clId="{CEFA4413-2712-9B4E-A98D-AE0E4562CA58}" dt="2023-09-27T07:17:19.373" v="210" actId="1076"/>
          <ac:picMkLst>
            <pc:docMk/>
            <pc:sldMk cId="175124143" sldId="1167"/>
            <ac:picMk id="55" creationId="{01F216BC-8796-6D8C-5F5D-D4C8AEAD0521}"/>
          </ac:picMkLst>
        </pc:picChg>
        <pc:picChg chg="add mod">
          <ac:chgData name="Tobias Leismann" userId="69547708-d79b-41d8-9046-7ab0c177e252" providerId="ADAL" clId="{CEFA4413-2712-9B4E-A98D-AE0E4562CA58}" dt="2023-09-27T07:17:35.943" v="232" actId="1036"/>
          <ac:picMkLst>
            <pc:docMk/>
            <pc:sldMk cId="175124143" sldId="1167"/>
            <ac:picMk id="56" creationId="{57337E44-671C-B121-D8D2-5E5871F1C839}"/>
          </ac:picMkLst>
        </pc:picChg>
        <pc:picChg chg="add mod">
          <ac:chgData name="Tobias Leismann" userId="69547708-d79b-41d8-9046-7ab0c177e252" providerId="ADAL" clId="{CEFA4413-2712-9B4E-A98D-AE0E4562CA58}" dt="2023-09-27T07:16:42.730" v="204" actId="1076"/>
          <ac:picMkLst>
            <pc:docMk/>
            <pc:sldMk cId="175124143" sldId="1167"/>
            <ac:picMk id="57" creationId="{4FF3DD9A-F7C4-F9EB-0290-8C8A124DB5F6}"/>
          </ac:picMkLst>
        </pc:picChg>
        <pc:picChg chg="add mod">
          <ac:chgData name="Tobias Leismann" userId="69547708-d79b-41d8-9046-7ab0c177e252" providerId="ADAL" clId="{CEFA4413-2712-9B4E-A98D-AE0E4562CA58}" dt="2023-09-27T07:17:00.197" v="208"/>
          <ac:picMkLst>
            <pc:docMk/>
            <pc:sldMk cId="175124143" sldId="1167"/>
            <ac:picMk id="58" creationId="{4280D8A4-32A7-0F5B-3C5E-F4670C984C82}"/>
          </ac:picMkLst>
        </pc:picChg>
        <pc:picChg chg="add del mod">
          <ac:chgData name="Tobias Leismann" userId="69547708-d79b-41d8-9046-7ab0c177e252" providerId="ADAL" clId="{CEFA4413-2712-9B4E-A98D-AE0E4562CA58}" dt="2023-09-27T07:17:29.822" v="214"/>
          <ac:picMkLst>
            <pc:docMk/>
            <pc:sldMk cId="175124143" sldId="1167"/>
            <ac:picMk id="59" creationId="{C7D49428-6FF9-30CE-9051-0F3D58A3AFE5}"/>
          </ac:picMkLst>
        </pc:picChg>
        <pc:picChg chg="del mod">
          <ac:chgData name="Tobias Leismann" userId="69547708-d79b-41d8-9046-7ab0c177e252" providerId="ADAL" clId="{CEFA4413-2712-9B4E-A98D-AE0E4562CA58}" dt="2023-09-27T07:16:52.364" v="207" actId="478"/>
          <ac:picMkLst>
            <pc:docMk/>
            <pc:sldMk cId="175124143" sldId="1167"/>
            <ac:picMk id="112" creationId="{136B7A26-4D81-F944-9792-2DA321AA292E}"/>
          </ac:picMkLst>
        </pc:picChg>
        <pc:cxnChg chg="mod">
          <ac:chgData name="Tobias Leismann" userId="69547708-d79b-41d8-9046-7ab0c177e252" providerId="ADAL" clId="{CEFA4413-2712-9B4E-A98D-AE0E4562CA58}" dt="2023-09-27T07:15:21.122" v="185" actId="478"/>
          <ac:cxnSpMkLst>
            <pc:docMk/>
            <pc:sldMk cId="175124143" sldId="1167"/>
            <ac:cxnSpMk id="19" creationId="{1915B324-21A2-8E43-B7A3-3901152592A6}"/>
          </ac:cxnSpMkLst>
        </pc:cxnChg>
        <pc:cxnChg chg="add mod">
          <ac:chgData name="Tobias Leismann" userId="69547708-d79b-41d8-9046-7ab0c177e252" providerId="ADAL" clId="{CEFA4413-2712-9B4E-A98D-AE0E4562CA58}" dt="2023-09-27T07:15:50.335" v="188"/>
          <ac:cxnSpMkLst>
            <pc:docMk/>
            <pc:sldMk cId="175124143" sldId="1167"/>
            <ac:cxnSpMk id="27" creationId="{38B85D26-174D-EBB7-0041-E55161F171F2}"/>
          </ac:cxnSpMkLst>
        </pc:cxnChg>
        <pc:cxnChg chg="del mod">
          <ac:chgData name="Tobias Leismann" userId="69547708-d79b-41d8-9046-7ab0c177e252" providerId="ADAL" clId="{CEFA4413-2712-9B4E-A98D-AE0E4562CA58}" dt="2023-09-27T07:15:17.292" v="183" actId="478"/>
          <ac:cxnSpMkLst>
            <pc:docMk/>
            <pc:sldMk cId="175124143" sldId="1167"/>
            <ac:cxnSpMk id="32" creationId="{3AB54F70-804F-5A43-9977-D6433663AF2D}"/>
          </ac:cxnSpMkLst>
        </pc:cxnChg>
        <pc:cxnChg chg="del mod">
          <ac:chgData name="Tobias Leismann" userId="69547708-d79b-41d8-9046-7ab0c177e252" providerId="ADAL" clId="{CEFA4413-2712-9B4E-A98D-AE0E4562CA58}" dt="2023-09-27T07:15:18.916" v="184" actId="478"/>
          <ac:cxnSpMkLst>
            <pc:docMk/>
            <pc:sldMk cId="175124143" sldId="1167"/>
            <ac:cxnSpMk id="45" creationId="{8CD5FDD0-59B0-4A46-8C48-3114781BA90F}"/>
          </ac:cxnSpMkLst>
        </pc:cxnChg>
        <pc:cxnChg chg="del mod">
          <ac:chgData name="Tobias Leismann" userId="69547708-d79b-41d8-9046-7ab0c177e252" providerId="ADAL" clId="{CEFA4413-2712-9B4E-A98D-AE0E4562CA58}" dt="2023-09-27T07:15:05.620" v="180" actId="478"/>
          <ac:cxnSpMkLst>
            <pc:docMk/>
            <pc:sldMk cId="175124143" sldId="1167"/>
            <ac:cxnSpMk id="46" creationId="{A5B609D6-9915-4C46-8DC7-798DE3D3E057}"/>
          </ac:cxnSpMkLst>
        </pc:cxnChg>
      </pc:sldChg>
      <pc:sldChg chg="delSp modSp add del mod">
        <pc:chgData name="Tobias Leismann" userId="69547708-d79b-41d8-9046-7ab0c177e252" providerId="ADAL" clId="{CEFA4413-2712-9B4E-A98D-AE0E4562CA58}" dt="2023-09-27T07:48:43.703" v="603" actId="478"/>
        <pc:sldMkLst>
          <pc:docMk/>
          <pc:sldMk cId="2440377801" sldId="1167"/>
        </pc:sldMkLst>
        <pc:spChg chg="del mod">
          <ac:chgData name="Tobias Leismann" userId="69547708-d79b-41d8-9046-7ab0c177e252" providerId="ADAL" clId="{CEFA4413-2712-9B4E-A98D-AE0E4562CA58}" dt="2023-09-27T07:48:43.703" v="603" actId="478"/>
          <ac:spMkLst>
            <pc:docMk/>
            <pc:sldMk cId="2440377801" sldId="1167"/>
            <ac:spMk id="39" creationId="{9A8AE0A4-1741-3544-A7A7-3C1F87555FD2}"/>
          </ac:spMkLst>
        </pc:spChg>
      </pc:sldChg>
      <pc:sldChg chg="addSp delSp modSp add mod">
        <pc:chgData name="Tobias Leismann" userId="69547708-d79b-41d8-9046-7ab0c177e252" providerId="ADAL" clId="{CEFA4413-2712-9B4E-A98D-AE0E4562CA58}" dt="2023-09-27T07:46:12.897" v="441" actId="692"/>
        <pc:sldMkLst>
          <pc:docMk/>
          <pc:sldMk cId="763372373" sldId="1168"/>
        </pc:sldMkLst>
        <pc:spChg chg="del">
          <ac:chgData name="Tobias Leismann" userId="69547708-d79b-41d8-9046-7ab0c177e252" providerId="ADAL" clId="{CEFA4413-2712-9B4E-A98D-AE0E4562CA58}" dt="2023-09-27T07:20:27.280" v="297" actId="478"/>
          <ac:spMkLst>
            <pc:docMk/>
            <pc:sldMk cId="763372373" sldId="1168"/>
            <ac:spMk id="28" creationId="{10478293-88E7-D342-83DB-18112A2D9205}"/>
          </ac:spMkLst>
        </pc:spChg>
        <pc:spChg chg="add del mod">
          <ac:chgData name="Tobias Leismann" userId="69547708-d79b-41d8-9046-7ab0c177e252" providerId="ADAL" clId="{CEFA4413-2712-9B4E-A98D-AE0E4562CA58}" dt="2023-09-27T07:20:29.463" v="298" actId="478"/>
          <ac:spMkLst>
            <pc:docMk/>
            <pc:sldMk cId="763372373" sldId="1168"/>
            <ac:spMk id="37" creationId="{C3F64772-84C9-48AE-73E6-F9B34D403C5B}"/>
          </ac:spMkLst>
        </pc:spChg>
        <pc:spChg chg="mod">
          <ac:chgData name="Tobias Leismann" userId="69547708-d79b-41d8-9046-7ab0c177e252" providerId="ADAL" clId="{CEFA4413-2712-9B4E-A98D-AE0E4562CA58}" dt="2023-09-27T07:36:23.444" v="314"/>
          <ac:spMkLst>
            <pc:docMk/>
            <pc:sldMk cId="763372373" sldId="1168"/>
            <ac:spMk id="44" creationId="{3AB6B891-ECB4-ABAD-4B94-2722871FCD8B}"/>
          </ac:spMkLst>
        </pc:spChg>
        <pc:spChg chg="mod">
          <ac:chgData name="Tobias Leismann" userId="69547708-d79b-41d8-9046-7ab0c177e252" providerId="ADAL" clId="{CEFA4413-2712-9B4E-A98D-AE0E4562CA58}" dt="2023-09-27T07:36:30.493" v="316"/>
          <ac:spMkLst>
            <pc:docMk/>
            <pc:sldMk cId="763372373" sldId="1168"/>
            <ac:spMk id="53" creationId="{AB0C4293-0EC1-BAC3-A990-99827FF13ED0}"/>
          </ac:spMkLst>
        </pc:spChg>
        <pc:spChg chg="mod">
          <ac:chgData name="Tobias Leismann" userId="69547708-d79b-41d8-9046-7ab0c177e252" providerId="ADAL" clId="{CEFA4413-2712-9B4E-A98D-AE0E4562CA58}" dt="2023-09-27T07:37:00.146" v="321"/>
          <ac:spMkLst>
            <pc:docMk/>
            <pc:sldMk cId="763372373" sldId="1168"/>
            <ac:spMk id="56" creationId="{B84915AA-7C90-6284-7731-974A720CC8A6}"/>
          </ac:spMkLst>
        </pc:spChg>
        <pc:spChg chg="mod">
          <ac:chgData name="Tobias Leismann" userId="69547708-d79b-41d8-9046-7ab0c177e252" providerId="ADAL" clId="{CEFA4413-2712-9B4E-A98D-AE0E4562CA58}" dt="2023-09-27T07:37:22.602" v="324"/>
          <ac:spMkLst>
            <pc:docMk/>
            <pc:sldMk cId="763372373" sldId="1168"/>
            <ac:spMk id="59" creationId="{80B78BA0-BEEF-0494-3B39-C72CAC131AA2}"/>
          </ac:spMkLst>
        </pc:spChg>
        <pc:spChg chg="mod">
          <ac:chgData name="Tobias Leismann" userId="69547708-d79b-41d8-9046-7ab0c177e252" providerId="ADAL" clId="{CEFA4413-2712-9B4E-A98D-AE0E4562CA58}" dt="2023-09-27T07:19:33.251" v="289" actId="20577"/>
          <ac:spMkLst>
            <pc:docMk/>
            <pc:sldMk cId="763372373" sldId="1168"/>
            <ac:spMk id="65" creationId="{E09D6A7F-7D5D-E248-99A7-FE3B2ADCF2DF}"/>
          </ac:spMkLst>
        </pc:spChg>
        <pc:grpChg chg="del">
          <ac:chgData name="Tobias Leismann" userId="69547708-d79b-41d8-9046-7ab0c177e252" providerId="ADAL" clId="{CEFA4413-2712-9B4E-A98D-AE0E4562CA58}" dt="2023-09-27T07:20:24.617" v="296" actId="478"/>
          <ac:grpSpMkLst>
            <pc:docMk/>
            <pc:sldMk cId="763372373" sldId="1168"/>
            <ac:grpSpMk id="6" creationId="{5F7732F0-8934-8137-FF10-1559A1729F00}"/>
          </ac:grpSpMkLst>
        </pc:grpChg>
        <pc:grpChg chg="del">
          <ac:chgData name="Tobias Leismann" userId="69547708-d79b-41d8-9046-7ab0c177e252" providerId="ADAL" clId="{CEFA4413-2712-9B4E-A98D-AE0E4562CA58}" dt="2023-09-27T07:20:22.897" v="295" actId="478"/>
          <ac:grpSpMkLst>
            <pc:docMk/>
            <pc:sldMk cId="763372373" sldId="1168"/>
            <ac:grpSpMk id="8" creationId="{6E352A3B-569D-1B53-D3B4-2886C486CCAB}"/>
          </ac:grpSpMkLst>
        </pc:grpChg>
        <pc:grpChg chg="add mod">
          <ac:chgData name="Tobias Leismann" userId="69547708-d79b-41d8-9046-7ab0c177e252" providerId="ADAL" clId="{CEFA4413-2712-9B4E-A98D-AE0E4562CA58}" dt="2023-09-27T07:36:28.356" v="315" actId="1076"/>
          <ac:grpSpMkLst>
            <pc:docMk/>
            <pc:sldMk cId="763372373" sldId="1168"/>
            <ac:grpSpMk id="42" creationId="{889C1E25-1B31-1A5F-ED37-F878D92B2AE4}"/>
          </ac:grpSpMkLst>
        </pc:grpChg>
        <pc:grpChg chg="add mod">
          <ac:chgData name="Tobias Leismann" userId="69547708-d79b-41d8-9046-7ab0c177e252" providerId="ADAL" clId="{CEFA4413-2712-9B4E-A98D-AE0E4562CA58}" dt="2023-09-27T07:37:34.657" v="327" actId="1076"/>
          <ac:grpSpMkLst>
            <pc:docMk/>
            <pc:sldMk cId="763372373" sldId="1168"/>
            <ac:grpSpMk id="47" creationId="{A810D087-237F-408D-08FD-933A304E83C4}"/>
          </ac:grpSpMkLst>
        </pc:grpChg>
        <pc:grpChg chg="add mod">
          <ac:chgData name="Tobias Leismann" userId="69547708-d79b-41d8-9046-7ab0c177e252" providerId="ADAL" clId="{CEFA4413-2712-9B4E-A98D-AE0E4562CA58}" dt="2023-09-27T07:37:47.309" v="329" actId="1076"/>
          <ac:grpSpMkLst>
            <pc:docMk/>
            <pc:sldMk cId="763372373" sldId="1168"/>
            <ac:grpSpMk id="54" creationId="{E021B019-8C43-DA13-2530-F292A0851948}"/>
          </ac:grpSpMkLst>
        </pc:grpChg>
        <pc:grpChg chg="add mod">
          <ac:chgData name="Tobias Leismann" userId="69547708-d79b-41d8-9046-7ab0c177e252" providerId="ADAL" clId="{CEFA4413-2712-9B4E-A98D-AE0E4562CA58}" dt="2023-09-27T07:37:25.979" v="325" actId="1076"/>
          <ac:grpSpMkLst>
            <pc:docMk/>
            <pc:sldMk cId="763372373" sldId="1168"/>
            <ac:grpSpMk id="57" creationId="{E5C3234D-2A6F-5733-2D57-7F9FA8B61E60}"/>
          </ac:grpSpMkLst>
        </pc:grpChg>
        <pc:picChg chg="del">
          <ac:chgData name="Tobias Leismann" userId="69547708-d79b-41d8-9046-7ab0c177e252" providerId="ADAL" clId="{CEFA4413-2712-9B4E-A98D-AE0E4562CA58}" dt="2023-09-27T07:18:49.620" v="281" actId="478"/>
          <ac:picMkLst>
            <pc:docMk/>
            <pc:sldMk cId="763372373" sldId="1168"/>
            <ac:picMk id="24" creationId="{7211AE74-67C2-F42B-46F1-F78424F603D2}"/>
          </ac:picMkLst>
        </pc:picChg>
        <pc:picChg chg="add mod">
          <ac:chgData name="Tobias Leismann" userId="69547708-d79b-41d8-9046-7ab0c177e252" providerId="ADAL" clId="{CEFA4413-2712-9B4E-A98D-AE0E4562CA58}" dt="2023-09-27T07:19:17.907" v="286" actId="1076"/>
          <ac:picMkLst>
            <pc:docMk/>
            <pc:sldMk cId="763372373" sldId="1168"/>
            <ac:picMk id="27" creationId="{87747B6D-2A52-D591-2B2E-30401D0061D1}"/>
          </ac:picMkLst>
        </pc:picChg>
        <pc:picChg chg="del">
          <ac:chgData name="Tobias Leismann" userId="69547708-d79b-41d8-9046-7ab0c177e252" providerId="ADAL" clId="{CEFA4413-2712-9B4E-A98D-AE0E4562CA58}" dt="2023-09-27T07:18:51.101" v="282" actId="478"/>
          <ac:picMkLst>
            <pc:docMk/>
            <pc:sldMk cId="763372373" sldId="1168"/>
            <ac:picMk id="29" creationId="{FE340427-A024-E51A-BFA2-B916CCCB654E}"/>
          </ac:picMkLst>
        </pc:picChg>
        <pc:picChg chg="del">
          <ac:chgData name="Tobias Leismann" userId="69547708-d79b-41d8-9046-7ab0c177e252" providerId="ADAL" clId="{CEFA4413-2712-9B4E-A98D-AE0E4562CA58}" dt="2023-09-27T07:18:52.565" v="283" actId="478"/>
          <ac:picMkLst>
            <pc:docMk/>
            <pc:sldMk cId="763372373" sldId="1168"/>
            <ac:picMk id="34" creationId="{F350C252-71B2-61C4-0CD3-0E125FA245FD}"/>
          </ac:picMkLst>
        </pc:picChg>
        <pc:picChg chg="add mod">
          <ac:chgData name="Tobias Leismann" userId="69547708-d79b-41d8-9046-7ab0c177e252" providerId="ADAL" clId="{CEFA4413-2712-9B4E-A98D-AE0E4562CA58}" dt="2023-09-27T07:19:17.907" v="286" actId="1076"/>
          <ac:picMkLst>
            <pc:docMk/>
            <pc:sldMk cId="763372373" sldId="1168"/>
            <ac:picMk id="35" creationId="{25915903-B8D2-5F95-4FF9-BD15CF40EBA8}"/>
          </ac:picMkLst>
        </pc:picChg>
        <pc:picChg chg="add mod">
          <ac:chgData name="Tobias Leismann" userId="69547708-d79b-41d8-9046-7ab0c177e252" providerId="ADAL" clId="{CEFA4413-2712-9B4E-A98D-AE0E4562CA58}" dt="2023-09-27T07:36:54.308" v="320" actId="166"/>
          <ac:picMkLst>
            <pc:docMk/>
            <pc:sldMk cId="763372373" sldId="1168"/>
            <ac:picMk id="36" creationId="{D5CE6CE5-EA9B-9B6F-AF30-034F40570140}"/>
          </ac:picMkLst>
        </pc:picChg>
        <pc:picChg chg="add mod">
          <ac:chgData name="Tobias Leismann" userId="69547708-d79b-41d8-9046-7ab0c177e252" providerId="ADAL" clId="{CEFA4413-2712-9B4E-A98D-AE0E4562CA58}" dt="2023-09-27T07:37:28.861" v="326" actId="1076"/>
          <ac:picMkLst>
            <pc:docMk/>
            <pc:sldMk cId="763372373" sldId="1168"/>
            <ac:picMk id="38" creationId="{187E8E12-B7FB-F71D-CB5E-1FC920BF77C6}"/>
          </ac:picMkLst>
        </pc:picChg>
        <pc:picChg chg="add mod">
          <ac:chgData name="Tobias Leismann" userId="69547708-d79b-41d8-9046-7ab0c177e252" providerId="ADAL" clId="{CEFA4413-2712-9B4E-A98D-AE0E4562CA58}" dt="2023-09-27T07:20:15.257" v="293" actId="1076"/>
          <ac:picMkLst>
            <pc:docMk/>
            <pc:sldMk cId="763372373" sldId="1168"/>
            <ac:picMk id="39" creationId="{A0BD64C2-B809-93CA-FE00-05EF7EF2A9DD}"/>
          </ac:picMkLst>
        </pc:picChg>
        <pc:picChg chg="add mod">
          <ac:chgData name="Tobias Leismann" userId="69547708-d79b-41d8-9046-7ab0c177e252" providerId="ADAL" clId="{CEFA4413-2712-9B4E-A98D-AE0E4562CA58}" dt="2023-09-27T07:37:55.868" v="331" actId="1076"/>
          <ac:picMkLst>
            <pc:docMk/>
            <pc:sldMk cId="763372373" sldId="1168"/>
            <ac:picMk id="40" creationId="{AB172822-B207-E983-68F5-F05F9D42606B}"/>
          </ac:picMkLst>
        </pc:picChg>
        <pc:picChg chg="add mod">
          <ac:chgData name="Tobias Leismann" userId="69547708-d79b-41d8-9046-7ab0c177e252" providerId="ADAL" clId="{CEFA4413-2712-9B4E-A98D-AE0E4562CA58}" dt="2023-09-27T07:37:41.218" v="328" actId="1076"/>
          <ac:picMkLst>
            <pc:docMk/>
            <pc:sldMk cId="763372373" sldId="1168"/>
            <ac:picMk id="41" creationId="{869E38A5-17E3-C5E2-C60F-39FFB0F1F077}"/>
          </ac:picMkLst>
        </pc:picChg>
        <pc:picChg chg="add mod">
          <ac:chgData name="Tobias Leismann" userId="69547708-d79b-41d8-9046-7ab0c177e252" providerId="ADAL" clId="{CEFA4413-2712-9B4E-A98D-AE0E4562CA58}" dt="2023-09-27T07:45:21.346" v="437" actId="1076"/>
          <ac:picMkLst>
            <pc:docMk/>
            <pc:sldMk cId="763372373" sldId="1168"/>
            <ac:picMk id="60" creationId="{5B23783D-0B4D-C2FD-555C-A043AA4DB537}"/>
          </ac:picMkLst>
        </pc:picChg>
        <pc:picChg chg="add mod">
          <ac:chgData name="Tobias Leismann" userId="69547708-d79b-41d8-9046-7ab0c177e252" providerId="ADAL" clId="{CEFA4413-2712-9B4E-A98D-AE0E4562CA58}" dt="2023-09-27T07:46:12.897" v="441" actId="692"/>
          <ac:picMkLst>
            <pc:docMk/>
            <pc:sldMk cId="763372373" sldId="1168"/>
            <ac:picMk id="61" creationId="{4A2BA8FD-5CE0-AC15-6AD1-ED994C484638}"/>
          </ac:picMkLst>
        </pc:picChg>
        <pc:cxnChg chg="del mod">
          <ac:chgData name="Tobias Leismann" userId="69547708-d79b-41d8-9046-7ab0c177e252" providerId="ADAL" clId="{CEFA4413-2712-9B4E-A98D-AE0E4562CA58}" dt="2023-09-27T07:20:35.232" v="301" actId="478"/>
          <ac:cxnSpMkLst>
            <pc:docMk/>
            <pc:sldMk cId="763372373" sldId="1168"/>
            <ac:cxnSpMk id="32" creationId="{3AB54F70-804F-5A43-9977-D6433663AF2D}"/>
          </ac:cxnSpMkLst>
        </pc:cxnChg>
        <pc:cxnChg chg="mod">
          <ac:chgData name="Tobias Leismann" userId="69547708-d79b-41d8-9046-7ab0c177e252" providerId="ADAL" clId="{CEFA4413-2712-9B4E-A98D-AE0E4562CA58}" dt="2023-09-27T07:36:23.444" v="314"/>
          <ac:cxnSpMkLst>
            <pc:docMk/>
            <pc:sldMk cId="763372373" sldId="1168"/>
            <ac:cxnSpMk id="43" creationId="{3B67DC45-962F-BBD6-B7CA-C97C0791EC98}"/>
          </ac:cxnSpMkLst>
        </pc:cxnChg>
        <pc:cxnChg chg="del mod">
          <ac:chgData name="Tobias Leismann" userId="69547708-d79b-41d8-9046-7ab0c177e252" providerId="ADAL" clId="{CEFA4413-2712-9B4E-A98D-AE0E4562CA58}" dt="2023-09-27T07:20:33.159" v="300" actId="478"/>
          <ac:cxnSpMkLst>
            <pc:docMk/>
            <pc:sldMk cId="763372373" sldId="1168"/>
            <ac:cxnSpMk id="45" creationId="{8CD5FDD0-59B0-4A46-8C48-3114781BA90F}"/>
          </ac:cxnSpMkLst>
        </pc:cxnChg>
        <pc:cxnChg chg="del mod">
          <ac:chgData name="Tobias Leismann" userId="69547708-d79b-41d8-9046-7ab0c177e252" providerId="ADAL" clId="{CEFA4413-2712-9B4E-A98D-AE0E4562CA58}" dt="2023-09-27T07:20:31.407" v="299" actId="478"/>
          <ac:cxnSpMkLst>
            <pc:docMk/>
            <pc:sldMk cId="763372373" sldId="1168"/>
            <ac:cxnSpMk id="46" creationId="{A5B609D6-9915-4C46-8DC7-798DE3D3E057}"/>
          </ac:cxnSpMkLst>
        </pc:cxnChg>
        <pc:cxnChg chg="mod">
          <ac:chgData name="Tobias Leismann" userId="69547708-d79b-41d8-9046-7ab0c177e252" providerId="ADAL" clId="{CEFA4413-2712-9B4E-A98D-AE0E4562CA58}" dt="2023-09-27T07:36:30.493" v="316"/>
          <ac:cxnSpMkLst>
            <pc:docMk/>
            <pc:sldMk cId="763372373" sldId="1168"/>
            <ac:cxnSpMk id="52" creationId="{97844E8C-4197-9769-C2C7-F72069CACA7B}"/>
          </ac:cxnSpMkLst>
        </pc:cxnChg>
        <pc:cxnChg chg="mod">
          <ac:chgData name="Tobias Leismann" userId="69547708-d79b-41d8-9046-7ab0c177e252" providerId="ADAL" clId="{CEFA4413-2712-9B4E-A98D-AE0E4562CA58}" dt="2023-09-27T07:37:00.146" v="321"/>
          <ac:cxnSpMkLst>
            <pc:docMk/>
            <pc:sldMk cId="763372373" sldId="1168"/>
            <ac:cxnSpMk id="55" creationId="{1E7E6B85-6B85-E000-880B-E330320AA0AC}"/>
          </ac:cxnSpMkLst>
        </pc:cxnChg>
        <pc:cxnChg chg="mod">
          <ac:chgData name="Tobias Leismann" userId="69547708-d79b-41d8-9046-7ab0c177e252" providerId="ADAL" clId="{CEFA4413-2712-9B4E-A98D-AE0E4562CA58}" dt="2023-09-27T07:37:22.602" v="324"/>
          <ac:cxnSpMkLst>
            <pc:docMk/>
            <pc:sldMk cId="763372373" sldId="1168"/>
            <ac:cxnSpMk id="58" creationId="{4B2A8B5D-9A4D-C106-99E6-B620E282646F}"/>
          </ac:cxnSpMkLst>
        </pc:cxnChg>
      </pc:sldChg>
      <pc:sldMasterChg chg="delSldLayout">
        <pc:chgData name="Tobias Leismann" userId="69547708-d79b-41d8-9046-7ab0c177e252" providerId="ADAL" clId="{CEFA4413-2712-9B4E-A98D-AE0E4562CA58}" dt="2023-09-27T07:38:04.132" v="333" actId="2696"/>
        <pc:sldMasterMkLst>
          <pc:docMk/>
          <pc:sldMasterMk cId="1539507352" sldId="2147483697"/>
        </pc:sldMasterMkLst>
        <pc:sldLayoutChg chg="del">
          <pc:chgData name="Tobias Leismann" userId="69547708-d79b-41d8-9046-7ab0c177e252" providerId="ADAL" clId="{CEFA4413-2712-9B4E-A98D-AE0E4562CA58}" dt="2023-09-27T07:38:04.132" v="333" actId="2696"/>
          <pc:sldLayoutMkLst>
            <pc:docMk/>
            <pc:sldMasterMk cId="1539507352" sldId="2147483697"/>
            <pc:sldLayoutMk cId="1083149107" sldId="2147483729"/>
          </pc:sldLayoutMkLst>
        </pc:sldLayoutChg>
        <pc:sldLayoutChg chg="del">
          <pc:chgData name="Tobias Leismann" userId="69547708-d79b-41d8-9046-7ab0c177e252" providerId="ADAL" clId="{CEFA4413-2712-9B4E-A98D-AE0E4562CA58}" dt="2023-09-27T07:21:01.109" v="306" actId="2696"/>
          <pc:sldLayoutMkLst>
            <pc:docMk/>
            <pc:sldMasterMk cId="1539507352" sldId="2147483697"/>
            <pc:sldLayoutMk cId="1130561513" sldId="21474837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E324F-700A-44A5-8461-E4C75EABC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4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6C3A64D-CDBA-8441-B726-A0EA7CE1C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36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6C3A64D-CDBA-8441-B726-A0EA7CE1C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33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8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58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F7BE6-E3F0-4144-B91B-AEE151F8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6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4BDD5-B5B7-9E49-8F02-82BDA5FB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7A-D18A-4D47-B186-20445F276BB9}" type="datetimeFigureOut">
              <a:rPr lang="en-VN" smtClean="0"/>
              <a:t>9/27/23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09F8F-14A9-C14B-93A0-E96B9E6D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AF0AB-B45B-4042-A2D3-05D54729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201E-321C-ED4E-9F53-68590F2F51C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3068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 2">
    <p:bg>
      <p:bgPr>
        <a:gradFill>
          <a:gsLst>
            <a:gs pos="100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ACFCAC-946F-9B35-6C07-63C6E9CAC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DF050C-0661-B4B9-05E3-7BA29874E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61C9265-1ABE-7579-3ACC-73BFCAF4D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11A03A-D29A-93C7-3F61-2E7D9613D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chapter divider">
    <p:bg>
      <p:bgPr>
        <a:solidFill>
          <a:srgbClr val="160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B1593-DD0F-10C1-DBC8-70A2B1DB32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3094091"/>
            <a:ext cx="11303496" cy="669819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Chapter 01.</a:t>
            </a:r>
          </a:p>
        </p:txBody>
      </p:sp>
    </p:spTree>
    <p:extLst>
      <p:ext uri="{BB962C8B-B14F-4D97-AF65-F5344CB8AC3E}">
        <p14:creationId xmlns:p14="http://schemas.microsoft.com/office/powerpoint/2010/main" val="131201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headline + sublin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DE339AB-94EA-E132-E18E-5E58972EC5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403" y="6296766"/>
            <a:ext cx="9866523" cy="273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lvl="0"/>
            <a:r>
              <a:rPr lang="en-GB" noProof="0"/>
              <a:t>Source: constellr</a:t>
            </a:r>
          </a:p>
        </p:txBody>
      </p:sp>
      <p:pic>
        <p:nvPicPr>
          <p:cNvPr id="16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619EE338-42AB-03EB-DDE9-E2D94E92C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9" name="Textfeld 10">
            <a:extLst>
              <a:ext uri="{FF2B5EF4-FFF2-40B4-BE49-F238E27FC236}">
                <a16:creationId xmlns:a16="http://schemas.microsoft.com/office/drawing/2014/main" id="{5BF3DE16-130E-1839-915D-4F15D1BE3E60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125185F-BA74-CDB0-F737-A9881BADC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337D844C-44B3-55B9-0AB6-0888774230E4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34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- headline + subline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F16D94F8-9937-B79A-CAB8-E362CB787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32" name="Textfeld 10">
            <a:extLst>
              <a:ext uri="{FF2B5EF4-FFF2-40B4-BE49-F238E27FC236}">
                <a16:creationId xmlns:a16="http://schemas.microsoft.com/office/drawing/2014/main" id="{C44802AD-E0FB-0A4F-ED03-F5E1A8B35C7E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E799BE25-3901-F087-0061-A4532A50D4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779" y="6297085"/>
            <a:ext cx="9866523" cy="2732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noProof="0" dirty="0" smtClean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en-GB" noProof="0"/>
              <a:t>Source: constellr</a:t>
            </a:r>
          </a:p>
        </p:txBody>
      </p:sp>
      <p:sp>
        <p:nvSpPr>
          <p:cNvPr id="40" name="Textplatzhalter 38">
            <a:extLst>
              <a:ext uri="{FF2B5EF4-FFF2-40B4-BE49-F238E27FC236}">
                <a16:creationId xmlns:a16="http://schemas.microsoft.com/office/drawing/2014/main" id="{2BAC6845-4905-3C26-F3DC-605352EEAD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1769808"/>
            <a:ext cx="11303495" cy="4326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9E0DC68-1C95-3798-CE59-864239EF60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DBF8C19-80CC-D33E-F4BA-2E7549D2DF8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56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- headline + sublin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442F7104-E73A-57C9-7221-FBF833F731B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799" y="1769808"/>
            <a:ext cx="11303496" cy="43261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 smtClean="0"/>
            </a:lvl4pPr>
            <a:lvl5pPr>
              <a:defRPr lang="en-GB" noProof="0" dirty="0"/>
            </a:lvl5pPr>
            <a:lvl6pPr marL="2285943" indent="0">
              <a:buNone/>
              <a:defRPr/>
            </a:lvl6pPr>
          </a:lstStyle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19F36DC0-DCF7-F16D-0D25-A1E334D79DC4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94ECD9D0-2866-A225-9460-CB370DACB2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606C9CB-0865-640D-6139-D4733938F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3B790B4-C8F4-39B5-8406-547A0F62B9F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6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- headline + sublin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173A5E7A-CC33-5E76-4160-1BB4BE78E81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31800" y="1769808"/>
            <a:ext cx="11303496" cy="4326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/>
              <a:t>Table, Arial 18pt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42BEA80-E80E-67BE-6971-76F80BD7391A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CB2047D3-DD37-7137-8DEE-9CB403957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1D1F1E3D-EAE1-5373-0AC6-D1FAB7A33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D36E6FE3-174E-7EB0-C208-8C75CFDA0601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95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0">
            <a:extLst>
              <a:ext uri="{FF2B5EF4-FFF2-40B4-BE49-F238E27FC236}">
                <a16:creationId xmlns:a16="http://schemas.microsoft.com/office/drawing/2014/main" id="{C90F1EBD-CA87-A3FF-EA8B-4E9DB5F19001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F98DCA64-0243-1456-7588-585E8CC214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9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20B904B4-2E83-31A5-B4D5-94514F7D54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2" name="Textfeld 10">
            <a:extLst>
              <a:ext uri="{FF2B5EF4-FFF2-40B4-BE49-F238E27FC236}">
                <a16:creationId xmlns:a16="http://schemas.microsoft.com/office/drawing/2014/main" id="{4A542F43-6999-7228-F0A6-84C1FBE151C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9EBFAFE2-7618-2F7D-4AFD-F405B79D8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- headline + subline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DE339AB-94EA-E132-E18E-5E58972EC5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403" y="6296766"/>
            <a:ext cx="9866523" cy="273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lvl="0"/>
            <a:r>
              <a:rPr lang="en-GB" noProof="0"/>
              <a:t>Source: constellr</a:t>
            </a:r>
          </a:p>
        </p:txBody>
      </p:sp>
      <p:pic>
        <p:nvPicPr>
          <p:cNvPr id="16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619EE338-42AB-03EB-DDE9-E2D94E92C2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9" name="Textfeld 10">
            <a:extLst>
              <a:ext uri="{FF2B5EF4-FFF2-40B4-BE49-F238E27FC236}">
                <a16:creationId xmlns:a16="http://schemas.microsoft.com/office/drawing/2014/main" id="{5BF3DE16-130E-1839-915D-4F15D1BE3E60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125185F-BA74-CDB0-F737-A9881BADC0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337D844C-44B3-55B9-0AB6-0888774230E4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85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- closing slide 1">
    <p:bg>
      <p:bgPr>
        <a:gradFill>
          <a:gsLst>
            <a:gs pos="99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122C85-A17D-1367-B425-8706296B0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42D58B7F-0402-DED5-4357-CAE16E108537}"/>
              </a:ext>
            </a:extLst>
          </p:cNvPr>
          <p:cNvSpPr txBox="1"/>
          <p:nvPr userDrawn="1"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64847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- closing slide 2">
    <p:bg>
      <p:bgPr>
        <a:gradFill>
          <a:gsLst>
            <a:gs pos="99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28E319C-5523-5E57-1A4C-5B79B5821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FF8A813B-3C6C-EF90-C3EE-89E208F47348}"/>
              </a:ext>
            </a:extLst>
          </p:cNvPr>
          <p:cNvSpPr txBox="1"/>
          <p:nvPr userDrawn="1"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</p:spTree>
    <p:extLst>
      <p:ext uri="{BB962C8B-B14F-4D97-AF65-F5344CB8AC3E}">
        <p14:creationId xmlns:p14="http://schemas.microsoft.com/office/powerpoint/2010/main" val="216290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76" y="6379716"/>
            <a:ext cx="313294" cy="31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/>
          <p:nvPr/>
        </p:nvSpPr>
        <p:spPr>
          <a:xfrm>
            <a:off x="10404473" y="6425259"/>
            <a:ext cx="1674443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68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 err="1">
                <a:solidFill>
                  <a:srgbClr val="1C0F4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www.constellr.com</a:t>
            </a:r>
            <a:endParaRPr sz="700" b="1" i="0" u="none" strike="noStrike" cap="none">
              <a:solidFill>
                <a:srgbClr val="1C0F46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Google Shape;19;p20"/>
          <p:cNvCxnSpPr/>
          <p:nvPr/>
        </p:nvCxnSpPr>
        <p:spPr>
          <a:xfrm>
            <a:off x="986153" y="6559384"/>
            <a:ext cx="9418320" cy="0"/>
          </a:xfrm>
          <a:prstGeom prst="straightConnector1">
            <a:avLst/>
          </a:prstGeom>
          <a:noFill/>
          <a:ln w="9525" cap="flat" cmpd="sng">
            <a:solidFill>
              <a:srgbClr val="1C0F4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20"/>
          <p:cNvSpPr txBox="1"/>
          <p:nvPr/>
        </p:nvSpPr>
        <p:spPr>
          <a:xfrm>
            <a:off x="11695424" y="6445607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 i="0" u="none" strike="noStrike" cap="none">
                <a:solidFill>
                  <a:srgbClr val="1C0F46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rgbClr val="1C0F46"/>
              </a:solidFill>
              <a:latin typeface="Eina 04 Regular" panose="02000000000000000000" pitchFamily="50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959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hite">
  <p:cSld name="2_Whi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>
            <a:off x="6096000" y="1484313"/>
            <a:ext cx="5299206" cy="430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body" idx="2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3"/>
          </p:nvPr>
        </p:nvSpPr>
        <p:spPr>
          <a:xfrm>
            <a:off x="481781" y="1484313"/>
            <a:ext cx="4241800" cy="34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283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body" idx="1"/>
          </p:nvPr>
        </p:nvSpPr>
        <p:spPr>
          <a:xfrm>
            <a:off x="488852" y="1493740"/>
            <a:ext cx="53467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09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1">
            <a:extLst>
              <a:ext uri="{FF2B5EF4-FFF2-40B4-BE49-F238E27FC236}">
                <a16:creationId xmlns:a16="http://schemas.microsoft.com/office/drawing/2014/main" id="{BF5BB546-6376-47AD-A28F-D05F8FCA6339}"/>
              </a:ext>
            </a:extLst>
          </p:cNvPr>
          <p:cNvGrpSpPr/>
          <p:nvPr userDrawn="1"/>
        </p:nvGrpSpPr>
        <p:grpSpPr>
          <a:xfrm>
            <a:off x="1008668" y="6425259"/>
            <a:ext cx="11155091" cy="237600"/>
            <a:chOff x="923825" y="6425259"/>
            <a:chExt cx="11155091" cy="237600"/>
          </a:xfrm>
        </p:grpSpPr>
        <p:sp>
          <p:nvSpPr>
            <p:cNvPr id="8" name="Rectangle 124">
              <a:extLst>
                <a:ext uri="{FF2B5EF4-FFF2-40B4-BE49-F238E27FC236}">
                  <a16:creationId xmlns:a16="http://schemas.microsoft.com/office/drawing/2014/main" id="{7C21A885-7C18-457C-9B33-C7FCD388FD3C}"/>
                </a:ext>
              </a:extLst>
            </p:cNvPr>
            <p:cNvSpPr/>
            <p:nvPr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</p:spPr>
          <p:txBody>
            <a:bodyPr wrap="square" rIns="468000" anchor="ctr">
              <a:noAutofit/>
            </a:bodyPr>
            <a:lstStyle/>
            <a:p>
              <a:pPr algn="r"/>
              <a:r>
                <a:rPr lang="en-US" sz="700" b="1" err="1">
                  <a:solidFill>
                    <a:srgbClr val="1C0F46"/>
                  </a:solidFill>
                  <a:latin typeface="Eina 04 Bold" panose="02000000000000000000" pitchFamily="2" charset="77"/>
                </a:rPr>
                <a:t>www.constellr.space</a:t>
              </a:r>
              <a:endParaRPr lang="en-US" sz="700" b="1">
                <a:solidFill>
                  <a:srgbClr val="1C0F46"/>
                </a:solidFill>
                <a:latin typeface="Eina 04 Bold" panose="02000000000000000000" pitchFamily="2" charset="77"/>
              </a:endParaRPr>
            </a:p>
          </p:txBody>
        </p:sp>
        <p:cxnSp>
          <p:nvCxnSpPr>
            <p:cNvPr id="9" name="Straight Connector 125">
              <a:extLst>
                <a:ext uri="{FF2B5EF4-FFF2-40B4-BE49-F238E27FC236}">
                  <a16:creationId xmlns:a16="http://schemas.microsoft.com/office/drawing/2014/main" id="{8D4C7904-6CCE-480C-AC7B-F4751EE90B1E}"/>
                </a:ext>
              </a:extLst>
            </p:cNvPr>
            <p:cNvCxnSpPr>
              <a:cxnSpLocks/>
            </p:cNvCxnSpPr>
            <p:nvPr/>
          </p:nvCxnSpPr>
          <p:spPr>
            <a:xfrm>
              <a:off x="923825" y="6559384"/>
              <a:ext cx="9480648" cy="0"/>
            </a:xfrm>
            <a:prstGeom prst="line">
              <a:avLst/>
            </a:prstGeom>
            <a:ln w="3175">
              <a:solidFill>
                <a:srgbClr val="1C0F46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87B267A-27C1-4B85-BD0C-52B6E4831AC6}"/>
              </a:ext>
            </a:extLst>
          </p:cNvPr>
          <p:cNvSpPr txBox="1"/>
          <p:nvPr userDrawn="1"/>
        </p:nvSpPr>
        <p:spPr>
          <a:xfrm>
            <a:off x="11724866" y="6451433"/>
            <a:ext cx="341760" cy="184666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/>
            <a:fld id="{F1A57C80-F92D-4D61-91C4-F4D173B6125F}" type="slidenum">
              <a:rPr lang="de-DE" smtClean="0"/>
              <a:pPr lvl="0"/>
              <a:t>‹#›</a:t>
            </a:fld>
            <a:endParaRPr lang="en-GB"/>
          </a:p>
        </p:txBody>
      </p:sp>
      <p:pic>
        <p:nvPicPr>
          <p:cNvPr id="3" name="Picture 2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577099A9-E805-473E-8872-A68B820B0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04" y="6314662"/>
            <a:ext cx="270815" cy="27354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0D21E80-0F18-5B4D-813B-E9EB759816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852" y="1493740"/>
            <a:ext cx="5346700" cy="4195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7938" indent="0" algn="l">
              <a:buNone/>
              <a:tabLst/>
              <a:defRPr sz="1800" b="1"/>
            </a:lvl2pPr>
            <a:lvl3pPr marL="7938" indent="0" algn="l">
              <a:buNone/>
              <a:tabLst/>
              <a:defRPr sz="1600" i="1">
                <a:solidFill>
                  <a:schemeClr val="accent2"/>
                </a:solidFill>
              </a:defRPr>
            </a:lvl3pPr>
            <a:lvl4pPr marL="7938" indent="0" algn="l">
              <a:buNone/>
              <a:tabLst/>
              <a:defRPr sz="1800"/>
            </a:lvl4pPr>
            <a:lvl5pPr marL="7938" indent="0" algn="l">
              <a:buNone/>
              <a:tabLst/>
              <a:defRPr sz="1800"/>
            </a:lvl5pPr>
          </a:lstStyle>
          <a:p>
            <a:pPr lvl="0"/>
            <a:r>
              <a:rPr lang="en-GB"/>
              <a:t>Paragraph style 14pt</a:t>
            </a:r>
          </a:p>
          <a:p>
            <a:pPr lvl="1"/>
            <a:r>
              <a:rPr lang="en-GB"/>
              <a:t>Subhead bold 18pt</a:t>
            </a:r>
          </a:p>
          <a:p>
            <a:pPr lvl="2"/>
            <a:r>
              <a:rPr lang="en-GB"/>
              <a:t>Subhead italic 16pt blue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B53147E-5086-204B-B671-A2754A6E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CE9B5-731E-604D-BC3B-8590CC8E2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852" y="733634"/>
            <a:ext cx="2309813" cy="310872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1244979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pos="3840">
          <p15:clr>
            <a:srgbClr val="FBAE40"/>
          </p15:clr>
        </p15:guide>
        <p15:guide id="4" pos="302">
          <p15:clr>
            <a:srgbClr val="FBAE40"/>
          </p15:clr>
        </p15:guide>
        <p15:guide id="5" pos="7378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3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type="blank">
  <p:cSld name="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2E0BBAB5-6E19-4F40-A656-0898A8362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35" y="6358160"/>
            <a:ext cx="270815" cy="273541"/>
          </a:xfrm>
          <a:prstGeom prst="rect">
            <a:avLst/>
          </a:prstGeom>
        </p:spPr>
      </p:pic>
      <p:grpSp>
        <p:nvGrpSpPr>
          <p:cNvPr id="9" name="Google Shape;22;p21">
            <a:extLst>
              <a:ext uri="{FF2B5EF4-FFF2-40B4-BE49-F238E27FC236}">
                <a16:creationId xmlns:a16="http://schemas.microsoft.com/office/drawing/2014/main" id="{F8A1DB9A-681B-3E49-A6F2-FD71764C2628}"/>
              </a:ext>
            </a:extLst>
          </p:cNvPr>
          <p:cNvGrpSpPr/>
          <p:nvPr userDrawn="1"/>
        </p:nvGrpSpPr>
        <p:grpSpPr>
          <a:xfrm>
            <a:off x="780902" y="6376424"/>
            <a:ext cx="11092763" cy="237600"/>
            <a:chOff x="986153" y="6425259"/>
            <a:chExt cx="11092763" cy="237600"/>
          </a:xfrm>
        </p:grpSpPr>
        <p:sp>
          <p:nvSpPr>
            <p:cNvPr id="10" name="Google Shape;24;p21">
              <a:extLst>
                <a:ext uri="{FF2B5EF4-FFF2-40B4-BE49-F238E27FC236}">
                  <a16:creationId xmlns:a16="http://schemas.microsoft.com/office/drawing/2014/main" id="{FCA96FFE-C8C0-014F-8D41-B46C019799A6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tx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tx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" name="Google Shape;25;p21">
              <a:extLst>
                <a:ext uri="{FF2B5EF4-FFF2-40B4-BE49-F238E27FC236}">
                  <a16:creationId xmlns:a16="http://schemas.microsoft.com/office/drawing/2014/main" id="{53E23361-B30B-AB48-9B2E-4ED02859DE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1BC767-5459-2049-A571-D11998615065}"/>
              </a:ext>
            </a:extLst>
          </p:cNvPr>
          <p:cNvSpPr>
            <a:spLocks noGrp="1"/>
          </p:cNvSpPr>
          <p:nvPr userDrawn="1"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/>
              <a:pPr/>
              <a:t>‹#›</a:t>
            </a:fld>
            <a:endParaRPr lang="en-VN" sz="800" b="1" i="0" baseline="0"/>
          </a:p>
        </p:txBody>
      </p:sp>
    </p:spTree>
    <p:extLst>
      <p:ext uri="{BB962C8B-B14F-4D97-AF65-F5344CB8AC3E}">
        <p14:creationId xmlns:p14="http://schemas.microsoft.com/office/powerpoint/2010/main" val="3825288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">
    <p:bg>
      <p:bgPr>
        <a:solidFill>
          <a:srgbClr val="1B1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E0C160B-583A-DC02-2EE6-80E00A753C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DCD33F-C046-F84B-B261-BE27D3327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F366995-6E9C-131D-7D00-4127469A13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4DAAE72-2F5B-0250-4C6F-8E97952DB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3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392548A-F71B-F235-CBE3-7CF2B04D3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7F30297-C066-F273-7E68-91F3C08B74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 2">
    <p:bg>
      <p:bgPr>
        <a:gradFill>
          <a:gsLst>
            <a:gs pos="100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ACFCAC-946F-9B35-6C07-63C6E9CAC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DF050C-0661-B4B9-05E3-7BA29874E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61C9265-1ABE-7579-3ACC-73BFCAF4D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11A03A-D29A-93C7-3F61-2E7D9613D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5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chapter divider">
    <p:bg>
      <p:bgPr>
        <a:solidFill>
          <a:srgbClr val="160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839442-D3CF-DC4F-BE09-93455949C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4665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- headline + sublin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DE339AB-94EA-E132-E18E-5E58972EC5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403" y="6296766"/>
            <a:ext cx="9866523" cy="273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lvl="0"/>
            <a:r>
              <a:rPr lang="en-GB" noProof="0"/>
              <a:t>Source: constellr</a:t>
            </a:r>
          </a:p>
        </p:txBody>
      </p:sp>
      <p:pic>
        <p:nvPicPr>
          <p:cNvPr id="16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619EE338-42AB-03EB-DDE9-E2D94E92C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9" name="Textfeld 10">
            <a:extLst>
              <a:ext uri="{FF2B5EF4-FFF2-40B4-BE49-F238E27FC236}">
                <a16:creationId xmlns:a16="http://schemas.microsoft.com/office/drawing/2014/main" id="{5BF3DE16-130E-1839-915D-4F15D1BE3E60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125185F-BA74-CDB0-F737-A9881BADC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337D844C-44B3-55B9-0AB6-0888774230E4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- headline + subline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F16D94F8-9937-B79A-CAB8-E362CB787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32" name="Textfeld 10">
            <a:extLst>
              <a:ext uri="{FF2B5EF4-FFF2-40B4-BE49-F238E27FC236}">
                <a16:creationId xmlns:a16="http://schemas.microsoft.com/office/drawing/2014/main" id="{C44802AD-E0FB-0A4F-ED03-F5E1A8B35C7E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E799BE25-3901-F087-0061-A4532A50D4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779" y="6297085"/>
            <a:ext cx="9866523" cy="2732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noProof="0" dirty="0" smtClean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en-GB" noProof="0"/>
              <a:t>Source: constellr</a:t>
            </a:r>
          </a:p>
        </p:txBody>
      </p:sp>
      <p:sp>
        <p:nvSpPr>
          <p:cNvPr id="40" name="Textplatzhalter 38">
            <a:extLst>
              <a:ext uri="{FF2B5EF4-FFF2-40B4-BE49-F238E27FC236}">
                <a16:creationId xmlns:a16="http://schemas.microsoft.com/office/drawing/2014/main" id="{2BAC6845-4905-3C26-F3DC-605352EEAD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1769808"/>
            <a:ext cx="11303495" cy="4326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9E0DC68-1C95-3798-CE59-864239EF60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DBF8C19-80CC-D33E-F4BA-2E7549D2DF8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9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- headline + sublin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442F7104-E73A-57C9-7221-FBF833F731B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799" y="1769808"/>
            <a:ext cx="11303496" cy="43261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 smtClean="0"/>
            </a:lvl4pPr>
            <a:lvl5pPr>
              <a:defRPr lang="en-GB" noProof="0" dirty="0"/>
            </a:lvl5pPr>
            <a:lvl6pPr marL="2285943" indent="0">
              <a:buNone/>
              <a:defRPr/>
            </a:lvl6pPr>
          </a:lstStyle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19F36DC0-DCF7-F16D-0D25-A1E334D79DC4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94ECD9D0-2866-A225-9460-CB370DACB2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606C9CB-0865-640D-6139-D4733938F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3B790B4-C8F4-39B5-8406-547A0F62B9F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White">
  <p:cSld name="3_Whi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2"/>
          </p:nvPr>
        </p:nvSpPr>
        <p:spPr>
          <a:xfrm>
            <a:off x="481781" y="1484313"/>
            <a:ext cx="4241800" cy="34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pos="3840">
          <p15:clr>
            <a:srgbClr val="FBAE40"/>
          </p15:clr>
        </p15:guide>
        <p15:guide id="4" pos="302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3861">
          <p15:clr>
            <a:srgbClr val="FBAE40"/>
          </p15:clr>
        </p15:guide>
        <p15:guide id="7" orient="horz" pos="93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 - headline + sublin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173A5E7A-CC33-5E76-4160-1BB4BE78E81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31800" y="1769808"/>
            <a:ext cx="11303496" cy="4326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/>
              <a:t>Table, Arial 18pt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42BEA80-E80E-67BE-6971-76F80BD7391A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CB2047D3-DD37-7137-8DEE-9CB403957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1D1F1E3D-EAE1-5373-0AC6-D1FAB7A33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D36E6FE3-174E-7EB0-C208-8C75CFDA0601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89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0">
            <a:extLst>
              <a:ext uri="{FF2B5EF4-FFF2-40B4-BE49-F238E27FC236}">
                <a16:creationId xmlns:a16="http://schemas.microsoft.com/office/drawing/2014/main" id="{C90F1EBD-CA87-A3FF-EA8B-4E9DB5F19001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F98DCA64-0243-1456-7588-585E8CC214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9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20B904B4-2E83-31A5-B4D5-94514F7D54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2" name="Textfeld 10">
            <a:extLst>
              <a:ext uri="{FF2B5EF4-FFF2-40B4-BE49-F238E27FC236}">
                <a16:creationId xmlns:a16="http://schemas.microsoft.com/office/drawing/2014/main" id="{4A542F43-6999-7228-F0A6-84C1FBE151C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9EBFAFE2-7618-2F7D-4AFD-F405B79D8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- headline + subline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grpSp>
        <p:nvGrpSpPr>
          <p:cNvPr id="14" name="Google Shape;22;p21">
            <a:extLst>
              <a:ext uri="{FF2B5EF4-FFF2-40B4-BE49-F238E27FC236}">
                <a16:creationId xmlns:a16="http://schemas.microsoft.com/office/drawing/2014/main" id="{20C3D867-741A-1E46-A4C4-996C4E793E35}"/>
              </a:ext>
            </a:extLst>
          </p:cNvPr>
          <p:cNvGrpSpPr/>
          <p:nvPr userDrawn="1"/>
        </p:nvGrpSpPr>
        <p:grpSpPr>
          <a:xfrm>
            <a:off x="780902" y="6376424"/>
            <a:ext cx="11225337" cy="237600"/>
            <a:chOff x="986153" y="6425259"/>
            <a:chExt cx="11225337" cy="237600"/>
          </a:xfrm>
        </p:grpSpPr>
        <p:sp>
          <p:nvSpPr>
            <p:cNvPr id="17" name="Google Shape;24;p21">
              <a:extLst>
                <a:ext uri="{FF2B5EF4-FFF2-40B4-BE49-F238E27FC236}">
                  <a16:creationId xmlns:a16="http://schemas.microsoft.com/office/drawing/2014/main" id="{2891BB4C-464B-C745-87B3-1A671D93748D}"/>
                </a:ext>
              </a:extLst>
            </p:cNvPr>
            <p:cNvSpPr/>
            <p:nvPr userDrawn="1"/>
          </p:nvSpPr>
          <p:spPr>
            <a:xfrm>
              <a:off x="1053704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rgbClr val="1C0F46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rgbClr val="1C0F46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25;p21">
              <a:extLst>
                <a:ext uri="{FF2B5EF4-FFF2-40B4-BE49-F238E27FC236}">
                  <a16:creationId xmlns:a16="http://schemas.microsoft.com/office/drawing/2014/main" id="{D9E14115-5AB7-2D40-A88D-FEB86DE667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rgbClr val="1C0F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20CD94C-03E8-6B49-860F-D5875F26A930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rgbClr val="1C0F46"/>
                </a:solidFill>
              </a:rPr>
              <a:pPr/>
              <a:t>‹#›</a:t>
            </a:fld>
            <a:endParaRPr lang="en-VN" sz="800" b="1" i="0" baseline="0">
              <a:solidFill>
                <a:srgbClr val="1C0F46"/>
              </a:solidFill>
            </a:endParaRPr>
          </a:p>
        </p:txBody>
      </p:sp>
      <p:pic>
        <p:nvPicPr>
          <p:cNvPr id="21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7D574F85-B330-A24E-9858-E64504D1B7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35" y="6363591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 - closing slide 1">
    <p:bg>
      <p:bgPr>
        <a:gradFill>
          <a:gsLst>
            <a:gs pos="99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122C85-A17D-1367-B425-8706296B0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0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42D58B7F-0402-DED5-4357-CAE16E108537}"/>
              </a:ext>
            </a:extLst>
          </p:cNvPr>
          <p:cNvSpPr txBox="1"/>
          <p:nvPr userDrawn="1"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659809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 - closing slide 2">
    <p:bg>
      <p:bgPr>
        <a:gradFill>
          <a:gsLst>
            <a:gs pos="99000">
              <a:schemeClr val="tx2"/>
            </a:gs>
            <a:gs pos="0">
              <a:schemeClr val="accent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28E319C-5523-5E57-1A4C-5B79B5821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FF8A813B-3C6C-EF90-C3EE-89E208F47348}"/>
              </a:ext>
            </a:extLst>
          </p:cNvPr>
          <p:cNvSpPr txBox="1"/>
          <p:nvPr userDrawn="1"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</p:spTree>
    <p:extLst>
      <p:ext uri="{BB962C8B-B14F-4D97-AF65-F5344CB8AC3E}">
        <p14:creationId xmlns:p14="http://schemas.microsoft.com/office/powerpoint/2010/main" val="3314502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_White" type="blank">
  <p:cSld name="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2;p21">
            <a:extLst>
              <a:ext uri="{FF2B5EF4-FFF2-40B4-BE49-F238E27FC236}">
                <a16:creationId xmlns:a16="http://schemas.microsoft.com/office/drawing/2014/main" id="{F8A1DB9A-681B-3E49-A6F2-FD71764C2628}"/>
              </a:ext>
            </a:extLst>
          </p:cNvPr>
          <p:cNvGrpSpPr/>
          <p:nvPr userDrawn="1"/>
        </p:nvGrpSpPr>
        <p:grpSpPr>
          <a:xfrm>
            <a:off x="780902" y="6376424"/>
            <a:ext cx="11225337" cy="237600"/>
            <a:chOff x="986153" y="6425259"/>
            <a:chExt cx="11225337" cy="237600"/>
          </a:xfrm>
        </p:grpSpPr>
        <p:sp>
          <p:nvSpPr>
            <p:cNvPr id="10" name="Google Shape;24;p21">
              <a:extLst>
                <a:ext uri="{FF2B5EF4-FFF2-40B4-BE49-F238E27FC236}">
                  <a16:creationId xmlns:a16="http://schemas.microsoft.com/office/drawing/2014/main" id="{FCA96FFE-C8C0-014F-8D41-B46C019799A6}"/>
                </a:ext>
              </a:extLst>
            </p:cNvPr>
            <p:cNvSpPr/>
            <p:nvPr userDrawn="1"/>
          </p:nvSpPr>
          <p:spPr>
            <a:xfrm>
              <a:off x="1053704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rgbClr val="1C0F46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rgbClr val="1C0F46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" name="Google Shape;25;p21">
              <a:extLst>
                <a:ext uri="{FF2B5EF4-FFF2-40B4-BE49-F238E27FC236}">
                  <a16:creationId xmlns:a16="http://schemas.microsoft.com/office/drawing/2014/main" id="{53E23361-B30B-AB48-9B2E-4ED02859DE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rgbClr val="1C0F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1BC767-5459-2049-A571-D11998615065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rgbClr val="1C0F46"/>
                </a:solidFill>
              </a:rPr>
              <a:pPr/>
              <a:t>‹#›</a:t>
            </a:fld>
            <a:endParaRPr lang="en-VN" sz="800" b="1" i="0" baseline="0">
              <a:solidFill>
                <a:srgbClr val="1C0F46"/>
              </a:solidFill>
            </a:endParaRP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EFE19034-5601-9C44-B5EC-153743548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35" y="6363591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6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_White" type="blank" preserve="1">
  <p:cSld name="1_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Logo&#10;&#10;Description automatically generated">
            <a:extLst>
              <a:ext uri="{FF2B5EF4-FFF2-40B4-BE49-F238E27FC236}">
                <a16:creationId xmlns:a16="http://schemas.microsoft.com/office/drawing/2014/main" id="{27F9FEAE-4142-5A4A-8A11-C36806E69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61557"/>
            <a:ext cx="302947" cy="272397"/>
          </a:xfrm>
          <a:prstGeom prst="rect">
            <a:avLst/>
          </a:prstGeom>
        </p:spPr>
      </p:pic>
      <p:grpSp>
        <p:nvGrpSpPr>
          <p:cNvPr id="13" name="Google Shape;22;p21">
            <a:extLst>
              <a:ext uri="{FF2B5EF4-FFF2-40B4-BE49-F238E27FC236}">
                <a16:creationId xmlns:a16="http://schemas.microsoft.com/office/drawing/2014/main" id="{529DB738-BAC0-8C4C-9AF6-1690E75BF739}"/>
              </a:ext>
            </a:extLst>
          </p:cNvPr>
          <p:cNvGrpSpPr/>
          <p:nvPr userDrawn="1"/>
        </p:nvGrpSpPr>
        <p:grpSpPr>
          <a:xfrm>
            <a:off x="780902" y="6376424"/>
            <a:ext cx="11225337" cy="237600"/>
            <a:chOff x="986153" y="6425259"/>
            <a:chExt cx="11225337" cy="237600"/>
          </a:xfrm>
        </p:grpSpPr>
        <p:sp>
          <p:nvSpPr>
            <p:cNvPr id="14" name="Google Shape;24;p21">
              <a:extLst>
                <a:ext uri="{FF2B5EF4-FFF2-40B4-BE49-F238E27FC236}">
                  <a16:creationId xmlns:a16="http://schemas.microsoft.com/office/drawing/2014/main" id="{1938FFB1-CF10-8547-8582-D093837F38A0}"/>
                </a:ext>
              </a:extLst>
            </p:cNvPr>
            <p:cNvSpPr/>
            <p:nvPr userDrawn="1"/>
          </p:nvSpPr>
          <p:spPr>
            <a:xfrm>
              <a:off x="1053704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25;p21">
              <a:extLst>
                <a:ext uri="{FF2B5EF4-FFF2-40B4-BE49-F238E27FC236}">
                  <a16:creationId xmlns:a16="http://schemas.microsoft.com/office/drawing/2014/main" id="{6B2E3E17-037D-EF42-BF18-1787DCA02D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3A8DCEC-9E20-134B-A273-F752A2FD22D9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‹#›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33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3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hite">
  <p:cSld name="2_Whi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>
            <a:off x="6096000" y="1484313"/>
            <a:ext cx="5299206" cy="430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body" idx="2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3"/>
          </p:nvPr>
        </p:nvSpPr>
        <p:spPr>
          <a:xfrm>
            <a:off x="481781" y="1484313"/>
            <a:ext cx="4241800" cy="34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pos="3840">
          <p15:clr>
            <a:srgbClr val="FBAE40"/>
          </p15:clr>
        </p15:guide>
        <p15:guide id="4" pos="302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3861">
          <p15:clr>
            <a:srgbClr val="FBAE40"/>
          </p15:clr>
        </p15:guide>
        <p15:guide id="7" orient="horz" pos="9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Appendix" userDrawn="1">
  <p:cSld name="1_White Appendix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26"/>
          <p:cNvGrpSpPr/>
          <p:nvPr/>
        </p:nvGrpSpPr>
        <p:grpSpPr>
          <a:xfrm>
            <a:off x="986153" y="6425259"/>
            <a:ext cx="11092763" cy="237600"/>
            <a:chOff x="986153" y="6425259"/>
            <a:chExt cx="11092763" cy="237600"/>
          </a:xfrm>
        </p:grpSpPr>
        <p:sp>
          <p:nvSpPr>
            <p:cNvPr id="93" name="Google Shape;93;p26"/>
            <p:cNvSpPr/>
            <p:nvPr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err="1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www.constellr.com</a:t>
              </a:r>
              <a:endParaRPr sz="7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94" name="Google Shape;94;p26"/>
            <p:cNvCxnSpPr/>
            <p:nvPr/>
          </p:nvCxnSpPr>
          <p:spPr>
            <a:xfrm>
              <a:off x="986153" y="6559384"/>
              <a:ext cx="9418320" cy="0"/>
            </a:xfrm>
            <a:prstGeom prst="straightConnector1">
              <a:avLst/>
            </a:prstGeom>
            <a:noFill/>
            <a:ln w="9525" cap="flat" cmpd="sng">
              <a:solidFill>
                <a:schemeClr val="lt1">
                  <a:alpha val="49803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5" name="Google Shape;95;p26"/>
          <p:cNvSpPr txBox="1"/>
          <p:nvPr/>
        </p:nvSpPr>
        <p:spPr>
          <a:xfrm>
            <a:off x="11724866" y="6451433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‹#›</a:t>
            </a:fld>
            <a:endParaRPr sz="600" b="1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6" name="Google Shape;96;p26" descr="Sunburst chart&#10;&#10;Description automatically generated with medium confidenc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5" y="6314661"/>
            <a:ext cx="270814" cy="2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6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body" idx="1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2"/>
          </p:nvPr>
        </p:nvSpPr>
        <p:spPr>
          <a:xfrm>
            <a:off x="6096000" y="1484313"/>
            <a:ext cx="4241800" cy="34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nter"/>
              <a:buChar char="▫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3"/>
          </p:nvPr>
        </p:nvSpPr>
        <p:spPr>
          <a:xfrm>
            <a:off x="488852" y="1493740"/>
            <a:ext cx="53467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ck">
  <p:cSld name="1_Black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7"/>
          <p:cNvGrpSpPr/>
          <p:nvPr/>
        </p:nvGrpSpPr>
        <p:grpSpPr>
          <a:xfrm>
            <a:off x="986153" y="6425259"/>
            <a:ext cx="11092763" cy="237600"/>
            <a:chOff x="986153" y="6425259"/>
            <a:chExt cx="11092763" cy="237600"/>
          </a:xfrm>
        </p:grpSpPr>
        <p:sp>
          <p:nvSpPr>
            <p:cNvPr id="104" name="Google Shape;104;p27"/>
            <p:cNvSpPr/>
            <p:nvPr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err="1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www.constellr.com</a:t>
              </a:r>
              <a:endParaRPr sz="7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5" name="Google Shape;105;p27"/>
            <p:cNvCxnSpPr/>
            <p:nvPr/>
          </p:nvCxnSpPr>
          <p:spPr>
            <a:xfrm>
              <a:off x="986153" y="6559384"/>
              <a:ext cx="9418320" cy="0"/>
            </a:xfrm>
            <a:prstGeom prst="straightConnector1">
              <a:avLst/>
            </a:prstGeom>
            <a:noFill/>
            <a:ln w="9525" cap="flat" cmpd="sng">
              <a:solidFill>
                <a:schemeClr val="lt1">
                  <a:alpha val="49803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6" name="Google Shape;106;p27"/>
          <p:cNvSpPr txBox="1"/>
          <p:nvPr/>
        </p:nvSpPr>
        <p:spPr>
          <a:xfrm>
            <a:off x="11724866" y="6451433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‹#›</a:t>
            </a:fld>
            <a:endParaRPr sz="600" b="1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7" name="Google Shape;107;p27" descr="Sunburst chart&#10;&#10;Description automatically generated with medium confidenc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5" y="6314661"/>
            <a:ext cx="270814" cy="2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7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488852" y="1493740"/>
            <a:ext cx="53467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3"/>
          </p:nvPr>
        </p:nvSpPr>
        <p:spPr>
          <a:xfrm>
            <a:off x="6096000" y="1484313"/>
            <a:ext cx="4241800" cy="34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nter"/>
              <a:buChar char="▫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ck" preserve="1" userDrawn="1">
  <p:cSld name="2_Black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7"/>
          <p:cNvGrpSpPr/>
          <p:nvPr/>
        </p:nvGrpSpPr>
        <p:grpSpPr>
          <a:xfrm>
            <a:off x="986153" y="6425259"/>
            <a:ext cx="11092763" cy="237600"/>
            <a:chOff x="986153" y="6425259"/>
            <a:chExt cx="11092763" cy="237600"/>
          </a:xfrm>
        </p:grpSpPr>
        <p:sp>
          <p:nvSpPr>
            <p:cNvPr id="104" name="Google Shape;104;p27"/>
            <p:cNvSpPr/>
            <p:nvPr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err="1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www.constellr.com</a:t>
              </a:r>
              <a:endParaRPr sz="7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5" name="Google Shape;105;p27"/>
            <p:cNvCxnSpPr/>
            <p:nvPr/>
          </p:nvCxnSpPr>
          <p:spPr>
            <a:xfrm>
              <a:off x="986153" y="6559384"/>
              <a:ext cx="9418320" cy="0"/>
            </a:xfrm>
            <a:prstGeom prst="straightConnector1">
              <a:avLst/>
            </a:prstGeom>
            <a:noFill/>
            <a:ln w="9525" cap="flat" cmpd="sng">
              <a:solidFill>
                <a:schemeClr val="lt1">
                  <a:alpha val="49803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6" name="Google Shape;106;p27"/>
          <p:cNvSpPr txBox="1"/>
          <p:nvPr/>
        </p:nvSpPr>
        <p:spPr>
          <a:xfrm>
            <a:off x="11724866" y="6451433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‹#›</a:t>
            </a:fld>
            <a:endParaRPr sz="600" b="1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7" name="Google Shape;107;p27" descr="Sunburst chart&#10;&#10;Description automatically generated with medium confidenc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5" y="6314661"/>
            <a:ext cx="270814" cy="2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7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">
    <p:bg>
      <p:bgPr>
        <a:solidFill>
          <a:srgbClr val="1B1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E0C160B-583A-DC02-2EE6-80E00A753C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DCD33F-C046-F84B-B261-BE27D3327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F366995-6E9C-131D-7D00-4127469A13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4DAAE72-2F5B-0250-4C6F-8E97952DB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3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392548A-F71B-F235-CBE3-7CF2B04D3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7F30297-C066-F273-7E68-91F3C08B74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99000">
              <a:schemeClr val="dk2"/>
            </a:gs>
            <a:gs pos="100000">
              <a:schemeClr val="dk2"/>
            </a:gs>
          </a:gsLst>
          <a:lin ang="162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;p15">
            <a:extLst>
              <a:ext uri="{FF2B5EF4-FFF2-40B4-BE49-F238E27FC236}">
                <a16:creationId xmlns:a16="http://schemas.microsoft.com/office/drawing/2014/main" id="{0EE6B742-9350-4659-41D4-E75DBB29D8CA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15" y="1587490"/>
            <a:ext cx="3898800" cy="11452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0;p20">
            <a:extLst>
              <a:ext uri="{FF2B5EF4-FFF2-40B4-BE49-F238E27FC236}">
                <a16:creationId xmlns:a16="http://schemas.microsoft.com/office/drawing/2014/main" id="{876E5C4C-2FE4-78F1-21DC-A6E35E0CA61E}"/>
              </a:ext>
            </a:extLst>
          </p:cNvPr>
          <p:cNvGrpSpPr/>
          <p:nvPr userDrawn="1"/>
        </p:nvGrpSpPr>
        <p:grpSpPr>
          <a:xfrm>
            <a:off x="1008668" y="6425259"/>
            <a:ext cx="11155091" cy="237600"/>
            <a:chOff x="923825" y="6425259"/>
            <a:chExt cx="11155091" cy="237600"/>
          </a:xfrm>
        </p:grpSpPr>
        <p:sp>
          <p:nvSpPr>
            <p:cNvPr id="3" name="Google Shape;31;p20">
              <a:extLst>
                <a:ext uri="{FF2B5EF4-FFF2-40B4-BE49-F238E27FC236}">
                  <a16:creationId xmlns:a16="http://schemas.microsoft.com/office/drawing/2014/main" id="{004A5716-B67E-B4B4-3BB8-EB8CF9209657}"/>
                </a:ext>
              </a:extLst>
            </p:cNvPr>
            <p:cNvSpPr/>
            <p:nvPr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 u="none" strike="noStrike" cap="none" err="1">
                  <a:solidFill>
                    <a:srgbClr val="1C0F46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www.constellr.com</a:t>
              </a:r>
              <a:endParaRPr sz="700" b="1" i="0" u="none" strike="noStrike" cap="none">
                <a:solidFill>
                  <a:srgbClr val="1C0F4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4" name="Google Shape;32;p20">
              <a:extLst>
                <a:ext uri="{FF2B5EF4-FFF2-40B4-BE49-F238E27FC236}">
                  <a16:creationId xmlns:a16="http://schemas.microsoft.com/office/drawing/2014/main" id="{9C9242CD-C052-48CC-F052-7FAF75AA589F}"/>
                </a:ext>
              </a:extLst>
            </p:cNvPr>
            <p:cNvCxnSpPr/>
            <p:nvPr/>
          </p:nvCxnSpPr>
          <p:spPr>
            <a:xfrm>
              <a:off x="923825" y="6559384"/>
              <a:ext cx="9480648" cy="0"/>
            </a:xfrm>
            <a:prstGeom prst="straightConnector1">
              <a:avLst/>
            </a:prstGeom>
            <a:noFill/>
            <a:ln w="9525" cap="flat" cmpd="sng">
              <a:solidFill>
                <a:srgbClr val="1C0F4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" name="Google Shape;33;p20">
            <a:extLst>
              <a:ext uri="{FF2B5EF4-FFF2-40B4-BE49-F238E27FC236}">
                <a16:creationId xmlns:a16="http://schemas.microsoft.com/office/drawing/2014/main" id="{076EA491-2A43-1CC3-F6BC-65D946112984}"/>
              </a:ext>
            </a:extLst>
          </p:cNvPr>
          <p:cNvSpPr txBox="1"/>
          <p:nvPr userDrawn="1"/>
        </p:nvSpPr>
        <p:spPr>
          <a:xfrm>
            <a:off x="11724866" y="6451433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 i="0" u="none" strike="noStrike" cap="none">
                <a:solidFill>
                  <a:srgbClr val="1C0F4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‹#›</a:t>
            </a:fld>
            <a:endParaRPr sz="600" b="1" i="0" u="none" strike="noStrike" cap="none">
              <a:solidFill>
                <a:srgbClr val="1C0F46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Google Shape;34;p20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D85C6D29-4DE4-CA60-41E6-A582019D8831}"/>
              </a:ext>
            </a:extLst>
          </p:cNvPr>
          <p:cNvPicPr preferRelativeResize="0"/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4" y="6314662"/>
            <a:ext cx="270815" cy="2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;p20">
            <a:extLst>
              <a:ext uri="{FF2B5EF4-FFF2-40B4-BE49-F238E27FC236}">
                <a16:creationId xmlns:a16="http://schemas.microsoft.com/office/drawing/2014/main" id="{04313A57-79DE-191F-7C50-D0E712AC4261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0" r:id="rId3"/>
    <p:sldLayoutId id="2147483661" r:id="rId4"/>
    <p:sldLayoutId id="2147483662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D96F714A-F24D-1746-0A5C-E5FC9F98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42521"/>
            <a:ext cx="11303496" cy="4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English Version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3C5B3C4-7EBC-FAED-9063-5701C89DE4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7175332"/>
            <a:ext cx="7316567" cy="22690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4F5933-6FC7-006D-9A24-740ED8C99E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6567" y="7175332"/>
            <a:ext cx="4893733" cy="22690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CA3E7D-AE38-A151-8F6E-0F2FDF97A1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75200" y="9530476"/>
            <a:ext cx="7416800" cy="35560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9AC7E9-6DE3-D571-9C63-18EA11D4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Ninth level</a:t>
            </a:r>
          </a:p>
          <a:p>
            <a:pPr lvl="8"/>
            <a:r>
              <a:rPr lang="en-GB" noProof="0"/>
              <a:t>Tenth level</a:t>
            </a: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2596EFA6-8511-860C-F445-9ADD5B8429F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7175332"/>
            <a:ext cx="7316567" cy="2269067"/>
          </a:xfrm>
          <a:prstGeom prst="rect">
            <a:avLst/>
          </a:prstGeom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81B1A939-9F20-9E9A-7D44-321DCE85936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16567" y="7175332"/>
            <a:ext cx="4893733" cy="2269067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A2E72D67-33E0-C91D-8832-A0E12431FFD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775200" y="9530476"/>
            <a:ext cx="74168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0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160A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7192" indent="-307192" algn="l" defTabSz="914377" rtl="0" eaLnBrk="1" latinLnBrk="0" hangingPunct="1">
        <a:lnSpc>
          <a:spcPct val="100000"/>
        </a:lnSpc>
        <a:spcBef>
          <a:spcPts val="1000"/>
        </a:spcBef>
        <a:buFont typeface="+mj-lt"/>
        <a:buAutoNum type="arabicPeriod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9984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alpha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65976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roman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48766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84758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en-GB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20749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56741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692733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028724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D96F714A-F24D-1746-0A5C-E5FC9F98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42521"/>
            <a:ext cx="11303496" cy="4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English Version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9AC7E9-6DE3-D571-9C63-18EA11D4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Ninth level</a:t>
            </a:r>
          </a:p>
          <a:p>
            <a:pPr lvl="8"/>
            <a:r>
              <a:rPr lang="en-GB" noProof="0"/>
              <a:t>Tenth level</a:t>
            </a:r>
          </a:p>
        </p:txBody>
      </p:sp>
    </p:spTree>
    <p:extLst>
      <p:ext uri="{BB962C8B-B14F-4D97-AF65-F5344CB8AC3E}">
        <p14:creationId xmlns:p14="http://schemas.microsoft.com/office/powerpoint/2010/main" val="384619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160A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7192" indent="-307192" algn="l" defTabSz="914377" rtl="0" eaLnBrk="1" latinLnBrk="0" hangingPunct="1">
        <a:lnSpc>
          <a:spcPct val="100000"/>
        </a:lnSpc>
        <a:spcBef>
          <a:spcPts val="1000"/>
        </a:spcBef>
        <a:buFont typeface="+mj-lt"/>
        <a:buAutoNum type="arabicPeriod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9984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alpha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65976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roman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48766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84758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en-GB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20749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56741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692733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028724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onstellr.com/#early-access-programme" TargetMode="Externa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mailto:tobias.leismann@constellr.com" TargetMode="External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hyperlink" Target="https://www.linkedin.com/company/constellr/" TargetMode="External"/><Relationship Id="rId10" Type="http://schemas.openxmlformats.org/officeDocument/2006/relationships/image" Target="../media/image73.png"/><Relationship Id="rId4" Type="http://schemas.openxmlformats.org/officeDocument/2006/relationships/hyperlink" Target="https://constellr.com/" TargetMode="External"/><Relationship Id="rId9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28.jpeg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26.emf"/><Relationship Id="rId4" Type="http://schemas.openxmlformats.org/officeDocument/2006/relationships/image" Target="../media/image16.jpeg"/><Relationship Id="rId9" Type="http://schemas.openxmlformats.org/officeDocument/2006/relationships/image" Target="../media/image25.wmf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19.svg"/><Relationship Id="rId2" Type="http://schemas.openxmlformats.org/officeDocument/2006/relationships/image" Target="../media/image53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22.sv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6;p1">
            <a:extLst>
              <a:ext uri="{FF2B5EF4-FFF2-40B4-BE49-F238E27FC236}">
                <a16:creationId xmlns:a16="http://schemas.microsoft.com/office/drawing/2014/main" id="{B6B137DD-8F94-6643-AFA6-E7056542CE0D}"/>
              </a:ext>
            </a:extLst>
          </p:cNvPr>
          <p:cNvSpPr txBox="1"/>
          <p:nvPr/>
        </p:nvSpPr>
        <p:spPr>
          <a:xfrm>
            <a:off x="405481" y="275151"/>
            <a:ext cx="11481611" cy="19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75" rIns="0" bIns="0" anchor="t" anchorCtr="0">
            <a:spAutoFit/>
          </a:bodyPr>
          <a:lstStyle/>
          <a:p>
            <a:pPr marL="7701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 Gulde</a:t>
            </a:r>
            <a:r>
              <a:rPr kumimoji="0" lang="en-US" sz="12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1213" b="0" i="0" u="none" strike="noStrike" kern="1200" cap="none" spc="0" normalizeH="0" baseline="0" noProof="0">
                <a:ln>
                  <a:noFill/>
                </a:ln>
                <a:solidFill>
                  <a:srgbClr val="56C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  <a:r>
              <a:rPr kumimoji="0" lang="en-US" sz="1213" b="0" i="0" u="none" strike="noStrike" kern="1200" cap="none" spc="0" normalizeH="0" baseline="0" noProof="0">
                <a:ln>
                  <a:noFill/>
                </a:ln>
                <a:solidFill>
                  <a:srgbClr val="56C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.gulde@constellr.com</a:t>
            </a:r>
            <a:endParaRPr kumimoji="0" sz="12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9F9C14-460E-C945-814F-8BD5A48D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0" t="12808" b="7790"/>
          <a:stretch/>
        </p:blipFill>
        <p:spPr>
          <a:xfrm>
            <a:off x="5671400" y="5469"/>
            <a:ext cx="6520600" cy="6852531"/>
          </a:xfrm>
          <a:prstGeom prst="rect">
            <a:avLst/>
          </a:prstGeom>
        </p:spPr>
      </p:pic>
      <p:sp>
        <p:nvSpPr>
          <p:cNvPr id="11" name="Google Shape;35;p1">
            <a:extLst>
              <a:ext uri="{FF2B5EF4-FFF2-40B4-BE49-F238E27FC236}">
                <a16:creationId xmlns:a16="http://schemas.microsoft.com/office/drawing/2014/main" id="{95B60D26-029F-6047-8DC7-AA93F4FDA1B4}"/>
              </a:ext>
            </a:extLst>
          </p:cNvPr>
          <p:cNvSpPr txBox="1"/>
          <p:nvPr/>
        </p:nvSpPr>
        <p:spPr>
          <a:xfrm>
            <a:off x="1162475" y="3204618"/>
            <a:ext cx="6458050" cy="148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pPr marL="7701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Measuring temperature and water resources for agriculture and the environment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40A99E8-AF21-EF4F-937D-65AC7004B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2301" y="5152666"/>
            <a:ext cx="5811392" cy="1486264"/>
          </a:xfrm>
        </p:spPr>
        <p:txBody>
          <a:bodyPr/>
          <a:lstStyle/>
          <a:p>
            <a:r>
              <a:rPr lang="de-DE" dirty="0"/>
              <a:t>European Regional Symposium on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tourism</a:t>
            </a:r>
            <a:r>
              <a:rPr lang="de-DE" dirty="0"/>
              <a:t> &amp; </a:t>
            </a:r>
            <a:r>
              <a:rPr lang="de-DE" dirty="0" err="1"/>
              <a:t>agriculture</a:t>
            </a:r>
            <a:endParaRPr lang="de-DE" dirty="0"/>
          </a:p>
          <a:p>
            <a:r>
              <a:rPr lang="de-DE" dirty="0" err="1"/>
              <a:t>Matera</a:t>
            </a:r>
            <a:r>
              <a:rPr lang="de-DE" dirty="0"/>
              <a:t>, </a:t>
            </a:r>
            <a:r>
              <a:rPr lang="de-DE" dirty="0" err="1"/>
              <a:t>Balilicata</a:t>
            </a:r>
            <a:r>
              <a:rPr lang="de-DE" dirty="0"/>
              <a:t> Region, September 29 2023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46CB155-281D-694F-9E77-1A414E3FE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4080" y="568019"/>
            <a:ext cx="5761217" cy="242025"/>
          </a:xfrm>
        </p:spPr>
        <p:txBody>
          <a:bodyPr/>
          <a:lstStyle/>
          <a:p>
            <a:r>
              <a:rPr lang="de-DE" dirty="0"/>
              <a:t>Tobias Leismann, </a:t>
            </a:r>
            <a:r>
              <a:rPr lang="de-DE" dirty="0" err="1"/>
              <a:t>tobias.leismann@constellr.com</a:t>
            </a:r>
            <a:endParaRPr lang="de-DE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E93186C-6B93-BE49-8064-3C9CB4346CA4}"/>
              </a:ext>
            </a:extLst>
          </p:cNvPr>
          <p:cNvSpPr txBox="1">
            <a:spLocks/>
          </p:cNvSpPr>
          <p:nvPr/>
        </p:nvSpPr>
        <p:spPr>
          <a:xfrm>
            <a:off x="671171" y="5778474"/>
            <a:ext cx="3716337" cy="2420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lang="de-DE"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998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tabLst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597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tabLst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876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84758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en-GB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20749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56741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692733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02872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4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98241699-8DED-455A-D153-6376F64B6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83" y="8396"/>
            <a:ext cx="6096001" cy="6849604"/>
          </a:xfrm>
          <a:prstGeom prst="rect">
            <a:avLst/>
          </a:prstGeom>
        </p:spPr>
      </p:pic>
      <p:pic>
        <p:nvPicPr>
          <p:cNvPr id="3" name="Picture 2" descr="A satellite view of a city&#10;&#10;Description automatically generated">
            <a:extLst>
              <a:ext uri="{FF2B5EF4-FFF2-40B4-BE49-F238E27FC236}">
                <a16:creationId xmlns:a16="http://schemas.microsoft.com/office/drawing/2014/main" id="{D3E4FD34-CB13-9C07-A902-E71D3AD84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118" y="8396"/>
            <a:ext cx="6101882" cy="6849604"/>
          </a:xfrm>
          <a:prstGeom prst="rect">
            <a:avLst/>
          </a:prstGeom>
        </p:spPr>
      </p:pic>
      <p:grpSp>
        <p:nvGrpSpPr>
          <p:cNvPr id="11" name="Google Shape;22;p21">
            <a:extLst>
              <a:ext uri="{FF2B5EF4-FFF2-40B4-BE49-F238E27FC236}">
                <a16:creationId xmlns:a16="http://schemas.microsoft.com/office/drawing/2014/main" id="{7EB18C4F-A34F-D444-93B8-7D0F5CD66C06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12" name="Google Shape;24;p21">
              <a:extLst>
                <a:ext uri="{FF2B5EF4-FFF2-40B4-BE49-F238E27FC236}">
                  <a16:creationId xmlns:a16="http://schemas.microsoft.com/office/drawing/2014/main" id="{97D7A388-6C45-724F-B11C-18082FFA354C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</a:p>
          </p:txBody>
        </p:sp>
        <p:cxnSp>
          <p:nvCxnSpPr>
            <p:cNvPr id="13" name="Google Shape;25;p21">
              <a:extLst>
                <a:ext uri="{FF2B5EF4-FFF2-40B4-BE49-F238E27FC236}">
                  <a16:creationId xmlns:a16="http://schemas.microsoft.com/office/drawing/2014/main" id="{21D71A8E-B487-9440-844E-7542677E94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8B19E14-5521-7E4E-8783-5DA315134801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US" sz="800" b="1" i="0" baseline="0" smtClean="0">
                <a:solidFill>
                  <a:schemeClr val="bg1"/>
                </a:solidFill>
              </a:rPr>
              <a:pPr/>
              <a:t>10</a:t>
            </a:fld>
            <a:endParaRPr lang="en-US" sz="800" b="1" i="0" baseline="0">
              <a:solidFill>
                <a:schemeClr val="bg1"/>
              </a:solidFill>
            </a:endParaRPr>
          </a:p>
        </p:txBody>
      </p:sp>
      <p:pic>
        <p:nvPicPr>
          <p:cNvPr id="15" name="Picture 9" descr="Logo&#10;&#10;Description automatically generated">
            <a:extLst>
              <a:ext uri="{FF2B5EF4-FFF2-40B4-BE49-F238E27FC236}">
                <a16:creationId xmlns:a16="http://schemas.microsoft.com/office/drawing/2014/main" id="{61EDBDCF-329A-0641-8FFC-56C8943738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grpSp>
        <p:nvGrpSpPr>
          <p:cNvPr id="2" name="Gruppieren 25">
            <a:extLst>
              <a:ext uri="{FF2B5EF4-FFF2-40B4-BE49-F238E27FC236}">
                <a16:creationId xmlns:a16="http://schemas.microsoft.com/office/drawing/2014/main" id="{070C856A-3A8C-F40C-D4E8-5001038E98DD}"/>
              </a:ext>
            </a:extLst>
          </p:cNvPr>
          <p:cNvGrpSpPr/>
          <p:nvPr/>
        </p:nvGrpSpPr>
        <p:grpSpPr>
          <a:xfrm>
            <a:off x="1103371" y="5802795"/>
            <a:ext cx="3600326" cy="486491"/>
            <a:chOff x="3314700" y="5285207"/>
            <a:chExt cx="5186363" cy="700803"/>
          </a:xfrm>
        </p:grpSpPr>
        <p:sp>
          <p:nvSpPr>
            <p:cNvPr id="6" name="Rechteck 26">
              <a:extLst>
                <a:ext uri="{FF2B5EF4-FFF2-40B4-BE49-F238E27FC236}">
                  <a16:creationId xmlns:a16="http://schemas.microsoft.com/office/drawing/2014/main" id="{042C52A5-46CE-E98C-8294-06367538016E}"/>
                </a:ext>
              </a:extLst>
            </p:cNvPr>
            <p:cNvSpPr/>
            <p:nvPr/>
          </p:nvSpPr>
          <p:spPr>
            <a:xfrm>
              <a:off x="3314700" y="5285207"/>
              <a:ext cx="5186363" cy="700803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" name="Picture 22" descr="A yellow and black rectangle&#10;&#10;Description automatically generated">
              <a:extLst>
                <a:ext uri="{FF2B5EF4-FFF2-40B4-BE49-F238E27FC236}">
                  <a16:creationId xmlns:a16="http://schemas.microsoft.com/office/drawing/2014/main" id="{5D21DB82-5B0F-05A7-0823-B0087522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428" y="5304519"/>
              <a:ext cx="4936091" cy="61641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F67FFC-7318-AC37-2A72-9249EB031678}"/>
              </a:ext>
            </a:extLst>
          </p:cNvPr>
          <p:cNvSpPr txBox="1"/>
          <p:nvPr/>
        </p:nvSpPr>
        <p:spPr>
          <a:xfrm>
            <a:off x="4035208" y="4602410"/>
            <a:ext cx="2000378" cy="1055608"/>
          </a:xfrm>
          <a:prstGeom prst="round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thermal infrared</a:t>
            </a:r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784B50-740F-595F-13DA-1A44B2663530}"/>
              </a:ext>
            </a:extLst>
          </p:cNvPr>
          <p:cNvSpPr txBox="1"/>
          <p:nvPr/>
        </p:nvSpPr>
        <p:spPr>
          <a:xfrm>
            <a:off x="6199183" y="4840773"/>
            <a:ext cx="2439816" cy="578882"/>
          </a:xfrm>
          <a:prstGeom prst="round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visual</a:t>
            </a:r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5A2354-5A54-FD68-EBE1-31BF5EA5B2E4}"/>
              </a:ext>
            </a:extLst>
          </p:cNvPr>
          <p:cNvGrpSpPr/>
          <p:nvPr/>
        </p:nvGrpSpPr>
        <p:grpSpPr>
          <a:xfrm>
            <a:off x="11256559" y="57784"/>
            <a:ext cx="769797" cy="766019"/>
            <a:chOff x="10023228" y="2191193"/>
            <a:chExt cx="536282" cy="5336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56DDE-4A51-C5EE-B455-B115AB382559}"/>
                </a:ext>
              </a:extLst>
            </p:cNvPr>
            <p:cNvSpPr/>
            <p:nvPr/>
          </p:nvSpPr>
          <p:spPr>
            <a:xfrm>
              <a:off x="10023228" y="2191193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US" sz="2000"/>
            </a:p>
          </p:txBody>
        </p:sp>
        <p:pic>
          <p:nvPicPr>
            <p:cNvPr id="9" name="Grafik 25" descr="Thermometer mit einfarbiger Füllung">
              <a:extLst>
                <a:ext uri="{FF2B5EF4-FFF2-40B4-BE49-F238E27FC236}">
                  <a16:creationId xmlns:a16="http://schemas.microsoft.com/office/drawing/2014/main" id="{66C9EB18-9514-3F70-3EAB-143BE4A6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54958" y="2241611"/>
              <a:ext cx="472823" cy="432815"/>
            </a:xfrm>
            <a:prstGeom prst="rect">
              <a:avLst/>
            </a:prstGeom>
          </p:spPr>
        </p:pic>
      </p:grpSp>
      <p:sp>
        <p:nvSpPr>
          <p:cNvPr id="10" name="Titel 2">
            <a:extLst>
              <a:ext uri="{FF2B5EF4-FFF2-40B4-BE49-F238E27FC236}">
                <a16:creationId xmlns:a16="http://schemas.microsoft.com/office/drawing/2014/main" id="{A16ECAFD-DD04-0784-8A7B-56061310ADDD}"/>
              </a:ext>
            </a:extLst>
          </p:cNvPr>
          <p:cNvSpPr txBox="1">
            <a:spLocks/>
          </p:cNvSpPr>
          <p:nvPr/>
        </p:nvSpPr>
        <p:spPr>
          <a:xfrm>
            <a:off x="165644" y="163804"/>
            <a:ext cx="9633676" cy="830997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>
            <a:defPPr>
              <a:defRPr lang="en-VN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study: Urban Heat Island localization and quantification</a:t>
            </a:r>
          </a:p>
          <a:p>
            <a:pPr algn="l"/>
            <a:r>
              <a:rPr lang="en-US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Early warning system and quantification of mitigation measures</a:t>
            </a:r>
          </a:p>
        </p:txBody>
      </p:sp>
      <p:sp>
        <p:nvSpPr>
          <p:cNvPr id="17" name="Richtungspfeil 63">
            <a:extLst>
              <a:ext uri="{FF2B5EF4-FFF2-40B4-BE49-F238E27FC236}">
                <a16:creationId xmlns:a16="http://schemas.microsoft.com/office/drawing/2014/main" id="{404F54BC-B115-20BB-B1C4-6F0C14857C5A}"/>
              </a:ext>
            </a:extLst>
          </p:cNvPr>
          <p:cNvSpPr/>
          <p:nvPr/>
        </p:nvSpPr>
        <p:spPr>
          <a:xfrm>
            <a:off x="9624" y="1666923"/>
            <a:ext cx="2713276" cy="3562864"/>
          </a:xfrm>
          <a:prstGeom prst="homePlate">
            <a:avLst>
              <a:gd name="adj" fmla="val 14681"/>
            </a:avLst>
          </a:prstGeom>
          <a:gradFill flip="none" rotWithShape="1">
            <a:gsLst>
              <a:gs pos="99000">
                <a:schemeClr val="accent1">
                  <a:lumMod val="50000"/>
                </a:schemeClr>
              </a:gs>
              <a:gs pos="0">
                <a:schemeClr val="tx2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Localization of urban heat islands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Quantification of heating and cooling effects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Enabling planning for </a:t>
            </a:r>
            <a:r>
              <a:rPr lang="en-US">
                <a:solidFill>
                  <a:schemeClr val="bg1"/>
                </a:solidFill>
              </a:rPr>
              <a:t>heat resilient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7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2D74FA2-2C1E-664C-B8CC-8BB730B8B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Rechteck 71">
            <a:extLst>
              <a:ext uri="{FF2B5EF4-FFF2-40B4-BE49-F238E27FC236}">
                <a16:creationId xmlns:a16="http://schemas.microsoft.com/office/drawing/2014/main" id="{EB19A629-E293-2E4A-89E9-187AB1200673}"/>
              </a:ext>
            </a:extLst>
          </p:cNvPr>
          <p:cNvSpPr/>
          <p:nvPr/>
        </p:nvSpPr>
        <p:spPr>
          <a:xfrm rot="10800000">
            <a:off x="-1" y="131344"/>
            <a:ext cx="12192001" cy="6850013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5900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oogle Shape;22;p21">
            <a:extLst>
              <a:ext uri="{FF2B5EF4-FFF2-40B4-BE49-F238E27FC236}">
                <a16:creationId xmlns:a16="http://schemas.microsoft.com/office/drawing/2014/main" id="{570FA9AD-C514-8345-980D-93B8F79A2B41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13" name="Google Shape;24;p21">
              <a:extLst>
                <a:ext uri="{FF2B5EF4-FFF2-40B4-BE49-F238E27FC236}">
                  <a16:creationId xmlns:a16="http://schemas.microsoft.com/office/drawing/2014/main" id="{66B6141A-C089-D940-AA22-1911C5ED1943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5;p21">
              <a:extLst>
                <a:ext uri="{FF2B5EF4-FFF2-40B4-BE49-F238E27FC236}">
                  <a16:creationId xmlns:a16="http://schemas.microsoft.com/office/drawing/2014/main" id="{FB6F775A-3850-204D-A91E-D6D4DB19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336400-6C0F-C24B-8D8B-5A4B5CA327F5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11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  <p:pic>
        <p:nvPicPr>
          <p:cNvPr id="16" name="Picture 9" descr="Logo&#10;&#10;Description automatically generated">
            <a:extLst>
              <a:ext uri="{FF2B5EF4-FFF2-40B4-BE49-F238E27FC236}">
                <a16:creationId xmlns:a16="http://schemas.microsoft.com/office/drawing/2014/main" id="{574D0E4C-2862-1542-A434-9A4AB1861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8419798-6045-404B-8A7A-92419A7E6E92}"/>
              </a:ext>
            </a:extLst>
          </p:cNvPr>
          <p:cNvSpPr txBox="1">
            <a:spLocks/>
          </p:cNvSpPr>
          <p:nvPr/>
        </p:nvSpPr>
        <p:spPr>
          <a:xfrm>
            <a:off x="301193" y="440063"/>
            <a:ext cx="11650662" cy="407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160A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500" dirty="0">
                <a:solidFill>
                  <a:schemeClr val="bg1"/>
                </a:solidFill>
              </a:rPr>
              <a:t>Let’s work together for creating more crop per drop!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A339F3D-6F0A-C34C-94E3-8A7FEE2579D6}"/>
              </a:ext>
            </a:extLst>
          </p:cNvPr>
          <p:cNvGrpSpPr/>
          <p:nvPr/>
        </p:nvGrpSpPr>
        <p:grpSpPr>
          <a:xfrm>
            <a:off x="7951513" y="1069940"/>
            <a:ext cx="3291538" cy="4155178"/>
            <a:chOff x="8292187" y="1069940"/>
            <a:chExt cx="3291538" cy="4155178"/>
          </a:xfrm>
        </p:grpSpPr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E5B0621-F873-F44D-BF0A-D2F04BBF9B48}"/>
                </a:ext>
              </a:extLst>
            </p:cNvPr>
            <p:cNvSpPr/>
            <p:nvPr/>
          </p:nvSpPr>
          <p:spPr>
            <a:xfrm>
              <a:off x="8292190" y="1069940"/>
              <a:ext cx="3291535" cy="678881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1FA849CC-5814-6C4A-BD81-DB210D4DCCA6}"/>
                </a:ext>
              </a:extLst>
            </p:cNvPr>
            <p:cNvSpPr/>
            <p:nvPr/>
          </p:nvSpPr>
          <p:spPr>
            <a:xfrm>
              <a:off x="8292187" y="1783842"/>
              <a:ext cx="3291535" cy="3441276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97DCD96D-0DC8-F343-A2D5-E25755E76266}"/>
                </a:ext>
              </a:extLst>
            </p:cNvPr>
            <p:cNvSpPr txBox="1"/>
            <p:nvPr/>
          </p:nvSpPr>
          <p:spPr>
            <a:xfrm>
              <a:off x="8322582" y="1191335"/>
              <a:ext cx="326114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Collaboration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cxnSp>
          <p:nvCxnSpPr>
            <p:cNvPr id="41" name="Straight Connector 26">
              <a:extLst>
                <a:ext uri="{FF2B5EF4-FFF2-40B4-BE49-F238E27FC236}">
                  <a16:creationId xmlns:a16="http://schemas.microsoft.com/office/drawing/2014/main" id="{09E372FF-7C85-1849-9BD8-2E0DD1787925}"/>
                </a:ext>
              </a:extLst>
            </p:cNvPr>
            <p:cNvCxnSpPr>
              <a:cxnSpLocks/>
            </p:cNvCxnSpPr>
            <p:nvPr/>
          </p:nvCxnSpPr>
          <p:spPr>
            <a:xfrm>
              <a:off x="8460988" y="3383876"/>
              <a:ext cx="288842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215752D2-CBB0-4C47-B1CA-2C7F8AC0FE4D}"/>
                </a:ext>
              </a:extLst>
            </p:cNvPr>
            <p:cNvSpPr/>
            <p:nvPr/>
          </p:nvSpPr>
          <p:spPr>
            <a:xfrm>
              <a:off x="8322582" y="1948410"/>
              <a:ext cx="3261140" cy="132343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  <a:t>Be ready to hit the ground running: Engage with and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  <a:t>pre-empt future data standards </a:t>
              </a:r>
              <a:r>
                <a:rPr lang="en-US" sz="1600">
                  <a:solidFill>
                    <a:srgbClr val="1C0E46"/>
                  </a:solidFill>
                </a:rPr>
                <a:t>for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  <a:t>thermal and hyperspectral satellite data</a:t>
              </a: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C19CA374-08D2-0548-8D8B-83B2C1876196}"/>
                </a:ext>
              </a:extLst>
            </p:cNvPr>
            <p:cNvSpPr/>
            <p:nvPr/>
          </p:nvSpPr>
          <p:spPr>
            <a:xfrm>
              <a:off x="8322580" y="3556351"/>
              <a:ext cx="3261140" cy="83099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If you want to apply for our early access program, click </a:t>
              </a:r>
              <a:br>
                <a:rPr lang="en-US" sz="1600">
                  <a:solidFill>
                    <a:srgbClr val="1C0E46"/>
                  </a:solidFill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ea typeface="+mn-ea"/>
                  <a:cs typeface="+mn-c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DBD8C06-C1FA-7C4E-A3E8-5E5FB9B8D6D9}"/>
              </a:ext>
            </a:extLst>
          </p:cNvPr>
          <p:cNvGrpSpPr/>
          <p:nvPr/>
        </p:nvGrpSpPr>
        <p:grpSpPr>
          <a:xfrm>
            <a:off x="958935" y="1069940"/>
            <a:ext cx="3294611" cy="4163574"/>
            <a:chOff x="574806" y="1069940"/>
            <a:chExt cx="3294611" cy="4163574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3C810287-BF34-F94B-A13C-1B41F32CFEDE}"/>
                </a:ext>
              </a:extLst>
            </p:cNvPr>
            <p:cNvSpPr/>
            <p:nvPr/>
          </p:nvSpPr>
          <p:spPr>
            <a:xfrm>
              <a:off x="577882" y="1069940"/>
              <a:ext cx="3291535" cy="678881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36" name="Straight Connector 20">
              <a:extLst>
                <a:ext uri="{FF2B5EF4-FFF2-40B4-BE49-F238E27FC236}">
                  <a16:creationId xmlns:a16="http://schemas.microsoft.com/office/drawing/2014/main" id="{B1EFA2AA-4E1B-2348-BC79-6372CD7527EE}"/>
                </a:ext>
              </a:extLst>
            </p:cNvPr>
            <p:cNvCxnSpPr>
              <a:cxnSpLocks/>
            </p:cNvCxnSpPr>
            <p:nvPr/>
          </p:nvCxnSpPr>
          <p:spPr>
            <a:xfrm>
              <a:off x="780902" y="2968005"/>
              <a:ext cx="288842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8AF46E0A-C4FB-DB4F-AA96-46535ED815EF}"/>
                </a:ext>
              </a:extLst>
            </p:cNvPr>
            <p:cNvCxnSpPr>
              <a:cxnSpLocks/>
            </p:cNvCxnSpPr>
            <p:nvPr/>
          </p:nvCxnSpPr>
          <p:spPr>
            <a:xfrm>
              <a:off x="780902" y="4060322"/>
              <a:ext cx="288842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CA018189-942B-2244-80B8-3E32A255297D}"/>
                </a:ext>
              </a:extLst>
            </p:cNvPr>
            <p:cNvSpPr txBox="1"/>
            <p:nvPr/>
          </p:nvSpPr>
          <p:spPr>
            <a:xfrm>
              <a:off x="576344" y="1202137"/>
              <a:ext cx="329153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Products 2023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B6D3FB5C-E401-C649-A095-C404F661CC31}"/>
                </a:ext>
              </a:extLst>
            </p:cNvPr>
            <p:cNvSpPr/>
            <p:nvPr/>
          </p:nvSpPr>
          <p:spPr>
            <a:xfrm>
              <a:off x="576343" y="1792238"/>
              <a:ext cx="3291535" cy="3441276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4123D8B3-4B46-C648-8D3A-C2CF060ED316}"/>
                </a:ext>
              </a:extLst>
            </p:cNvPr>
            <p:cNvSpPr/>
            <p:nvPr/>
          </p:nvSpPr>
          <p:spPr>
            <a:xfrm>
              <a:off x="576344" y="1972282"/>
              <a:ext cx="3293073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US" sz="1600" b="1">
                  <a:solidFill>
                    <a:srgbClr val="1C0E46"/>
                  </a:solidFill>
                </a:rPr>
                <a:t>celestR</a:t>
              </a:r>
              <a:r>
                <a:rPr lang="en-US" sz="1600">
                  <a:solidFill>
                    <a:srgbClr val="1C0E46"/>
                  </a:solidFill>
                </a:rPr>
                <a:t>: Land Surface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  <a:t> temperature (LST) data for your area of interest – incl. historic data</a:t>
              </a:r>
            </a:p>
          </p:txBody>
        </p:sp>
        <p:sp>
          <p:nvSpPr>
            <p:cNvPr id="32" name="Rectangle 16">
              <a:extLst>
                <a:ext uri="{FF2B5EF4-FFF2-40B4-BE49-F238E27FC236}">
                  <a16:creationId xmlns:a16="http://schemas.microsoft.com/office/drawing/2014/main" id="{A724C475-EDC1-DC45-A408-F1B4D98CEF69}"/>
                </a:ext>
              </a:extLst>
            </p:cNvPr>
            <p:cNvSpPr/>
            <p:nvPr/>
          </p:nvSpPr>
          <p:spPr>
            <a:xfrm>
              <a:off x="574806" y="3109991"/>
              <a:ext cx="3294611" cy="83099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etR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: Evapotranspiration data for your area of interest –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incl. historic data</a:t>
              </a:r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EBA76F11-C338-C04A-B37F-E58E538BE771}"/>
                </a:ext>
              </a:extLst>
            </p:cNvPr>
            <p:cNvSpPr/>
            <p:nvPr/>
          </p:nvSpPr>
          <p:spPr>
            <a:xfrm>
              <a:off x="574806" y="4184427"/>
              <a:ext cx="3262861" cy="83099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SocR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: Soil Organic Carbon measurements: on field level and subfield level (beta)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D3B9682-402A-9A43-8697-143524FB2230}"/>
              </a:ext>
            </a:extLst>
          </p:cNvPr>
          <p:cNvGrpSpPr/>
          <p:nvPr/>
        </p:nvGrpSpPr>
        <p:grpSpPr>
          <a:xfrm>
            <a:off x="4450029" y="1069940"/>
            <a:ext cx="3305001" cy="4155176"/>
            <a:chOff x="4450029" y="1069940"/>
            <a:chExt cx="3305001" cy="4155176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CEC48A9-5FCF-5148-854B-935BF26911D3}"/>
                </a:ext>
              </a:extLst>
            </p:cNvPr>
            <p:cNvSpPr/>
            <p:nvPr/>
          </p:nvSpPr>
          <p:spPr>
            <a:xfrm>
              <a:off x="4450032" y="1069940"/>
              <a:ext cx="3291535" cy="678881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28BD9FE1-84A3-9A40-99AD-C8ED2F4C23D9}"/>
                </a:ext>
              </a:extLst>
            </p:cNvPr>
            <p:cNvSpPr/>
            <p:nvPr/>
          </p:nvSpPr>
          <p:spPr>
            <a:xfrm>
              <a:off x="4450029" y="1783841"/>
              <a:ext cx="3291535" cy="344127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C22BB349-D2D2-7D4E-AF47-5FF10360B249}"/>
                </a:ext>
              </a:extLst>
            </p:cNvPr>
            <p:cNvSpPr txBox="1"/>
            <p:nvPr/>
          </p:nvSpPr>
          <p:spPr>
            <a:xfrm>
              <a:off x="4463493" y="1191335"/>
              <a:ext cx="327807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Products 2024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3D740283-DF45-D94E-A7D7-F31239AE6D61}"/>
                </a:ext>
              </a:extLst>
            </p:cNvPr>
            <p:cNvSpPr txBox="1"/>
            <p:nvPr/>
          </p:nvSpPr>
          <p:spPr>
            <a:xfrm>
              <a:off x="4759141" y="4045740"/>
              <a:ext cx="2581360" cy="1005731"/>
            </a:xfrm>
            <a:prstGeom prst="roundRect">
              <a:avLst>
                <a:gd name="adj" fmla="val 17443"/>
              </a:avLst>
            </a:prstGeom>
            <a:solidFill>
              <a:srgbClr val="F2F2F2">
                <a:alpha val="50196"/>
              </a:srgbClr>
            </a:solidFill>
            <a:ln w="9525">
              <a:solidFill>
                <a:srgbClr val="FFFFFF"/>
              </a:solidFill>
            </a:ln>
          </p:spPr>
          <p:txBody>
            <a:bodyPr wrap="square" lIns="91440" tIns="45720" rIns="91440" bIns="45720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rgbClr val="1C0E46"/>
                  </a:solidFill>
                </a:rPr>
                <a:t>From 2026: Hyperspectral data with tailored revisit times</a:t>
              </a:r>
            </a:p>
          </p:txBody>
        </p:sp>
        <p:cxnSp>
          <p:nvCxnSpPr>
            <p:cNvPr id="40" name="Straight Connector 24">
              <a:extLst>
                <a:ext uri="{FF2B5EF4-FFF2-40B4-BE49-F238E27FC236}">
                  <a16:creationId xmlns:a16="http://schemas.microsoft.com/office/drawing/2014/main" id="{2312E74E-B10F-324A-BD54-F54972DFBFAF}"/>
                </a:ext>
              </a:extLst>
            </p:cNvPr>
            <p:cNvCxnSpPr>
              <a:cxnSpLocks/>
            </p:cNvCxnSpPr>
            <p:nvPr/>
          </p:nvCxnSpPr>
          <p:spPr>
            <a:xfrm>
              <a:off x="4659978" y="3012786"/>
              <a:ext cx="288842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2726BB06-49E0-AA45-9CA8-F5F5F515B207}"/>
                </a:ext>
              </a:extLst>
            </p:cNvPr>
            <p:cNvSpPr/>
            <p:nvPr/>
          </p:nvSpPr>
          <p:spPr>
            <a:xfrm>
              <a:off x="4463494" y="1972282"/>
              <a:ext cx="3291536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600">
                  <a:solidFill>
                    <a:srgbClr val="1C0E46"/>
                  </a:solidFill>
                  <a:effectLst/>
                </a:rPr>
                <a:t>High-resolution LST data </a:t>
              </a:r>
            </a:p>
            <a:p>
              <a:pPr algn="ctr"/>
              <a:r>
                <a:rPr lang="en-GB" sz="1600">
                  <a:solidFill>
                    <a:srgbClr val="1C0E46"/>
                  </a:solidFill>
                  <a:effectLst/>
                </a:rPr>
                <a:t>with the highest quality on </a:t>
              </a:r>
            </a:p>
            <a:p>
              <a:pPr algn="ctr"/>
              <a:r>
                <a:rPr lang="en-GB" sz="1600">
                  <a:solidFill>
                    <a:srgbClr val="1C0E46"/>
                  </a:solidFill>
                  <a:effectLst/>
                </a:rPr>
                <a:t>the market.</a:t>
              </a:r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2AC68104-EAEA-5F48-9151-1AE1F54B109A}"/>
                </a:ext>
              </a:extLst>
            </p:cNvPr>
            <p:cNvSpPr/>
            <p:nvPr/>
          </p:nvSpPr>
          <p:spPr>
            <a:xfrm>
              <a:off x="4546043" y="3097378"/>
              <a:ext cx="3099910" cy="83099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  <a:ea typeface="+mn-ea"/>
                  <a:cs typeface="+mn-cs"/>
                </a:rPr>
                <a:t>Absolute evaporation, transpiration data –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C0E46"/>
                  </a:solidFill>
                  <a:effectLst/>
                  <a:uLnTx/>
                  <a:uFillTx/>
                </a:rPr>
                <a:t>guaranteed revisit times by active tasking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77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0" y="4012693"/>
            <a:ext cx="6638903" cy="1006652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Looking forward 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talking to you!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AFF97-75FD-3DA1-C404-F5EFBA06F336}"/>
              </a:ext>
            </a:extLst>
          </p:cNvPr>
          <p:cNvGrpSpPr/>
          <p:nvPr/>
        </p:nvGrpSpPr>
        <p:grpSpPr>
          <a:xfrm>
            <a:off x="771829" y="4026276"/>
            <a:ext cx="2763503" cy="1924351"/>
            <a:chOff x="771829" y="4007571"/>
            <a:chExt cx="2763503" cy="19243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0196FA-77BD-96A0-5FD7-107C01707AF6}"/>
                </a:ext>
              </a:extLst>
            </p:cNvPr>
            <p:cNvGrpSpPr/>
            <p:nvPr/>
          </p:nvGrpSpPr>
          <p:grpSpPr>
            <a:xfrm>
              <a:off x="771829" y="4007571"/>
              <a:ext cx="2763503" cy="659141"/>
              <a:chOff x="771829" y="2648956"/>
              <a:chExt cx="2763503" cy="65914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C6F6121-C909-FD36-2C59-D43756F2C600}"/>
                  </a:ext>
                </a:extLst>
              </p:cNvPr>
              <p:cNvSpPr/>
              <p:nvPr/>
            </p:nvSpPr>
            <p:spPr>
              <a:xfrm>
                <a:off x="771829" y="2648956"/>
                <a:ext cx="467901" cy="46790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C895DBF-01AA-3BC8-D1E8-1986729A8022}"/>
                  </a:ext>
                </a:extLst>
              </p:cNvPr>
              <p:cNvGrpSpPr/>
              <p:nvPr/>
            </p:nvGrpSpPr>
            <p:grpSpPr>
              <a:xfrm>
                <a:off x="1388222" y="2710709"/>
                <a:ext cx="2147110" cy="597388"/>
                <a:chOff x="1299322" y="2758392"/>
                <a:chExt cx="2147110" cy="454930"/>
              </a:xfrm>
            </p:grpSpPr>
            <p:sp>
              <p:nvSpPr>
                <p:cNvPr id="7" name="object 4">
                  <a:extLst>
                    <a:ext uri="{FF2B5EF4-FFF2-40B4-BE49-F238E27FC236}">
                      <a16:creationId xmlns:a16="http://schemas.microsoft.com/office/drawing/2014/main" id="{F7833751-9AB5-4302-9B39-C7341374E079}"/>
                    </a:ext>
                  </a:extLst>
                </p:cNvPr>
                <p:cNvSpPr txBox="1"/>
                <p:nvPr/>
              </p:nvSpPr>
              <p:spPr>
                <a:xfrm>
                  <a:off x="1299322" y="2913053"/>
                  <a:ext cx="2147110" cy="300269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>
                  <a:spAutoFit/>
                </a:bodyPr>
                <a:lstStyle/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lang="en-US" sz="1213" kern="120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tobias.leismann</a:t>
                  </a:r>
                  <a:r>
                    <a:rPr kumimoji="0" lang="en-US" sz="1213" b="0" i="0" strike="noStrike" kern="1200" cap="none" spc="0" normalizeH="0" baseline="0" noProof="0">
                      <a:ln>
                        <a:noFill/>
                      </a:ln>
                      <a:solidFill>
                        <a:schemeClr val="bg1">
                          <a:lumMod val="85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@constellr.</a:t>
                  </a:r>
                  <a:r>
                    <a:rPr lang="en-US" sz="1213" kern="120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com</a:t>
                  </a:r>
                  <a:endParaRPr lang="en-US" sz="1213" kern="120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lang="en-US" sz="1213" kern="120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+49 170 769 5101</a:t>
                  </a:r>
                  <a:endParaRPr kumimoji="0" sz="1213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" name="object 4">
                  <a:extLst>
                    <a:ext uri="{FF2B5EF4-FFF2-40B4-BE49-F238E27FC236}">
                      <a16:creationId xmlns:a16="http://schemas.microsoft.com/office/drawing/2014/main" id="{D0AF2488-E89E-9728-1291-244402656148}"/>
                    </a:ext>
                  </a:extLst>
                </p:cNvPr>
                <p:cNvSpPr txBox="1"/>
                <p:nvPr/>
              </p:nvSpPr>
              <p:spPr>
                <a:xfrm>
                  <a:off x="1299322" y="2758392"/>
                  <a:ext cx="2147110" cy="148361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>
                  <a:spAutoFit/>
                </a:bodyPr>
                <a:lstStyle/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kumimoji="0" lang="en-US" sz="1213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Email &amp; Phone </a:t>
                  </a:r>
                  <a:endParaRPr kumimoji="0" sz="1213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89F61B-3393-5CAB-D2F9-2A3457DADEB9}"/>
                </a:ext>
              </a:extLst>
            </p:cNvPr>
            <p:cNvGrpSpPr/>
            <p:nvPr/>
          </p:nvGrpSpPr>
          <p:grpSpPr>
            <a:xfrm>
              <a:off x="771829" y="4735796"/>
              <a:ext cx="2763503" cy="467901"/>
              <a:chOff x="771829" y="2648956"/>
              <a:chExt cx="2763503" cy="46790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9D10B5C-590B-E273-8816-09F5C52BAA36}"/>
                  </a:ext>
                </a:extLst>
              </p:cNvPr>
              <p:cNvSpPr/>
              <p:nvPr/>
            </p:nvSpPr>
            <p:spPr>
              <a:xfrm>
                <a:off x="771829" y="2648956"/>
                <a:ext cx="467901" cy="46790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8BEF818-6C15-A9C2-72E2-AAFF54BA7067}"/>
                  </a:ext>
                </a:extLst>
              </p:cNvPr>
              <p:cNvGrpSpPr/>
              <p:nvPr/>
            </p:nvGrpSpPr>
            <p:grpSpPr>
              <a:xfrm>
                <a:off x="1388222" y="2710708"/>
                <a:ext cx="2147110" cy="397911"/>
                <a:chOff x="1299322" y="2758392"/>
                <a:chExt cx="2147110" cy="303022"/>
              </a:xfrm>
            </p:grpSpPr>
            <p:sp>
              <p:nvSpPr>
                <p:cNvPr id="15" name="object 4">
                  <a:extLst>
                    <a:ext uri="{FF2B5EF4-FFF2-40B4-BE49-F238E27FC236}">
                      <a16:creationId xmlns:a16="http://schemas.microsoft.com/office/drawing/2014/main" id="{BC70946D-DA96-993A-B9CF-B4377BB8D874}"/>
                    </a:ext>
                  </a:extLst>
                </p:cNvPr>
                <p:cNvSpPr txBox="1"/>
                <p:nvPr/>
              </p:nvSpPr>
              <p:spPr>
                <a:xfrm>
                  <a:off x="1299322" y="2913053"/>
                  <a:ext cx="2147110" cy="148361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>
                  <a:spAutoFit/>
                </a:bodyPr>
                <a:lstStyle/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kumimoji="0" lang="en-US" sz="1213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>
                          <a:lumMod val="85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4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https://constellr.</a:t>
                  </a:r>
                  <a:r>
                    <a:rPr lang="en-US" sz="1213" kern="120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4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com</a:t>
                  </a:r>
                  <a:r>
                    <a:rPr lang="en-US" sz="1213" kern="120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endParaRPr kumimoji="0" lang="en-US" sz="1213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bject 4">
                  <a:extLst>
                    <a:ext uri="{FF2B5EF4-FFF2-40B4-BE49-F238E27FC236}">
                      <a16:creationId xmlns:a16="http://schemas.microsoft.com/office/drawing/2014/main" id="{7B632818-C5C5-CCC0-49B3-23B97F0D9D5C}"/>
                    </a:ext>
                  </a:extLst>
                </p:cNvPr>
                <p:cNvSpPr txBox="1"/>
                <p:nvPr/>
              </p:nvSpPr>
              <p:spPr>
                <a:xfrm>
                  <a:off x="1299322" y="2758392"/>
                  <a:ext cx="2147110" cy="148361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>
                  <a:spAutoFit/>
                </a:bodyPr>
                <a:lstStyle/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kumimoji="0" lang="en-US" sz="1213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Website </a:t>
                  </a:r>
                  <a:endParaRPr kumimoji="0" sz="1213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AF0F26-ACCE-59C9-07D9-19DE127562D9}"/>
                </a:ext>
              </a:extLst>
            </p:cNvPr>
            <p:cNvGrpSpPr/>
            <p:nvPr/>
          </p:nvGrpSpPr>
          <p:grpSpPr>
            <a:xfrm>
              <a:off x="771829" y="5464021"/>
              <a:ext cx="2763503" cy="467901"/>
              <a:chOff x="771829" y="2648956"/>
              <a:chExt cx="2763503" cy="4679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0D42929-BD45-28DD-7616-4EE52AA74DE2}"/>
                  </a:ext>
                </a:extLst>
              </p:cNvPr>
              <p:cNvSpPr/>
              <p:nvPr/>
            </p:nvSpPr>
            <p:spPr>
              <a:xfrm>
                <a:off x="771829" y="2648956"/>
                <a:ext cx="467901" cy="46790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455FFCE-2938-737E-235A-4F8CA04B5CDE}"/>
                  </a:ext>
                </a:extLst>
              </p:cNvPr>
              <p:cNvGrpSpPr/>
              <p:nvPr/>
            </p:nvGrpSpPr>
            <p:grpSpPr>
              <a:xfrm>
                <a:off x="1388222" y="2710708"/>
                <a:ext cx="2147110" cy="397911"/>
                <a:chOff x="1299322" y="2758392"/>
                <a:chExt cx="2147110" cy="303022"/>
              </a:xfrm>
            </p:grpSpPr>
            <p:sp>
              <p:nvSpPr>
                <p:cNvPr id="20" name="object 4">
                  <a:hlinkClick r:id="rId5"/>
                  <a:extLst>
                    <a:ext uri="{FF2B5EF4-FFF2-40B4-BE49-F238E27FC236}">
                      <a16:creationId xmlns:a16="http://schemas.microsoft.com/office/drawing/2014/main" id="{9D95BE2F-5C5D-B830-7D33-47D2AA4DEF82}"/>
                    </a:ext>
                  </a:extLst>
                </p:cNvPr>
                <p:cNvSpPr txBox="1"/>
                <p:nvPr/>
              </p:nvSpPr>
              <p:spPr>
                <a:xfrm>
                  <a:off x="1299322" y="2913053"/>
                  <a:ext cx="2147110" cy="148361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 anchor="t">
                  <a:spAutoFit/>
                </a:bodyPr>
                <a:lstStyle/>
                <a:p>
                  <a:pPr marL="7620">
                    <a:spcBef>
                      <a:spcPts val="64"/>
                    </a:spcBef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lang="en-US" sz="120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constellr</a:t>
                  </a:r>
                  <a:r>
                    <a:rPr lang="en-US" sz="12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 </a:t>
                  </a:r>
                  <a:endParaRPr lang="de-DE" sz="1213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142846B6-E52C-12DF-B051-5AF204483C23}"/>
                    </a:ext>
                  </a:extLst>
                </p:cNvPr>
                <p:cNvSpPr txBox="1"/>
                <p:nvPr/>
              </p:nvSpPr>
              <p:spPr>
                <a:xfrm>
                  <a:off x="1299322" y="2758392"/>
                  <a:ext cx="2147110" cy="148361"/>
                </a:xfrm>
                <a:prstGeom prst="rect">
                  <a:avLst/>
                </a:prstGeom>
              </p:spPr>
              <p:txBody>
                <a:bodyPr vert="horz" wrap="square" lIns="0" tIns="8086" rIns="0" bIns="0" rtlCol="0">
                  <a:spAutoFit/>
                </a:bodyPr>
                <a:lstStyle/>
                <a:p>
                  <a:pPr marL="7701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4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1047374" algn="l"/>
                      <a:tab pos="3042391" algn="l"/>
                      <a:tab pos="3326568" algn="l"/>
                      <a:tab pos="5351234" algn="l"/>
                      <a:tab pos="5635027" algn="l"/>
                      <a:tab pos="7377826" algn="l"/>
                      <a:tab pos="7662003" algn="l"/>
                    </a:tabLst>
                    <a:defRPr/>
                  </a:pPr>
                  <a:r>
                    <a:rPr kumimoji="0" lang="en-US" sz="1213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Linkedin</a:t>
                  </a:r>
                  <a:r>
                    <a:rPr kumimoji="0" lang="en-US" sz="1213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endParaRPr kumimoji="0" sz="1213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6F521C88-D04D-BCEF-210F-F22512D89A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454" y="4163080"/>
            <a:ext cx="218992" cy="2189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EFFE-F686-2FD4-1B42-BFB626E5A13E}"/>
              </a:ext>
            </a:extLst>
          </p:cNvPr>
          <p:cNvGrpSpPr/>
          <p:nvPr/>
        </p:nvGrpSpPr>
        <p:grpSpPr>
          <a:xfrm>
            <a:off x="1388222" y="4674158"/>
            <a:ext cx="1918822" cy="697942"/>
            <a:chOff x="1388222" y="4731308"/>
            <a:chExt cx="1918822" cy="7543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FBE68A-93C3-63C9-A150-90F3534BE6B9}"/>
                </a:ext>
              </a:extLst>
            </p:cNvPr>
            <p:cNvCxnSpPr>
              <a:cxnSpLocks/>
            </p:cNvCxnSpPr>
            <p:nvPr/>
          </p:nvCxnSpPr>
          <p:spPr>
            <a:xfrm>
              <a:off x="1388222" y="4731308"/>
              <a:ext cx="1918822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4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6B5BF3-3DF8-8926-DFAE-12D439157E79}"/>
                </a:ext>
              </a:extLst>
            </p:cNvPr>
            <p:cNvCxnSpPr>
              <a:cxnSpLocks/>
            </p:cNvCxnSpPr>
            <p:nvPr/>
          </p:nvCxnSpPr>
          <p:spPr>
            <a:xfrm>
              <a:off x="1388222" y="5485688"/>
              <a:ext cx="1918822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4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2D660434-B7FE-7647-8DAB-0482D95197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569" y="4860131"/>
            <a:ext cx="279544" cy="28337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C284B6F-E764-01BE-D8D8-0C0FDAAE0C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754" y="5574153"/>
            <a:ext cx="278959" cy="2789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A0C6A43-A4C4-0146-81DC-E03E594D3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6B33F547-91D4-7B4C-8F18-919D41D560AC}"/>
              </a:ext>
            </a:extLst>
          </p:cNvPr>
          <p:cNvSpPr/>
          <p:nvPr/>
        </p:nvSpPr>
        <p:spPr>
          <a:xfrm rot="10800000">
            <a:off x="0" y="-24783"/>
            <a:ext cx="12192001" cy="3092942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e-D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35;p1">
            <a:extLst>
              <a:ext uri="{FF2B5EF4-FFF2-40B4-BE49-F238E27FC236}">
                <a16:creationId xmlns:a16="http://schemas.microsoft.com/office/drawing/2014/main" id="{E09D6A7F-7D5D-E248-99A7-FE3B2ADCF2DF}"/>
              </a:ext>
            </a:extLst>
          </p:cNvPr>
          <p:cNvSpPr txBox="1"/>
          <p:nvPr/>
        </p:nvSpPr>
        <p:spPr>
          <a:xfrm>
            <a:off x="318334" y="347450"/>
            <a:ext cx="11340265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constellr </a:t>
            </a:r>
            <a:r>
              <a:rPr lang="en-US" sz="2400" b="1" dirty="0" err="1">
                <a:solidFill>
                  <a:schemeClr val="bg1"/>
                </a:solidFill>
              </a:rPr>
              <a:t>builts</a:t>
            </a:r>
            <a:r>
              <a:rPr lang="en-US" sz="2400" b="1" dirty="0">
                <a:solidFill>
                  <a:schemeClr val="bg1"/>
                </a:solidFill>
              </a:rPr>
              <a:t> satellites to address the combined temperature, water and carbon challenges posed by climate change.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112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136B7A26-4D81-F944-9792-2DA321AA2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293" y="1434821"/>
            <a:ext cx="2390360" cy="2072749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BA98D98-4F73-8942-A704-F6250DBC4091}"/>
              </a:ext>
            </a:extLst>
          </p:cNvPr>
          <p:cNvGrpSpPr/>
          <p:nvPr/>
        </p:nvGrpSpPr>
        <p:grpSpPr>
          <a:xfrm rot="5400000">
            <a:off x="6065235" y="3502797"/>
            <a:ext cx="2246326" cy="808775"/>
            <a:chOff x="-291522" y="1956085"/>
            <a:chExt cx="1995827" cy="647324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1915B324-21A2-8E43-B7A3-3901152592A6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4DBD00-7D28-AD4E-8B25-FF130F314D87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352A3B-569D-1B53-D3B4-2886C486CCAB}"/>
              </a:ext>
            </a:extLst>
          </p:cNvPr>
          <p:cNvGrpSpPr/>
          <p:nvPr/>
        </p:nvGrpSpPr>
        <p:grpSpPr>
          <a:xfrm>
            <a:off x="10023228" y="2191193"/>
            <a:ext cx="536282" cy="533650"/>
            <a:chOff x="10023228" y="2191193"/>
            <a:chExt cx="536282" cy="53365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0A2BB8-4E9C-E945-B5B4-BE453B655894}"/>
                </a:ext>
              </a:extLst>
            </p:cNvPr>
            <p:cNvSpPr/>
            <p:nvPr/>
          </p:nvSpPr>
          <p:spPr>
            <a:xfrm>
              <a:off x="10023228" y="2191193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VN" sz="2000"/>
            </a:p>
          </p:txBody>
        </p:sp>
        <p:pic>
          <p:nvPicPr>
            <p:cNvPr id="26" name="Grafik 25" descr="Thermometer mit einfarbiger Füllung">
              <a:extLst>
                <a:ext uri="{FF2B5EF4-FFF2-40B4-BE49-F238E27FC236}">
                  <a16:creationId xmlns:a16="http://schemas.microsoft.com/office/drawing/2014/main" id="{6B3D992A-34BD-1646-982F-68E7BFAC5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54958" y="2241611"/>
              <a:ext cx="472823" cy="432815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0478293-88E7-D342-83DB-18112A2D9205}"/>
              </a:ext>
            </a:extLst>
          </p:cNvPr>
          <p:cNvSpPr/>
          <p:nvPr/>
        </p:nvSpPr>
        <p:spPr>
          <a:xfrm>
            <a:off x="10036025" y="3718475"/>
            <a:ext cx="536282" cy="5336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de-DE" sz="2800" b="1">
                <a:solidFill>
                  <a:schemeClr val="tx1"/>
                </a:solidFill>
              </a:rPr>
              <a:t>C</a:t>
            </a:r>
            <a:endParaRPr lang="en-VN" sz="2800" b="1">
              <a:solidFill>
                <a:schemeClr val="tx1"/>
              </a:solidFill>
            </a:endParaRPr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3AB54F70-804F-5A43-9977-D6433663AF2D}"/>
              </a:ext>
            </a:extLst>
          </p:cNvPr>
          <p:cNvCxnSpPr>
            <a:cxnSpLocks/>
            <a:stCxn id="20" idx="7"/>
            <a:endCxn id="25" idx="2"/>
          </p:cNvCxnSpPr>
          <p:nvPr/>
        </p:nvCxnSpPr>
        <p:spPr>
          <a:xfrm flipV="1">
            <a:off x="6917653" y="2458018"/>
            <a:ext cx="3105575" cy="2451940"/>
          </a:xfrm>
          <a:prstGeom prst="line">
            <a:avLst/>
          </a:prstGeom>
          <a:ln w="12700">
            <a:solidFill>
              <a:srgbClr val="ECB637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8CD5FDD0-59B0-4A46-8C48-3114781BA90F}"/>
              </a:ext>
            </a:extLst>
          </p:cNvPr>
          <p:cNvCxnSpPr>
            <a:cxnSpLocks/>
            <a:stCxn id="20" idx="3"/>
            <a:endCxn id="22" idx="2"/>
          </p:cNvCxnSpPr>
          <p:nvPr/>
        </p:nvCxnSpPr>
        <p:spPr>
          <a:xfrm flipV="1">
            <a:off x="6806940" y="3218593"/>
            <a:ext cx="3203494" cy="1791098"/>
          </a:xfrm>
          <a:prstGeom prst="line">
            <a:avLst/>
          </a:prstGeom>
          <a:ln w="12700">
            <a:solidFill>
              <a:srgbClr val="ECB637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A5B609D6-9915-4C46-8DC7-798DE3D3E057}"/>
              </a:ext>
            </a:extLst>
          </p:cNvPr>
          <p:cNvCxnSpPr>
            <a:cxnSpLocks/>
            <a:stCxn id="20" idx="3"/>
            <a:endCxn id="28" idx="2"/>
          </p:cNvCxnSpPr>
          <p:nvPr/>
        </p:nvCxnSpPr>
        <p:spPr>
          <a:xfrm flipV="1">
            <a:off x="6806941" y="3985300"/>
            <a:ext cx="3229087" cy="1024392"/>
          </a:xfrm>
          <a:prstGeom prst="line">
            <a:avLst/>
          </a:prstGeom>
          <a:ln w="12700">
            <a:solidFill>
              <a:srgbClr val="ECB637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9" descr="Logo&#10;&#10;Description automatically generated">
            <a:extLst>
              <a:ext uri="{FF2B5EF4-FFF2-40B4-BE49-F238E27FC236}">
                <a16:creationId xmlns:a16="http://schemas.microsoft.com/office/drawing/2014/main" id="{2FADBCD1-D36F-5342-8CC6-568EC335F6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grpSp>
        <p:nvGrpSpPr>
          <p:cNvPr id="49" name="Google Shape;22;p21">
            <a:extLst>
              <a:ext uri="{FF2B5EF4-FFF2-40B4-BE49-F238E27FC236}">
                <a16:creationId xmlns:a16="http://schemas.microsoft.com/office/drawing/2014/main" id="{D5E3DB29-72A0-4544-86D4-63CB4AF5D930}"/>
              </a:ext>
            </a:extLst>
          </p:cNvPr>
          <p:cNvGrpSpPr/>
          <p:nvPr/>
        </p:nvGrpSpPr>
        <p:grpSpPr>
          <a:xfrm>
            <a:off x="780902" y="6376424"/>
            <a:ext cx="11092763" cy="237600"/>
            <a:chOff x="986153" y="6425259"/>
            <a:chExt cx="11092763" cy="237600"/>
          </a:xfrm>
        </p:grpSpPr>
        <p:sp>
          <p:nvSpPr>
            <p:cNvPr id="50" name="Google Shape;24;p21">
              <a:extLst>
                <a:ext uri="{FF2B5EF4-FFF2-40B4-BE49-F238E27FC236}">
                  <a16:creationId xmlns:a16="http://schemas.microsoft.com/office/drawing/2014/main" id="{C4143AB9-5175-1142-B4A2-CB075D5016F6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" name="Google Shape;25;p21">
              <a:extLst>
                <a:ext uri="{FF2B5EF4-FFF2-40B4-BE49-F238E27FC236}">
                  <a16:creationId xmlns:a16="http://schemas.microsoft.com/office/drawing/2014/main" id="{56752D59-D485-FB41-866B-40C6803660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4A08CE86-1F71-4244-AC59-059757EA9B4E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2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7732F0-8934-8137-FF10-1559A1729F00}"/>
              </a:ext>
            </a:extLst>
          </p:cNvPr>
          <p:cNvGrpSpPr/>
          <p:nvPr/>
        </p:nvGrpSpPr>
        <p:grpSpPr>
          <a:xfrm>
            <a:off x="10010434" y="2951768"/>
            <a:ext cx="536282" cy="533650"/>
            <a:chOff x="10010434" y="2951768"/>
            <a:chExt cx="536282" cy="5336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56F4A9-988C-BB4F-8FA5-E9E13A5193C7}"/>
                </a:ext>
              </a:extLst>
            </p:cNvPr>
            <p:cNvSpPr/>
            <p:nvPr/>
          </p:nvSpPr>
          <p:spPr>
            <a:xfrm>
              <a:off x="10010434" y="2951768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VN" sz="2000"/>
            </a:p>
          </p:txBody>
        </p:sp>
        <p:pic>
          <p:nvPicPr>
            <p:cNvPr id="5" name="Graphic 4" descr="Water with solid fill">
              <a:extLst>
                <a:ext uri="{FF2B5EF4-FFF2-40B4-BE49-F238E27FC236}">
                  <a16:creationId xmlns:a16="http://schemas.microsoft.com/office/drawing/2014/main" id="{0AA8F196-E0DA-10A2-8DA9-E5B53223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64888" y="3004906"/>
              <a:ext cx="427375" cy="427375"/>
            </a:xfrm>
            <a:prstGeom prst="rect">
              <a:avLst/>
            </a:prstGeom>
          </p:spPr>
        </p:pic>
      </p:grpSp>
      <p:grpSp>
        <p:nvGrpSpPr>
          <p:cNvPr id="2" name="Gruppieren 100">
            <a:extLst>
              <a:ext uri="{FF2B5EF4-FFF2-40B4-BE49-F238E27FC236}">
                <a16:creationId xmlns:a16="http://schemas.microsoft.com/office/drawing/2014/main" id="{FDB4708C-6157-9C66-37B2-56F6D83AC2C4}"/>
              </a:ext>
            </a:extLst>
          </p:cNvPr>
          <p:cNvGrpSpPr/>
          <p:nvPr/>
        </p:nvGrpSpPr>
        <p:grpSpPr>
          <a:xfrm>
            <a:off x="1365531" y="2018543"/>
            <a:ext cx="2603623" cy="2791767"/>
            <a:chOff x="3689842" y="3321253"/>
            <a:chExt cx="2818012" cy="302164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BACFD52-7F90-A4F4-B1BD-13858274E0FB}"/>
                </a:ext>
              </a:extLst>
            </p:cNvPr>
            <p:cNvSpPr/>
            <p:nvPr/>
          </p:nvSpPr>
          <p:spPr>
            <a:xfrm>
              <a:off x="3689842" y="3524889"/>
              <a:ext cx="2818012" cy="2818012"/>
            </a:xfrm>
            <a:prstGeom prst="ellipse">
              <a:avLst/>
            </a:prstGeom>
            <a:solidFill>
              <a:srgbClr val="160F48"/>
            </a:solidFill>
            <a:effectLst>
              <a:glow rad="127000">
                <a:srgbClr val="ECB637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Rounded Rectangle 60">
              <a:extLst>
                <a:ext uri="{FF2B5EF4-FFF2-40B4-BE49-F238E27FC236}">
                  <a16:creationId xmlns:a16="http://schemas.microsoft.com/office/drawing/2014/main" id="{B75EBCE3-E17D-40E2-4E92-4B162D91CC7A}"/>
                </a:ext>
              </a:extLst>
            </p:cNvPr>
            <p:cNvSpPr/>
            <p:nvPr/>
          </p:nvSpPr>
          <p:spPr>
            <a:xfrm>
              <a:off x="3689842" y="3321253"/>
              <a:ext cx="2813975" cy="2398008"/>
            </a:xfrm>
            <a:prstGeom prst="roundRect">
              <a:avLst>
                <a:gd name="adj" fmla="val 8364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5720" rtlCol="0" anchor="t"/>
            <a:lstStyle/>
            <a:p>
              <a:pPr marL="762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7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rPr>
                <a:t>Our Mission</a:t>
              </a:r>
            </a:p>
            <a:p>
              <a:pPr marL="762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7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rPr>
                <a:t>Through temperature measurements, we aim to steward water and carbon resources effectively.</a:t>
              </a:r>
            </a:p>
          </p:txBody>
        </p:sp>
      </p:grpSp>
      <p:grpSp>
        <p:nvGrpSpPr>
          <p:cNvPr id="7" name="Gruppieren 103">
            <a:extLst>
              <a:ext uri="{FF2B5EF4-FFF2-40B4-BE49-F238E27FC236}">
                <a16:creationId xmlns:a16="http://schemas.microsoft.com/office/drawing/2014/main" id="{D11454CF-EA1E-C480-A3E5-EA06C9E8EE27}"/>
              </a:ext>
            </a:extLst>
          </p:cNvPr>
          <p:cNvGrpSpPr/>
          <p:nvPr/>
        </p:nvGrpSpPr>
        <p:grpSpPr>
          <a:xfrm>
            <a:off x="1157502" y="1824862"/>
            <a:ext cx="3027623" cy="3192816"/>
            <a:chOff x="2106020" y="1864414"/>
            <a:chExt cx="3027623" cy="31928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78E63D-275D-8E3F-AEEF-FE150DFCBADE}"/>
                </a:ext>
              </a:extLst>
            </p:cNvPr>
            <p:cNvSpPr/>
            <p:nvPr/>
          </p:nvSpPr>
          <p:spPr>
            <a:xfrm>
              <a:off x="2106020" y="2029607"/>
              <a:ext cx="3027623" cy="3027623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  <a:effectLst>
              <a:glow>
                <a:srgbClr val="FFC000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ruppieren 105">
              <a:extLst>
                <a:ext uri="{FF2B5EF4-FFF2-40B4-BE49-F238E27FC236}">
                  <a16:creationId xmlns:a16="http://schemas.microsoft.com/office/drawing/2014/main" id="{C432D861-5E6E-BC23-043F-3ADC6E41B08B}"/>
                </a:ext>
              </a:extLst>
            </p:cNvPr>
            <p:cNvGrpSpPr/>
            <p:nvPr/>
          </p:nvGrpSpPr>
          <p:grpSpPr>
            <a:xfrm>
              <a:off x="2159398" y="2670780"/>
              <a:ext cx="258163" cy="258163"/>
              <a:chOff x="1667626" y="2461585"/>
              <a:chExt cx="258163" cy="25816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2EE860-7295-408C-F6DC-68D14F8BC262}"/>
                  </a:ext>
                </a:extLst>
              </p:cNvPr>
              <p:cNvSpPr/>
              <p:nvPr/>
            </p:nvSpPr>
            <p:spPr>
              <a:xfrm>
                <a:off x="1667626" y="2461585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Grafik 113" descr="Thermometer mit einfarbiger Füllung">
                <a:extLst>
                  <a:ext uri="{FF2B5EF4-FFF2-40B4-BE49-F238E27FC236}">
                    <a16:creationId xmlns:a16="http://schemas.microsoft.com/office/drawing/2014/main" id="{9031F9C8-395F-0640-5CE2-E9D60EB66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93095" y="2488107"/>
                <a:ext cx="209382" cy="209382"/>
              </a:xfrm>
              <a:prstGeom prst="rect">
                <a:avLst/>
              </a:prstGeom>
            </p:spPr>
          </p:pic>
        </p:grpSp>
        <p:grpSp>
          <p:nvGrpSpPr>
            <p:cNvPr id="11" name="Gruppieren 106">
              <a:extLst>
                <a:ext uri="{FF2B5EF4-FFF2-40B4-BE49-F238E27FC236}">
                  <a16:creationId xmlns:a16="http://schemas.microsoft.com/office/drawing/2014/main" id="{1E3D9195-5AA8-9EE1-87FF-74BECBA7872C}"/>
                </a:ext>
              </a:extLst>
            </p:cNvPr>
            <p:cNvGrpSpPr/>
            <p:nvPr/>
          </p:nvGrpSpPr>
          <p:grpSpPr>
            <a:xfrm>
              <a:off x="3508799" y="1864414"/>
              <a:ext cx="258163" cy="258163"/>
              <a:chOff x="1667626" y="2798813"/>
              <a:chExt cx="258163" cy="2581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82916B1-2028-0868-F165-32358E4031FC}"/>
                  </a:ext>
                </a:extLst>
              </p:cNvPr>
              <p:cNvSpPr/>
              <p:nvPr/>
            </p:nvSpPr>
            <p:spPr>
              <a:xfrm>
                <a:off x="1667626" y="2798813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6" name="Picture 246">
                <a:extLst>
                  <a:ext uri="{FF2B5EF4-FFF2-40B4-BE49-F238E27FC236}">
                    <a16:creationId xmlns:a16="http://schemas.microsoft.com/office/drawing/2014/main" id="{6405ED82-9D10-3147-F9DF-EEDF7ACFB797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3" cstate="email">
                <a:biLevel thresh="50000"/>
                <a:lum bright="20000" contras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754582" y="2837696"/>
                <a:ext cx="86410" cy="165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uppieren 107">
              <a:extLst>
                <a:ext uri="{FF2B5EF4-FFF2-40B4-BE49-F238E27FC236}">
                  <a16:creationId xmlns:a16="http://schemas.microsoft.com/office/drawing/2014/main" id="{99DE57CB-ABFB-6085-1458-057C374B6799}"/>
                </a:ext>
              </a:extLst>
            </p:cNvPr>
            <p:cNvGrpSpPr/>
            <p:nvPr/>
          </p:nvGrpSpPr>
          <p:grpSpPr>
            <a:xfrm>
              <a:off x="4845500" y="2693381"/>
              <a:ext cx="258168" cy="258163"/>
              <a:chOff x="1667621" y="3130541"/>
              <a:chExt cx="258168" cy="2581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B89C1FC-D43D-5EE4-FAA0-1977C9669FED}"/>
                  </a:ext>
                </a:extLst>
              </p:cNvPr>
              <p:cNvSpPr/>
              <p:nvPr/>
            </p:nvSpPr>
            <p:spPr>
              <a:xfrm>
                <a:off x="1667626" y="3130541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Textplatzhalter 26">
                <a:extLst>
                  <a:ext uri="{FF2B5EF4-FFF2-40B4-BE49-F238E27FC236}">
                    <a16:creationId xmlns:a16="http://schemas.microsoft.com/office/drawing/2014/main" id="{48397591-5650-25E6-1BC5-685F0FA040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7621" y="3149198"/>
                <a:ext cx="258163" cy="17564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307192" indent="-307192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998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lpha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6597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roman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4876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84758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en-GB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20749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356741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2692733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02872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+mj-lt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CO2</a:t>
                </a:r>
              </a:p>
            </p:txBody>
          </p:sp>
        </p:grpSp>
      </p:grpSp>
      <p:pic>
        <p:nvPicPr>
          <p:cNvPr id="23" name="Grafik 114">
            <a:extLst>
              <a:ext uri="{FF2B5EF4-FFF2-40B4-BE49-F238E27FC236}">
                <a16:creationId xmlns:a16="http://schemas.microsoft.com/office/drawing/2014/main" id="{23970A23-37F5-23B7-6D9C-46964A3673B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532" y="4131653"/>
            <a:ext cx="753659" cy="464784"/>
          </a:xfrm>
          <a:prstGeom prst="rect">
            <a:avLst/>
          </a:prstGeom>
        </p:spPr>
      </p:pic>
      <p:pic>
        <p:nvPicPr>
          <p:cNvPr id="24" name="Picture 6" descr="A colorful image of a river&#10;&#10;Description automatically generated">
            <a:extLst>
              <a:ext uri="{FF2B5EF4-FFF2-40B4-BE49-F238E27FC236}">
                <a16:creationId xmlns:a16="http://schemas.microsoft.com/office/drawing/2014/main" id="{7211AE74-67C2-F42B-46F1-F78424F603D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041" y="5030347"/>
            <a:ext cx="1619999" cy="162000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ECB637"/>
            </a:solidFill>
            <a:miter lim="800000"/>
          </a:ln>
          <a:effectLst/>
        </p:spPr>
      </p:pic>
      <p:pic>
        <p:nvPicPr>
          <p:cNvPr id="29" name="Picture 28" descr="2023-05-03_illinois_spectral_blog_lst_multiple.png">
            <a:extLst>
              <a:ext uri="{FF2B5EF4-FFF2-40B4-BE49-F238E27FC236}">
                <a16:creationId xmlns:a16="http://schemas.microsoft.com/office/drawing/2014/main" id="{FE340427-A024-E51A-BFA2-B916CCCB654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914" y="5030347"/>
            <a:ext cx="1620000" cy="162000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ECB637"/>
            </a:solidFill>
            <a:miter lim="800000"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50C252-71B2-61C4-0CD3-0E125FA245F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5454" y="5030346"/>
            <a:ext cx="1620000" cy="162000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ECB637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669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4"/>
    </mc:Choice>
    <mc:Fallback xmlns="">
      <p:transition spd="slow" advTm="720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A0C6A43-A4C4-0146-81DC-E03E594D3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6B33F547-91D4-7B4C-8F18-919D41D560AC}"/>
              </a:ext>
            </a:extLst>
          </p:cNvPr>
          <p:cNvSpPr/>
          <p:nvPr/>
        </p:nvSpPr>
        <p:spPr>
          <a:xfrm rot="10800000">
            <a:off x="0" y="-24783"/>
            <a:ext cx="12192001" cy="3092942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e-D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35;p1">
            <a:extLst>
              <a:ext uri="{FF2B5EF4-FFF2-40B4-BE49-F238E27FC236}">
                <a16:creationId xmlns:a16="http://schemas.microsoft.com/office/drawing/2014/main" id="{E09D6A7F-7D5D-E248-99A7-FE3B2ADCF2DF}"/>
              </a:ext>
            </a:extLst>
          </p:cNvPr>
          <p:cNvSpPr txBox="1"/>
          <p:nvPr/>
        </p:nvSpPr>
        <p:spPr>
          <a:xfrm>
            <a:off x="318334" y="347450"/>
            <a:ext cx="11340265" cy="37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constellr’s</a:t>
            </a:r>
            <a:r>
              <a:rPr lang="en-US" sz="2400" b="1" dirty="0">
                <a:solidFill>
                  <a:schemeClr val="bg1"/>
                </a:solidFill>
              </a:rPr>
              <a:t> mission is designed for agriculture and environmental monitoring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112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136B7A26-4D81-F944-9792-2DA321AA2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293" y="1434821"/>
            <a:ext cx="2390360" cy="2072749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BA98D98-4F73-8942-A704-F6250DBC4091}"/>
              </a:ext>
            </a:extLst>
          </p:cNvPr>
          <p:cNvGrpSpPr/>
          <p:nvPr/>
        </p:nvGrpSpPr>
        <p:grpSpPr>
          <a:xfrm rot="5400000">
            <a:off x="6065235" y="3502797"/>
            <a:ext cx="2246326" cy="808775"/>
            <a:chOff x="-291522" y="1956085"/>
            <a:chExt cx="1995827" cy="647324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1915B324-21A2-8E43-B7A3-3901152592A6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4DBD00-7D28-AD4E-8B25-FF130F314D87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9" descr="Logo&#10;&#10;Description automatically generated">
            <a:extLst>
              <a:ext uri="{FF2B5EF4-FFF2-40B4-BE49-F238E27FC236}">
                <a16:creationId xmlns:a16="http://schemas.microsoft.com/office/drawing/2014/main" id="{2FADBCD1-D36F-5342-8CC6-568EC335F6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grpSp>
        <p:nvGrpSpPr>
          <p:cNvPr id="49" name="Google Shape;22;p21">
            <a:extLst>
              <a:ext uri="{FF2B5EF4-FFF2-40B4-BE49-F238E27FC236}">
                <a16:creationId xmlns:a16="http://schemas.microsoft.com/office/drawing/2014/main" id="{D5E3DB29-72A0-4544-86D4-63CB4AF5D930}"/>
              </a:ext>
            </a:extLst>
          </p:cNvPr>
          <p:cNvGrpSpPr/>
          <p:nvPr/>
        </p:nvGrpSpPr>
        <p:grpSpPr>
          <a:xfrm>
            <a:off x="780902" y="6376424"/>
            <a:ext cx="11092763" cy="237600"/>
            <a:chOff x="986153" y="6425259"/>
            <a:chExt cx="11092763" cy="237600"/>
          </a:xfrm>
        </p:grpSpPr>
        <p:sp>
          <p:nvSpPr>
            <p:cNvPr id="50" name="Google Shape;24;p21">
              <a:extLst>
                <a:ext uri="{FF2B5EF4-FFF2-40B4-BE49-F238E27FC236}">
                  <a16:creationId xmlns:a16="http://schemas.microsoft.com/office/drawing/2014/main" id="{C4143AB9-5175-1142-B4A2-CB075D5016F6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" name="Google Shape;25;p21">
              <a:extLst>
                <a:ext uri="{FF2B5EF4-FFF2-40B4-BE49-F238E27FC236}">
                  <a16:creationId xmlns:a16="http://schemas.microsoft.com/office/drawing/2014/main" id="{56752D59-D485-FB41-866B-40C6803660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4A08CE86-1F71-4244-AC59-059757EA9B4E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3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  <p:grpSp>
        <p:nvGrpSpPr>
          <p:cNvPr id="2" name="Gruppieren 100">
            <a:extLst>
              <a:ext uri="{FF2B5EF4-FFF2-40B4-BE49-F238E27FC236}">
                <a16:creationId xmlns:a16="http://schemas.microsoft.com/office/drawing/2014/main" id="{FDB4708C-6157-9C66-37B2-56F6D83AC2C4}"/>
              </a:ext>
            </a:extLst>
          </p:cNvPr>
          <p:cNvGrpSpPr/>
          <p:nvPr/>
        </p:nvGrpSpPr>
        <p:grpSpPr>
          <a:xfrm>
            <a:off x="1365531" y="2018543"/>
            <a:ext cx="2603623" cy="2791767"/>
            <a:chOff x="3689842" y="3321253"/>
            <a:chExt cx="2818012" cy="302164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BACFD52-7F90-A4F4-B1BD-13858274E0FB}"/>
                </a:ext>
              </a:extLst>
            </p:cNvPr>
            <p:cNvSpPr/>
            <p:nvPr/>
          </p:nvSpPr>
          <p:spPr>
            <a:xfrm>
              <a:off x="3689842" y="3524889"/>
              <a:ext cx="2818012" cy="2818012"/>
            </a:xfrm>
            <a:prstGeom prst="ellipse">
              <a:avLst/>
            </a:prstGeom>
            <a:solidFill>
              <a:srgbClr val="160F48"/>
            </a:solidFill>
            <a:effectLst>
              <a:glow rad="127000">
                <a:srgbClr val="ECB637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Rounded Rectangle 60">
              <a:extLst>
                <a:ext uri="{FF2B5EF4-FFF2-40B4-BE49-F238E27FC236}">
                  <a16:creationId xmlns:a16="http://schemas.microsoft.com/office/drawing/2014/main" id="{B75EBCE3-E17D-40E2-4E92-4B162D91CC7A}"/>
                </a:ext>
              </a:extLst>
            </p:cNvPr>
            <p:cNvSpPr/>
            <p:nvPr/>
          </p:nvSpPr>
          <p:spPr>
            <a:xfrm>
              <a:off x="3689842" y="3321253"/>
              <a:ext cx="2813975" cy="2398008"/>
            </a:xfrm>
            <a:prstGeom prst="roundRect">
              <a:avLst>
                <a:gd name="adj" fmla="val 8364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5720" rtlCol="0" anchor="t"/>
            <a:lstStyle/>
            <a:p>
              <a:pPr marL="762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7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rPr>
                <a:t>Our Mission</a:t>
              </a:r>
            </a:p>
            <a:p>
              <a:pPr marL="762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7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rPr>
                <a:t>Through temperature measurements, we aim to steward water and carbon resources effectively.</a:t>
              </a:r>
            </a:p>
          </p:txBody>
        </p:sp>
      </p:grpSp>
      <p:grpSp>
        <p:nvGrpSpPr>
          <p:cNvPr id="7" name="Gruppieren 103">
            <a:extLst>
              <a:ext uri="{FF2B5EF4-FFF2-40B4-BE49-F238E27FC236}">
                <a16:creationId xmlns:a16="http://schemas.microsoft.com/office/drawing/2014/main" id="{D11454CF-EA1E-C480-A3E5-EA06C9E8EE27}"/>
              </a:ext>
            </a:extLst>
          </p:cNvPr>
          <p:cNvGrpSpPr/>
          <p:nvPr/>
        </p:nvGrpSpPr>
        <p:grpSpPr>
          <a:xfrm>
            <a:off x="1157502" y="1824862"/>
            <a:ext cx="3027623" cy="3192816"/>
            <a:chOff x="2106020" y="1864414"/>
            <a:chExt cx="3027623" cy="31928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78E63D-275D-8E3F-AEEF-FE150DFCBADE}"/>
                </a:ext>
              </a:extLst>
            </p:cNvPr>
            <p:cNvSpPr/>
            <p:nvPr/>
          </p:nvSpPr>
          <p:spPr>
            <a:xfrm>
              <a:off x="2106020" y="2029607"/>
              <a:ext cx="3027623" cy="3027623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  <a:effectLst>
              <a:glow>
                <a:srgbClr val="FFC000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ruppieren 105">
              <a:extLst>
                <a:ext uri="{FF2B5EF4-FFF2-40B4-BE49-F238E27FC236}">
                  <a16:creationId xmlns:a16="http://schemas.microsoft.com/office/drawing/2014/main" id="{C432D861-5E6E-BC23-043F-3ADC6E41B08B}"/>
                </a:ext>
              </a:extLst>
            </p:cNvPr>
            <p:cNvGrpSpPr/>
            <p:nvPr/>
          </p:nvGrpSpPr>
          <p:grpSpPr>
            <a:xfrm>
              <a:off x="2159398" y="2670780"/>
              <a:ext cx="258163" cy="258163"/>
              <a:chOff x="1667626" y="2461585"/>
              <a:chExt cx="258163" cy="25816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2EE860-7295-408C-F6DC-68D14F8BC262}"/>
                  </a:ext>
                </a:extLst>
              </p:cNvPr>
              <p:cNvSpPr/>
              <p:nvPr/>
            </p:nvSpPr>
            <p:spPr>
              <a:xfrm>
                <a:off x="1667626" y="2461585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Grafik 113" descr="Thermometer mit einfarbiger Füllung">
                <a:extLst>
                  <a:ext uri="{FF2B5EF4-FFF2-40B4-BE49-F238E27FC236}">
                    <a16:creationId xmlns:a16="http://schemas.microsoft.com/office/drawing/2014/main" id="{9031F9C8-395F-0640-5CE2-E9D60EB66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93095" y="2488107"/>
                <a:ext cx="209382" cy="209382"/>
              </a:xfrm>
              <a:prstGeom prst="rect">
                <a:avLst/>
              </a:prstGeom>
            </p:spPr>
          </p:pic>
        </p:grpSp>
        <p:grpSp>
          <p:nvGrpSpPr>
            <p:cNvPr id="11" name="Gruppieren 106">
              <a:extLst>
                <a:ext uri="{FF2B5EF4-FFF2-40B4-BE49-F238E27FC236}">
                  <a16:creationId xmlns:a16="http://schemas.microsoft.com/office/drawing/2014/main" id="{1E3D9195-5AA8-9EE1-87FF-74BECBA7872C}"/>
                </a:ext>
              </a:extLst>
            </p:cNvPr>
            <p:cNvGrpSpPr/>
            <p:nvPr/>
          </p:nvGrpSpPr>
          <p:grpSpPr>
            <a:xfrm>
              <a:off x="3508799" y="1864414"/>
              <a:ext cx="258163" cy="258163"/>
              <a:chOff x="1667626" y="2798813"/>
              <a:chExt cx="258163" cy="2581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82916B1-2028-0868-F165-32358E4031FC}"/>
                  </a:ext>
                </a:extLst>
              </p:cNvPr>
              <p:cNvSpPr/>
              <p:nvPr/>
            </p:nvSpPr>
            <p:spPr>
              <a:xfrm>
                <a:off x="1667626" y="2798813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6" name="Picture 246">
                <a:extLst>
                  <a:ext uri="{FF2B5EF4-FFF2-40B4-BE49-F238E27FC236}">
                    <a16:creationId xmlns:a16="http://schemas.microsoft.com/office/drawing/2014/main" id="{6405ED82-9D10-3147-F9DF-EEDF7ACFB797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email">
                <a:biLevel thresh="50000"/>
                <a:lum bright="20000" contras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754582" y="2837696"/>
                <a:ext cx="86410" cy="165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uppieren 107">
              <a:extLst>
                <a:ext uri="{FF2B5EF4-FFF2-40B4-BE49-F238E27FC236}">
                  <a16:creationId xmlns:a16="http://schemas.microsoft.com/office/drawing/2014/main" id="{99DE57CB-ABFB-6085-1458-057C374B6799}"/>
                </a:ext>
              </a:extLst>
            </p:cNvPr>
            <p:cNvGrpSpPr/>
            <p:nvPr/>
          </p:nvGrpSpPr>
          <p:grpSpPr>
            <a:xfrm>
              <a:off x="4845500" y="2693381"/>
              <a:ext cx="258168" cy="258163"/>
              <a:chOff x="1667621" y="3130541"/>
              <a:chExt cx="258168" cy="2581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B89C1FC-D43D-5EE4-FAA0-1977C9669FED}"/>
                  </a:ext>
                </a:extLst>
              </p:cNvPr>
              <p:cNvSpPr/>
              <p:nvPr/>
            </p:nvSpPr>
            <p:spPr>
              <a:xfrm>
                <a:off x="1667626" y="3130541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Textplatzhalter 26">
                <a:extLst>
                  <a:ext uri="{FF2B5EF4-FFF2-40B4-BE49-F238E27FC236}">
                    <a16:creationId xmlns:a16="http://schemas.microsoft.com/office/drawing/2014/main" id="{48397591-5650-25E6-1BC5-685F0FA040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7621" y="3149198"/>
                <a:ext cx="258163" cy="17564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307192" indent="-307192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998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lpha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6597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roman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4876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84758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en-GB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20749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356741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2692733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02872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+mj-lt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CO2</a:t>
                </a:r>
              </a:p>
            </p:txBody>
          </p:sp>
        </p:grpSp>
      </p:grpSp>
      <p:pic>
        <p:nvPicPr>
          <p:cNvPr id="23" name="Grafik 114">
            <a:extLst>
              <a:ext uri="{FF2B5EF4-FFF2-40B4-BE49-F238E27FC236}">
                <a16:creationId xmlns:a16="http://schemas.microsoft.com/office/drawing/2014/main" id="{23970A23-37F5-23B7-6D9C-46964A3673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532" y="4131653"/>
            <a:ext cx="753659" cy="464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7747B6D-2A52-D591-2B2E-30401D006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53" y="4740690"/>
            <a:ext cx="1592017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25915903-B8D2-5F95-4FF9-BD15CF40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877" y="4718215"/>
            <a:ext cx="1727100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187E8E12-B7FB-F71D-CB5E-1FC920BF77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518" y="2978740"/>
            <a:ext cx="1406591" cy="1219695"/>
          </a:xfrm>
          <a:prstGeom prst="rect">
            <a:avLst/>
          </a:prstGeom>
        </p:spPr>
      </p:pic>
      <p:pic>
        <p:nvPicPr>
          <p:cNvPr id="39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A0BD64C2-B809-93CA-FE00-05EF7EF2A9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738" y="1164779"/>
            <a:ext cx="1406591" cy="1219695"/>
          </a:xfrm>
          <a:prstGeom prst="rect">
            <a:avLst/>
          </a:prstGeom>
        </p:spPr>
      </p:pic>
      <p:pic>
        <p:nvPicPr>
          <p:cNvPr id="40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AB172822-B207-E983-68F5-F05F9D4260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077" y="1994707"/>
            <a:ext cx="1406591" cy="1219695"/>
          </a:xfrm>
          <a:prstGeom prst="rect">
            <a:avLst/>
          </a:prstGeom>
        </p:spPr>
      </p:pic>
      <p:pic>
        <p:nvPicPr>
          <p:cNvPr id="41" name="Picture 11" descr="A picture containing night&#10;&#10;Description automatically generated">
            <a:extLst>
              <a:ext uri="{FF2B5EF4-FFF2-40B4-BE49-F238E27FC236}">
                <a16:creationId xmlns:a16="http://schemas.microsoft.com/office/drawing/2014/main" id="{869E38A5-17E3-C5E2-C60F-39FFB0F1F0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17" y="2500638"/>
            <a:ext cx="1406591" cy="1219695"/>
          </a:xfrm>
          <a:prstGeom prst="rect">
            <a:avLst/>
          </a:prstGeom>
        </p:spPr>
      </p:pic>
      <p:grpSp>
        <p:nvGrpSpPr>
          <p:cNvPr id="42" name="Gruppieren 17">
            <a:extLst>
              <a:ext uri="{FF2B5EF4-FFF2-40B4-BE49-F238E27FC236}">
                <a16:creationId xmlns:a16="http://schemas.microsoft.com/office/drawing/2014/main" id="{889C1E25-1B31-1A5F-ED37-F878D92B2AE4}"/>
              </a:ext>
            </a:extLst>
          </p:cNvPr>
          <p:cNvGrpSpPr/>
          <p:nvPr/>
        </p:nvGrpSpPr>
        <p:grpSpPr>
          <a:xfrm rot="5400000">
            <a:off x="7590973" y="2760147"/>
            <a:ext cx="2246326" cy="808775"/>
            <a:chOff x="-291522" y="1956085"/>
            <a:chExt cx="1995827" cy="647324"/>
          </a:xfrm>
        </p:grpSpPr>
        <p:cxnSp>
          <p:nvCxnSpPr>
            <p:cNvPr id="43" name="Gerade Verbindung 18">
              <a:extLst>
                <a:ext uri="{FF2B5EF4-FFF2-40B4-BE49-F238E27FC236}">
                  <a16:creationId xmlns:a16="http://schemas.microsoft.com/office/drawing/2014/main" id="{3B67DC45-962F-BBD6-B7CA-C97C0791EC98}"/>
                </a:ext>
              </a:extLst>
            </p:cNvPr>
            <p:cNvCxnSpPr>
              <a:cxnSpLocks/>
              <a:stCxn id="44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AB6B891-ECB4-ABAD-4B94-2722871FCD8B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uppieren 17">
            <a:extLst>
              <a:ext uri="{FF2B5EF4-FFF2-40B4-BE49-F238E27FC236}">
                <a16:creationId xmlns:a16="http://schemas.microsoft.com/office/drawing/2014/main" id="{A810D087-237F-408D-08FD-933A304E83C4}"/>
              </a:ext>
            </a:extLst>
          </p:cNvPr>
          <p:cNvGrpSpPr/>
          <p:nvPr/>
        </p:nvGrpSpPr>
        <p:grpSpPr>
          <a:xfrm rot="5400000">
            <a:off x="3366031" y="4125414"/>
            <a:ext cx="2246326" cy="808775"/>
            <a:chOff x="-291522" y="1956085"/>
            <a:chExt cx="1995827" cy="647324"/>
          </a:xfrm>
        </p:grpSpPr>
        <p:cxnSp>
          <p:nvCxnSpPr>
            <p:cNvPr id="52" name="Gerade Verbindung 18">
              <a:extLst>
                <a:ext uri="{FF2B5EF4-FFF2-40B4-BE49-F238E27FC236}">
                  <a16:creationId xmlns:a16="http://schemas.microsoft.com/office/drawing/2014/main" id="{97844E8C-4197-9769-C2C7-F72069CACA7B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B0C4293-0EC1-BAC3-A990-99827FF13ED0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4" descr="EU Space and the Coronavirus | Copernicus">
            <a:extLst>
              <a:ext uri="{FF2B5EF4-FFF2-40B4-BE49-F238E27FC236}">
                <a16:creationId xmlns:a16="http://schemas.microsoft.com/office/drawing/2014/main" id="{D5CE6CE5-EA9B-9B6F-AF30-034F4057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9924" y="5511844"/>
            <a:ext cx="2600073" cy="7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uppieren 17">
            <a:extLst>
              <a:ext uri="{FF2B5EF4-FFF2-40B4-BE49-F238E27FC236}">
                <a16:creationId xmlns:a16="http://schemas.microsoft.com/office/drawing/2014/main" id="{E021B019-8C43-DA13-2530-F292A0851948}"/>
              </a:ext>
            </a:extLst>
          </p:cNvPr>
          <p:cNvGrpSpPr/>
          <p:nvPr/>
        </p:nvGrpSpPr>
        <p:grpSpPr>
          <a:xfrm rot="5400000">
            <a:off x="4353873" y="3559566"/>
            <a:ext cx="2246326" cy="808775"/>
            <a:chOff x="-291522" y="1956085"/>
            <a:chExt cx="1995827" cy="647324"/>
          </a:xfrm>
        </p:grpSpPr>
        <p:cxnSp>
          <p:nvCxnSpPr>
            <p:cNvPr id="55" name="Gerade Verbindung 18">
              <a:extLst>
                <a:ext uri="{FF2B5EF4-FFF2-40B4-BE49-F238E27FC236}">
                  <a16:creationId xmlns:a16="http://schemas.microsoft.com/office/drawing/2014/main" id="{1E7E6B85-6B85-E000-880B-E330320AA0AC}"/>
                </a:ext>
              </a:extLst>
            </p:cNvPr>
            <p:cNvCxnSpPr>
              <a:cxnSpLocks/>
              <a:stCxn id="56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84915AA-7C90-6284-7731-974A720CC8A6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uppieren 17">
            <a:extLst>
              <a:ext uri="{FF2B5EF4-FFF2-40B4-BE49-F238E27FC236}">
                <a16:creationId xmlns:a16="http://schemas.microsoft.com/office/drawing/2014/main" id="{E5C3234D-2A6F-5733-2D57-7F9FA8B61E60}"/>
              </a:ext>
            </a:extLst>
          </p:cNvPr>
          <p:cNvGrpSpPr/>
          <p:nvPr/>
        </p:nvGrpSpPr>
        <p:grpSpPr>
          <a:xfrm rot="5400000">
            <a:off x="4805311" y="4690515"/>
            <a:ext cx="2246326" cy="808775"/>
            <a:chOff x="-291522" y="1956085"/>
            <a:chExt cx="1995827" cy="647324"/>
          </a:xfrm>
        </p:grpSpPr>
        <p:cxnSp>
          <p:nvCxnSpPr>
            <p:cNvPr id="58" name="Gerade Verbindung 18">
              <a:extLst>
                <a:ext uri="{FF2B5EF4-FFF2-40B4-BE49-F238E27FC236}">
                  <a16:creationId xmlns:a16="http://schemas.microsoft.com/office/drawing/2014/main" id="{4B2A8B5D-9A4D-C106-99E6-B620E282646F}"/>
                </a:ext>
              </a:extLst>
            </p:cNvPr>
            <p:cNvCxnSpPr>
              <a:cxnSpLocks/>
              <a:stCxn id="59" idx="6"/>
            </p:cNvCxnSpPr>
            <p:nvPr/>
          </p:nvCxnSpPr>
          <p:spPr>
            <a:xfrm rot="16200000" flipV="1">
              <a:off x="351400" y="1313163"/>
              <a:ext cx="584667" cy="1870511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0B78BA0-BEEF-0494-3B39-C72CAC131AA2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e-D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8" descr="Logo der NASA">
            <a:extLst>
              <a:ext uri="{FF2B5EF4-FFF2-40B4-BE49-F238E27FC236}">
                <a16:creationId xmlns:a16="http://schemas.microsoft.com/office/drawing/2014/main" id="{5B23783D-0B4D-C2FD-555C-A043AA4D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98" y="5410425"/>
            <a:ext cx="854733" cy="7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4A2BA8FD-5CE0-AC15-6AD1-ED994C48463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313" y="4616582"/>
            <a:ext cx="730101" cy="7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4"/>
    </mc:Choice>
    <mc:Fallback xmlns="">
      <p:transition spd="slow" advTm="720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-05-03_illinois_originalrange_spectral_blog_rgb.png">
            <a:extLst>
              <a:ext uri="{FF2B5EF4-FFF2-40B4-BE49-F238E27FC236}">
                <a16:creationId xmlns:a16="http://schemas.microsoft.com/office/drawing/2014/main" id="{4669ABCB-8292-90EB-60B9-A961109D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3733" y="3435968"/>
            <a:ext cx="4150251" cy="3411230"/>
          </a:xfrm>
          <a:prstGeom prst="rect">
            <a:avLst/>
          </a:prstGeom>
        </p:spPr>
      </p:pic>
      <p:pic>
        <p:nvPicPr>
          <p:cNvPr id="18" name="Picture 17" descr="2023-05-03_illinois_spectral_blog_lst_multiple.png">
            <a:extLst>
              <a:ext uri="{FF2B5EF4-FFF2-40B4-BE49-F238E27FC236}">
                <a16:creationId xmlns:a16="http://schemas.microsoft.com/office/drawing/2014/main" id="{B65105CE-4A9D-7F6F-DB88-B854E32DD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95" y="-1"/>
            <a:ext cx="4141654" cy="3446771"/>
          </a:xfrm>
          <a:prstGeom prst="rect">
            <a:avLst/>
          </a:prstGeom>
        </p:spPr>
      </p:pic>
      <p:pic>
        <p:nvPicPr>
          <p:cNvPr id="19" name="Picture 18" descr="2023-05-11_illinois_spectral_blog_lst_multiple.png">
            <a:extLst>
              <a:ext uri="{FF2B5EF4-FFF2-40B4-BE49-F238E27FC236}">
                <a16:creationId xmlns:a16="http://schemas.microsoft.com/office/drawing/2014/main" id="{491D6979-AF98-5F2B-4594-A2574B046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088861" y="-1"/>
            <a:ext cx="4065589" cy="3435969"/>
          </a:xfrm>
          <a:prstGeom prst="rect">
            <a:avLst/>
          </a:prstGeom>
        </p:spPr>
      </p:pic>
      <p:pic>
        <p:nvPicPr>
          <p:cNvPr id="20" name="Picture 19" descr="2023-06-20_illinois_spectral_blog_lst_multiple.png">
            <a:extLst>
              <a:ext uri="{FF2B5EF4-FFF2-40B4-BE49-F238E27FC236}">
                <a16:creationId xmlns:a16="http://schemas.microsoft.com/office/drawing/2014/main" id="{AB25B76D-BB07-D444-1D95-39F76F83C0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451" y="2644"/>
            <a:ext cx="4037549" cy="3439803"/>
          </a:xfrm>
          <a:prstGeom prst="rect">
            <a:avLst/>
          </a:prstGeom>
        </p:spPr>
      </p:pic>
      <p:pic>
        <p:nvPicPr>
          <p:cNvPr id="2" name="Picture 1" descr="2023-05-11_illinois_originalrange_spectral_blog_rgb.png">
            <a:extLst>
              <a:ext uri="{FF2B5EF4-FFF2-40B4-BE49-F238E27FC236}">
                <a16:creationId xmlns:a16="http://schemas.microsoft.com/office/drawing/2014/main" id="{697A293D-57D5-C715-91A5-25F739547B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083982" y="3430306"/>
            <a:ext cx="4052946" cy="3411230"/>
          </a:xfrm>
          <a:prstGeom prst="rect">
            <a:avLst/>
          </a:prstGeom>
        </p:spPr>
      </p:pic>
      <p:pic>
        <p:nvPicPr>
          <p:cNvPr id="5" name="Picture 4" descr="2023-06-20_illinois_spectral_blog_rgb.png">
            <a:extLst>
              <a:ext uri="{FF2B5EF4-FFF2-40B4-BE49-F238E27FC236}">
                <a16:creationId xmlns:a16="http://schemas.microsoft.com/office/drawing/2014/main" id="{D8E0FDE2-2BBB-C770-C72F-659004807C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410" y="3437560"/>
            <a:ext cx="4065590" cy="3399907"/>
          </a:xfrm>
          <a:prstGeom prst="rect">
            <a:avLst/>
          </a:prstGeom>
        </p:spPr>
      </p:pic>
      <p:grpSp>
        <p:nvGrpSpPr>
          <p:cNvPr id="31" name="Google Shape;22;p21">
            <a:extLst>
              <a:ext uri="{FF2B5EF4-FFF2-40B4-BE49-F238E27FC236}">
                <a16:creationId xmlns:a16="http://schemas.microsoft.com/office/drawing/2014/main" id="{F281C14A-3570-814A-AE77-F3CA9A0B7EE6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32" name="Google Shape;24;p21">
              <a:extLst>
                <a:ext uri="{FF2B5EF4-FFF2-40B4-BE49-F238E27FC236}">
                  <a16:creationId xmlns:a16="http://schemas.microsoft.com/office/drawing/2014/main" id="{CC3A16FA-C6F2-8742-9489-7E28DF654669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" name="Google Shape;25;p21">
              <a:extLst>
                <a:ext uri="{FF2B5EF4-FFF2-40B4-BE49-F238E27FC236}">
                  <a16:creationId xmlns:a16="http://schemas.microsoft.com/office/drawing/2014/main" id="{C6877F80-9AB8-5747-8CF4-A4EB671575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791E6305-B5AE-EF47-9B57-19763AFF0B9D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4F201E-321C-ED4E-9F53-68590F2F51CB}" type="slidenum">
              <a:rPr kumimoji="0" lang="en-VN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VN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5" name="Picture 9" descr="Logo&#10;&#10;Description automatically generated">
            <a:extLst>
              <a:ext uri="{FF2B5EF4-FFF2-40B4-BE49-F238E27FC236}">
                <a16:creationId xmlns:a16="http://schemas.microsoft.com/office/drawing/2014/main" id="{7D81E587-41B9-5E44-BFBB-FA2D319DDB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2739C32E-45CE-0745-8234-F97FE0F4F0DF}"/>
              </a:ext>
            </a:extLst>
          </p:cNvPr>
          <p:cNvGrpSpPr/>
          <p:nvPr/>
        </p:nvGrpSpPr>
        <p:grpSpPr>
          <a:xfrm rot="16200000">
            <a:off x="10215159" y="1459125"/>
            <a:ext cx="3467194" cy="486491"/>
            <a:chOff x="3314700" y="5285207"/>
            <a:chExt cx="5186363" cy="700803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544C3A7E-7E7E-1E4A-A0E3-BFA182C40C72}"/>
                </a:ext>
              </a:extLst>
            </p:cNvPr>
            <p:cNvSpPr/>
            <p:nvPr/>
          </p:nvSpPr>
          <p:spPr>
            <a:xfrm>
              <a:off x="3314700" y="5285207"/>
              <a:ext cx="5186363" cy="700803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9" name="Picture 22" descr="A yellow and black rectangle&#10;&#10;Description automatically generated">
              <a:extLst>
                <a:ext uri="{FF2B5EF4-FFF2-40B4-BE49-F238E27FC236}">
                  <a16:creationId xmlns:a16="http://schemas.microsoft.com/office/drawing/2014/main" id="{D3381580-8894-7047-B06E-A0E022BC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428" y="5304519"/>
              <a:ext cx="4936091" cy="616412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CF85948-0E95-DF47-8300-DEDD9543279F}"/>
              </a:ext>
            </a:extLst>
          </p:cNvPr>
          <p:cNvSpPr/>
          <p:nvPr/>
        </p:nvSpPr>
        <p:spPr>
          <a:xfrm>
            <a:off x="1534091" y="2829907"/>
            <a:ext cx="1257300" cy="1257300"/>
          </a:xfrm>
          <a:prstGeom prst="ellipse">
            <a:avLst/>
          </a:prstGeom>
          <a:solidFill>
            <a:srgbClr val="1C0E4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D1798-3182-5A81-2014-F00B48F07F4A}"/>
              </a:ext>
            </a:extLst>
          </p:cNvPr>
          <p:cNvSpPr txBox="1"/>
          <p:nvPr/>
        </p:nvSpPr>
        <p:spPr>
          <a:xfrm>
            <a:off x="1534092" y="3300452"/>
            <a:ext cx="1257300" cy="33855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1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May 23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10:30 am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674191F-27F2-8F49-A80E-33A9388AC749}"/>
              </a:ext>
            </a:extLst>
          </p:cNvPr>
          <p:cNvSpPr/>
          <p:nvPr/>
        </p:nvSpPr>
        <p:spPr>
          <a:xfrm>
            <a:off x="5277416" y="2829907"/>
            <a:ext cx="1257300" cy="1257300"/>
          </a:xfrm>
          <a:prstGeom prst="ellipse">
            <a:avLst/>
          </a:prstGeom>
          <a:solidFill>
            <a:srgbClr val="1C0E4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2647854F-A8AC-F84B-9FE2-A850DC507849}"/>
              </a:ext>
            </a:extLst>
          </p:cNvPr>
          <p:cNvSpPr txBox="1"/>
          <p:nvPr/>
        </p:nvSpPr>
        <p:spPr>
          <a:xfrm>
            <a:off x="5277416" y="3300452"/>
            <a:ext cx="1257300" cy="33855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GB" sz="11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May 23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10:30 am 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39A3194-AF9F-EE4C-AE21-3E307095D1B3}"/>
              </a:ext>
            </a:extLst>
          </p:cNvPr>
          <p:cNvGrpSpPr/>
          <p:nvPr/>
        </p:nvGrpSpPr>
        <p:grpSpPr>
          <a:xfrm>
            <a:off x="9677966" y="2829907"/>
            <a:ext cx="1257300" cy="1257300"/>
            <a:chOff x="9701213" y="4198357"/>
            <a:chExt cx="1257300" cy="12573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FEA3406-9C87-C545-ADCB-5AFEF9E11A28}"/>
                </a:ext>
              </a:extLst>
            </p:cNvPr>
            <p:cNvSpPr/>
            <p:nvPr/>
          </p:nvSpPr>
          <p:spPr>
            <a:xfrm>
              <a:off x="9701213" y="4198357"/>
              <a:ext cx="1257300" cy="1257300"/>
            </a:xfrm>
            <a:prstGeom prst="ellipse">
              <a:avLst/>
            </a:prstGeom>
            <a:solidFill>
              <a:srgbClr val="1C0E4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EBDFA1-648A-88DD-8FCF-08DF55C6CA90}"/>
                </a:ext>
              </a:extLst>
            </p:cNvPr>
            <p:cNvSpPr txBox="1"/>
            <p:nvPr/>
          </p:nvSpPr>
          <p:spPr>
            <a:xfrm>
              <a:off x="9701213" y="4668902"/>
              <a:ext cx="1257300" cy="33855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r>
                <a:rPr kumimoji="0" lang="en-GB" sz="11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May 23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10:30 am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AE5C95-39CF-ABC4-1A60-F10EC6EDDE24}"/>
              </a:ext>
            </a:extLst>
          </p:cNvPr>
          <p:cNvSpPr txBox="1"/>
          <p:nvPr/>
        </p:nvSpPr>
        <p:spPr>
          <a:xfrm rot="16200000">
            <a:off x="-372621" y="1248565"/>
            <a:ext cx="2000378" cy="1055608"/>
          </a:xfrm>
          <a:prstGeom prst="round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thermal infrared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22C00-5AE5-49B1-ADA4-6CCC4E3DFC97}"/>
              </a:ext>
            </a:extLst>
          </p:cNvPr>
          <p:cNvSpPr txBox="1"/>
          <p:nvPr/>
        </p:nvSpPr>
        <p:spPr>
          <a:xfrm rot="16200000">
            <a:off x="-592338" y="4473122"/>
            <a:ext cx="2439816" cy="1055608"/>
          </a:xfrm>
          <a:prstGeom prst="round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visual near-infrared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1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44"/>
    </mc:Choice>
    <mc:Fallback xmlns="">
      <p:transition spd="slow" advTm="5514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AF2AE74-446C-421B-B066-EEFDCFDE7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123" y="1753994"/>
            <a:ext cx="2090781" cy="20907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BB4254-5837-4BB0-9E2B-E3BCB384EF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252" y="1753994"/>
            <a:ext cx="2090781" cy="2090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2BC2AD-6A38-47A9-BF74-3244B69F96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382" y="1753994"/>
            <a:ext cx="2090781" cy="209078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2D92F6C-DBE7-4490-96FD-879A3551B9E3}"/>
              </a:ext>
            </a:extLst>
          </p:cNvPr>
          <p:cNvSpPr/>
          <p:nvPr/>
        </p:nvSpPr>
        <p:spPr>
          <a:xfrm>
            <a:off x="2084391" y="1246542"/>
            <a:ext cx="878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0664C72-B311-42AC-B750-F2FAB7B1D639}"/>
              </a:ext>
            </a:extLst>
          </p:cNvPr>
          <p:cNvSpPr/>
          <p:nvPr/>
        </p:nvSpPr>
        <p:spPr>
          <a:xfrm>
            <a:off x="5436357" y="1246542"/>
            <a:ext cx="994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Stressed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75446FC-4C02-4B19-82AB-E0D8F835C290}"/>
              </a:ext>
            </a:extLst>
          </p:cNvPr>
          <p:cNvSpPr/>
          <p:nvPr/>
        </p:nvSpPr>
        <p:spPr>
          <a:xfrm>
            <a:off x="8780625" y="1246542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6">
            <a:extLst>
              <a:ext uri="{FF2B5EF4-FFF2-40B4-BE49-F238E27FC236}">
                <a16:creationId xmlns:a16="http://schemas.microsoft.com/office/drawing/2014/main" id="{059D91EC-FF39-469E-A0DC-3EDD35BA9871}"/>
              </a:ext>
            </a:extLst>
          </p:cNvPr>
          <p:cNvSpPr/>
          <p:nvPr/>
        </p:nvSpPr>
        <p:spPr>
          <a:xfrm rot="5400000">
            <a:off x="4448927" y="2685416"/>
            <a:ext cx="625936" cy="3789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sosceles Triangle 6">
            <a:extLst>
              <a:ext uri="{FF2B5EF4-FFF2-40B4-BE49-F238E27FC236}">
                <a16:creationId xmlns:a16="http://schemas.microsoft.com/office/drawing/2014/main" id="{75568FFC-85BC-4449-B645-470D65F24005}"/>
              </a:ext>
            </a:extLst>
          </p:cNvPr>
          <p:cNvSpPr/>
          <p:nvPr/>
        </p:nvSpPr>
        <p:spPr>
          <a:xfrm rot="5400000">
            <a:off x="8386418" y="2713531"/>
            <a:ext cx="625936" cy="3789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73">
            <a:extLst>
              <a:ext uri="{FF2B5EF4-FFF2-40B4-BE49-F238E27FC236}">
                <a16:creationId xmlns:a16="http://schemas.microsoft.com/office/drawing/2014/main" id="{BCB66AF3-7BF3-488E-94D9-3C660CA9842A}"/>
              </a:ext>
            </a:extLst>
          </p:cNvPr>
          <p:cNvSpPr/>
          <p:nvPr/>
        </p:nvSpPr>
        <p:spPr>
          <a:xfrm>
            <a:off x="169085" y="4933428"/>
            <a:ext cx="2021147" cy="403805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r>
              <a: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</a:p>
        </p:txBody>
      </p:sp>
      <p:sp>
        <p:nvSpPr>
          <p:cNvPr id="21" name="Rectangle: Rounded Corners 73">
            <a:extLst>
              <a:ext uri="{FF2B5EF4-FFF2-40B4-BE49-F238E27FC236}">
                <a16:creationId xmlns:a16="http://schemas.microsoft.com/office/drawing/2014/main" id="{517EE455-C3EA-4F9C-A6C0-9945135D516F}"/>
              </a:ext>
            </a:extLst>
          </p:cNvPr>
          <p:cNvSpPr/>
          <p:nvPr/>
        </p:nvSpPr>
        <p:spPr>
          <a:xfrm>
            <a:off x="173688" y="3955791"/>
            <a:ext cx="2021147" cy="403805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r>
              <a: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030F2A6-C794-4D93-9D98-CB5FE9A174C0}"/>
              </a:ext>
            </a:extLst>
          </p:cNvPr>
          <p:cNvSpPr/>
          <p:nvPr/>
        </p:nvSpPr>
        <p:spPr>
          <a:xfrm>
            <a:off x="5660643" y="4476677"/>
            <a:ext cx="2190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transpiration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A6C597C-A2E9-4B2A-9024-C226C9C7C14B}"/>
              </a:ext>
            </a:extLst>
          </p:cNvPr>
          <p:cNvSpPr/>
          <p:nvPr/>
        </p:nvSpPr>
        <p:spPr>
          <a:xfrm>
            <a:off x="8819185" y="4466180"/>
            <a:ext cx="2324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Chlorophyll disappears 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D6B21D2-8314-4680-AF58-1AD41074798C}"/>
              </a:ext>
            </a:extLst>
          </p:cNvPr>
          <p:cNvSpPr/>
          <p:nvPr/>
        </p:nvSpPr>
        <p:spPr>
          <a:xfrm>
            <a:off x="8164149" y="1739569"/>
            <a:ext cx="1021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to weeks later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698A496-2ABB-47B6-9A4F-32556E6F02B7}"/>
              </a:ext>
            </a:extLst>
          </p:cNvPr>
          <p:cNvSpPr/>
          <p:nvPr/>
        </p:nvSpPr>
        <p:spPr>
          <a:xfrm>
            <a:off x="9451570" y="4964202"/>
            <a:ext cx="1059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loss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9FC82E7-7F19-4EA7-8D16-7FE0848B8555}"/>
              </a:ext>
            </a:extLst>
          </p:cNvPr>
          <p:cNvSpPr/>
          <p:nvPr/>
        </p:nvSpPr>
        <p:spPr>
          <a:xfrm>
            <a:off x="5635792" y="4964202"/>
            <a:ext cx="2239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temperature rises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560C592-7726-4F58-BF26-7639C388C4E3}"/>
              </a:ext>
            </a:extLst>
          </p:cNvPr>
          <p:cNvSpPr/>
          <p:nvPr/>
        </p:nvSpPr>
        <p:spPr>
          <a:xfrm>
            <a:off x="3017722" y="3989151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3B3EAD9-97B0-4460-AD3A-C2F09F42DA00}"/>
              </a:ext>
            </a:extLst>
          </p:cNvPr>
          <p:cNvSpPr/>
          <p:nvPr/>
        </p:nvSpPr>
        <p:spPr>
          <a:xfrm>
            <a:off x="3017722" y="4964202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92">
            <a:extLst>
              <a:ext uri="{FF2B5EF4-FFF2-40B4-BE49-F238E27FC236}">
                <a16:creationId xmlns:a16="http://schemas.microsoft.com/office/drawing/2014/main" id="{0813D1D4-9B3C-4B63-954F-F5424E8F82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253" y="5193390"/>
            <a:ext cx="1370029" cy="1370029"/>
          </a:xfrm>
          <a:prstGeom prst="rect">
            <a:avLst/>
          </a:prstGeom>
        </p:spPr>
      </p:pic>
      <p:sp>
        <p:nvSpPr>
          <p:cNvPr id="35" name="Rounded Rectangle 60">
            <a:extLst>
              <a:ext uri="{FF2B5EF4-FFF2-40B4-BE49-F238E27FC236}">
                <a16:creationId xmlns:a16="http://schemas.microsoft.com/office/drawing/2014/main" id="{83D6AE09-58C3-452F-A239-5EE1829DD9AF}"/>
              </a:ext>
            </a:extLst>
          </p:cNvPr>
          <p:cNvSpPr/>
          <p:nvPr/>
        </p:nvSpPr>
        <p:spPr>
          <a:xfrm>
            <a:off x="5418920" y="1231546"/>
            <a:ext cx="2700810" cy="5162949"/>
          </a:xfrm>
          <a:prstGeom prst="roundRect">
            <a:avLst>
              <a:gd name="adj" fmla="val 4615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60">
            <a:extLst>
              <a:ext uri="{FF2B5EF4-FFF2-40B4-BE49-F238E27FC236}">
                <a16:creationId xmlns:a16="http://schemas.microsoft.com/office/drawing/2014/main" id="{27F17351-91DD-4AF2-90D1-1EB5403710BD}"/>
              </a:ext>
            </a:extLst>
          </p:cNvPr>
          <p:cNvSpPr/>
          <p:nvPr/>
        </p:nvSpPr>
        <p:spPr>
          <a:xfrm>
            <a:off x="91862" y="3859200"/>
            <a:ext cx="11770550" cy="1552491"/>
          </a:xfrm>
          <a:prstGeom prst="roundRect">
            <a:avLst>
              <a:gd name="adj" fmla="val 4615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5A80E1F9-7C2A-405D-BD2D-215636EB55FE}"/>
              </a:ext>
            </a:extLst>
          </p:cNvPr>
          <p:cNvGrpSpPr/>
          <p:nvPr/>
        </p:nvGrpSpPr>
        <p:grpSpPr>
          <a:xfrm>
            <a:off x="7096485" y="1289184"/>
            <a:ext cx="955538" cy="783063"/>
            <a:chOff x="334164" y="1855518"/>
            <a:chExt cx="955605" cy="783118"/>
          </a:xfrm>
        </p:grpSpPr>
        <p:sp>
          <p:nvSpPr>
            <p:cNvPr id="40" name="Pfeil: nach oben 39">
              <a:extLst>
                <a:ext uri="{FF2B5EF4-FFF2-40B4-BE49-F238E27FC236}">
                  <a16:creationId xmlns:a16="http://schemas.microsoft.com/office/drawing/2014/main" id="{318CAA63-C5A4-44B8-9CE5-89DC865558DC}"/>
                </a:ext>
              </a:extLst>
            </p:cNvPr>
            <p:cNvSpPr/>
            <p:nvPr/>
          </p:nvSpPr>
          <p:spPr>
            <a:xfrm>
              <a:off x="926592" y="2012655"/>
              <a:ext cx="363177" cy="625981"/>
            </a:xfrm>
            <a:prstGeom prst="upArrow">
              <a:avLst/>
            </a:prstGeom>
            <a:solidFill>
              <a:srgbClr val="56CFEE">
                <a:alpha val="50000"/>
              </a:srgbClr>
            </a:solidFill>
            <a:ln w="6350">
              <a:solidFill>
                <a:srgbClr val="56CFEE"/>
              </a:solidFill>
            </a:ln>
          </p:spPr>
          <p:txBody>
            <a:bodyPr vert="vert270" wrap="square" rtlCol="0" anchor="ctr">
              <a:noAutofit/>
            </a:bodyPr>
            <a:lstStyle/>
            <a:p>
              <a:pPr algn="ctr" defTabSz="914358">
                <a:defRPr/>
              </a:pPr>
              <a:r>
                <a:rPr lang="en-US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72BD22A-C8F4-40C2-B4CA-947B0D4BEBAA}"/>
                </a:ext>
              </a:extLst>
            </p:cNvPr>
            <p:cNvSpPr txBox="1"/>
            <p:nvPr/>
          </p:nvSpPr>
          <p:spPr>
            <a:xfrm>
              <a:off x="334164" y="1855518"/>
              <a:ext cx="521334" cy="307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aseline="-25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C6E4CF4-862F-4B69-BBC5-F38F60985A2D}"/>
              </a:ext>
            </a:extLst>
          </p:cNvPr>
          <p:cNvGrpSpPr/>
          <p:nvPr/>
        </p:nvGrpSpPr>
        <p:grpSpPr>
          <a:xfrm>
            <a:off x="3671594" y="1289184"/>
            <a:ext cx="955538" cy="783063"/>
            <a:chOff x="334164" y="1855518"/>
            <a:chExt cx="955605" cy="783118"/>
          </a:xfrm>
        </p:grpSpPr>
        <p:sp>
          <p:nvSpPr>
            <p:cNvPr id="44" name="Pfeil: nach oben 43">
              <a:extLst>
                <a:ext uri="{FF2B5EF4-FFF2-40B4-BE49-F238E27FC236}">
                  <a16:creationId xmlns:a16="http://schemas.microsoft.com/office/drawing/2014/main" id="{F965EBE0-234A-4F9F-B8EC-86DB65007248}"/>
                </a:ext>
              </a:extLst>
            </p:cNvPr>
            <p:cNvSpPr/>
            <p:nvPr/>
          </p:nvSpPr>
          <p:spPr>
            <a:xfrm>
              <a:off x="926592" y="2012655"/>
              <a:ext cx="363177" cy="625981"/>
            </a:xfrm>
            <a:prstGeom prst="upArrow">
              <a:avLst/>
            </a:prstGeom>
            <a:solidFill>
              <a:srgbClr val="56CFEE"/>
            </a:solidFill>
            <a:ln w="6350">
              <a:solidFill>
                <a:srgbClr val="56CFEE"/>
              </a:solidFill>
            </a:ln>
          </p:spPr>
          <p:txBody>
            <a:bodyPr vert="vert270" wrap="square" rtlCol="0" anchor="ctr">
              <a:noAutofit/>
            </a:bodyPr>
            <a:lstStyle/>
            <a:p>
              <a:pPr algn="ctr" defTabSz="914358">
                <a:defRPr/>
              </a:pPr>
              <a:r>
                <a:rPr lang="en-US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2F264AD1-9046-4F4F-B861-7C182B170448}"/>
                </a:ext>
              </a:extLst>
            </p:cNvPr>
            <p:cNvSpPr txBox="1"/>
            <p:nvPr/>
          </p:nvSpPr>
          <p:spPr>
            <a:xfrm>
              <a:off x="334164" y="1855518"/>
              <a:ext cx="521334" cy="307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aseline="-25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C6905AC-F5EA-4B8F-BE5B-636FDCCFC805}"/>
              </a:ext>
            </a:extLst>
          </p:cNvPr>
          <p:cNvGrpSpPr/>
          <p:nvPr/>
        </p:nvGrpSpPr>
        <p:grpSpPr>
          <a:xfrm>
            <a:off x="10510807" y="1289184"/>
            <a:ext cx="955538" cy="783063"/>
            <a:chOff x="334164" y="1855518"/>
            <a:chExt cx="955605" cy="783118"/>
          </a:xfrm>
        </p:grpSpPr>
        <p:sp>
          <p:nvSpPr>
            <p:cNvPr id="47" name="Pfeil: nach oben 46">
              <a:extLst>
                <a:ext uri="{FF2B5EF4-FFF2-40B4-BE49-F238E27FC236}">
                  <a16:creationId xmlns:a16="http://schemas.microsoft.com/office/drawing/2014/main" id="{0183D0DE-A3A1-4828-854F-24E8DCB13280}"/>
                </a:ext>
              </a:extLst>
            </p:cNvPr>
            <p:cNvSpPr/>
            <p:nvPr/>
          </p:nvSpPr>
          <p:spPr>
            <a:xfrm>
              <a:off x="926592" y="2012655"/>
              <a:ext cx="363177" cy="625981"/>
            </a:xfrm>
            <a:prstGeom prst="upArrow">
              <a:avLst/>
            </a:prstGeom>
            <a:solidFill>
              <a:srgbClr val="56CFEE">
                <a:alpha val="0"/>
              </a:srgbClr>
            </a:solidFill>
            <a:ln w="6350">
              <a:solidFill>
                <a:srgbClr val="56CFEE"/>
              </a:solidFill>
            </a:ln>
          </p:spPr>
          <p:txBody>
            <a:bodyPr vert="vert270" wrap="square" rtlCol="0" anchor="ctr">
              <a:noAutofit/>
            </a:bodyPr>
            <a:lstStyle/>
            <a:p>
              <a:pPr algn="ctr" defTabSz="914358">
                <a:defRPr/>
              </a:pPr>
              <a:endParaRPr lang="en-US" sz="1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2C62E8F-D9A0-456F-8AD7-3E7F53A1BEF0}"/>
                </a:ext>
              </a:extLst>
            </p:cNvPr>
            <p:cNvSpPr txBox="1"/>
            <p:nvPr/>
          </p:nvSpPr>
          <p:spPr>
            <a:xfrm>
              <a:off x="334164" y="1855518"/>
              <a:ext cx="521334" cy="307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8"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aseline="-25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51" name="Rounded Rectangle 92">
            <a:extLst>
              <a:ext uri="{FF2B5EF4-FFF2-40B4-BE49-F238E27FC236}">
                <a16:creationId xmlns:a16="http://schemas.microsoft.com/office/drawing/2014/main" id="{274C45FE-A890-4EDC-9575-74C2984EDF26}"/>
              </a:ext>
            </a:extLst>
          </p:cNvPr>
          <p:cNvSpPr/>
          <p:nvPr/>
        </p:nvSpPr>
        <p:spPr>
          <a:xfrm>
            <a:off x="8164149" y="5481183"/>
            <a:ext cx="3698263" cy="900151"/>
          </a:xfrm>
          <a:prstGeom prst="roundRect">
            <a:avLst>
              <a:gd name="adj" fmla="val 1422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5" rIns="71995" rtlCol="0" anchor="ctr"/>
          <a:lstStyle/>
          <a:p>
            <a:pPr algn="ctr" defTabSz="914358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space imagery</a:t>
            </a:r>
          </a:p>
          <a:p>
            <a:pPr algn="ctr" defTabSz="914358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notices when the plant is already damaged</a:t>
            </a:r>
          </a:p>
        </p:txBody>
      </p:sp>
      <p:sp>
        <p:nvSpPr>
          <p:cNvPr id="37" name="Rectangle: Rounded Corners 73">
            <a:extLst>
              <a:ext uri="{FF2B5EF4-FFF2-40B4-BE49-F238E27FC236}">
                <a16:creationId xmlns:a16="http://schemas.microsoft.com/office/drawing/2014/main" id="{D6553770-DE17-4DC9-9A0D-9161AECA3DF6}"/>
              </a:ext>
            </a:extLst>
          </p:cNvPr>
          <p:cNvSpPr/>
          <p:nvPr/>
        </p:nvSpPr>
        <p:spPr>
          <a:xfrm>
            <a:off x="173688" y="4444609"/>
            <a:ext cx="2021147" cy="403805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>
              <a:defRPr/>
            </a:pPr>
            <a:r>
              <a: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 cause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DE3A11B-367C-4DCE-A7D5-00BB83A7B5E7}"/>
              </a:ext>
            </a:extLst>
          </p:cNvPr>
          <p:cNvSpPr/>
          <p:nvPr/>
        </p:nvSpPr>
        <p:spPr>
          <a:xfrm>
            <a:off x="3017722" y="4476677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AFD9CCF-DA24-43EA-A008-1A27FCB90089}"/>
              </a:ext>
            </a:extLst>
          </p:cNvPr>
          <p:cNvSpPr/>
          <p:nvPr/>
        </p:nvSpPr>
        <p:spPr>
          <a:xfrm>
            <a:off x="8295811" y="3989151"/>
            <a:ext cx="3371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wilting &amp; browning of leaves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176BFD1A-670C-44B4-9647-EF823F8FD240}"/>
              </a:ext>
            </a:extLst>
          </p:cNvPr>
          <p:cNvSpPr/>
          <p:nvPr/>
        </p:nvSpPr>
        <p:spPr>
          <a:xfrm>
            <a:off x="6106284" y="3989151"/>
            <a:ext cx="129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8">
              <a:defRPr/>
            </a:pPr>
            <a:r>
              <a:rPr lang="en-US" sz="16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visible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93DB414F-232B-1C6D-41EA-CD892CDF8E1A}"/>
              </a:ext>
            </a:extLst>
          </p:cNvPr>
          <p:cNvSpPr/>
          <p:nvPr/>
        </p:nvSpPr>
        <p:spPr>
          <a:xfrm>
            <a:off x="225581" y="267379"/>
            <a:ext cx="11569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constellr’s</a:t>
            </a:r>
            <a:r>
              <a:rPr lang="en-US" sz="2600" dirty="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 that detects stress symptoms before crops get damaged</a:t>
            </a:r>
            <a:endParaRPr lang="en-US" sz="2000" dirty="0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2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2D74FA2-2C1E-664C-B8CC-8BB730B8B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Rechteck 71">
            <a:extLst>
              <a:ext uri="{FF2B5EF4-FFF2-40B4-BE49-F238E27FC236}">
                <a16:creationId xmlns:a16="http://schemas.microsoft.com/office/drawing/2014/main" id="{EB19A629-E293-2E4A-89E9-187AB1200673}"/>
              </a:ext>
            </a:extLst>
          </p:cNvPr>
          <p:cNvSpPr/>
          <p:nvPr/>
        </p:nvSpPr>
        <p:spPr>
          <a:xfrm rot="10800000">
            <a:off x="-1" y="7987"/>
            <a:ext cx="12192001" cy="6850013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5900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oogle Shape;22;p21">
            <a:extLst>
              <a:ext uri="{FF2B5EF4-FFF2-40B4-BE49-F238E27FC236}">
                <a16:creationId xmlns:a16="http://schemas.microsoft.com/office/drawing/2014/main" id="{570FA9AD-C514-8345-980D-93B8F79A2B41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13" name="Google Shape;24;p21">
              <a:extLst>
                <a:ext uri="{FF2B5EF4-FFF2-40B4-BE49-F238E27FC236}">
                  <a16:creationId xmlns:a16="http://schemas.microsoft.com/office/drawing/2014/main" id="{66B6141A-C089-D940-AA22-1911C5ED1943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</a:p>
          </p:txBody>
        </p:sp>
        <p:cxnSp>
          <p:nvCxnSpPr>
            <p:cNvPr id="14" name="Google Shape;25;p21">
              <a:extLst>
                <a:ext uri="{FF2B5EF4-FFF2-40B4-BE49-F238E27FC236}">
                  <a16:creationId xmlns:a16="http://schemas.microsoft.com/office/drawing/2014/main" id="{FB6F775A-3850-204D-A91E-D6D4DB19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336400-6C0F-C24B-8D8B-5A4B5CA327F5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4F201E-321C-ED4E-9F53-68590F2F51C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9" descr="Logo&#10;&#10;Description automatically generated">
            <a:extLst>
              <a:ext uri="{FF2B5EF4-FFF2-40B4-BE49-F238E27FC236}">
                <a16:creationId xmlns:a16="http://schemas.microsoft.com/office/drawing/2014/main" id="{574D0E4C-2862-1542-A434-9A4AB1861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E27EEDF4-70E0-CD44-80B7-ECDD0187E6A5}"/>
              </a:ext>
            </a:extLst>
          </p:cNvPr>
          <p:cNvSpPr txBox="1">
            <a:spLocks/>
          </p:cNvSpPr>
          <p:nvPr/>
        </p:nvSpPr>
        <p:spPr>
          <a:xfrm>
            <a:off x="300038" y="443143"/>
            <a:ext cx="11303000" cy="407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160A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Use cases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B9547F-611E-4D43-96A5-174EA28CB20C}"/>
              </a:ext>
            </a:extLst>
          </p:cNvPr>
          <p:cNvGrpSpPr/>
          <p:nvPr/>
        </p:nvGrpSpPr>
        <p:grpSpPr>
          <a:xfrm>
            <a:off x="1286242" y="1459196"/>
            <a:ext cx="2161755" cy="3916841"/>
            <a:chOff x="696411" y="1459196"/>
            <a:chExt cx="2161755" cy="3916841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F00B01CB-5CF5-6B49-9CD6-CCBB330592B3}"/>
                </a:ext>
              </a:extLst>
            </p:cNvPr>
            <p:cNvSpPr/>
            <p:nvPr/>
          </p:nvSpPr>
          <p:spPr>
            <a:xfrm>
              <a:off x="696411" y="1459196"/>
              <a:ext cx="2159061" cy="678881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2" name="Picture 15" descr="A tractor in a field&#10;&#10;Description automatically generated">
              <a:extLst>
                <a:ext uri="{FF2B5EF4-FFF2-40B4-BE49-F238E27FC236}">
                  <a16:creationId xmlns:a16="http://schemas.microsoft.com/office/drawing/2014/main" id="{DCC1C56A-DA2F-2C4C-9CD7-DFD984BD3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412" y="2142070"/>
              <a:ext cx="2161754" cy="3227545"/>
            </a:xfrm>
            <a:prstGeom prst="rect">
              <a:avLst/>
            </a:prstGeom>
          </p:spPr>
        </p:pic>
        <p:sp>
          <p:nvSpPr>
            <p:cNvPr id="64" name="TextBox 17">
              <a:extLst>
                <a:ext uri="{FF2B5EF4-FFF2-40B4-BE49-F238E27FC236}">
                  <a16:creationId xmlns:a16="http://schemas.microsoft.com/office/drawing/2014/main" id="{EE7FE3C7-E318-C147-BFBB-A9DDDA46DF46}"/>
                </a:ext>
              </a:extLst>
            </p:cNvPr>
            <p:cNvSpPr txBox="1"/>
            <p:nvPr/>
          </p:nvSpPr>
          <p:spPr>
            <a:xfrm>
              <a:off x="696411" y="1662134"/>
              <a:ext cx="2159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Agriculture </a:t>
              </a:r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AC7536C-EF69-F640-BAF9-E4127AC2DBAD}"/>
                </a:ext>
              </a:extLst>
            </p:cNvPr>
            <p:cNvSpPr/>
            <p:nvPr/>
          </p:nvSpPr>
          <p:spPr>
            <a:xfrm>
              <a:off x="696411" y="1459196"/>
              <a:ext cx="2159061" cy="3916841"/>
            </a:xfrm>
            <a:prstGeom prst="rect">
              <a:avLst/>
            </a:prstGeom>
            <a:noFill/>
            <a:ln w="25400">
              <a:solidFill>
                <a:srgbClr val="ECB637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461685A-EC34-4540-8B23-4BCD9D6BD73A}"/>
              </a:ext>
            </a:extLst>
          </p:cNvPr>
          <p:cNvGrpSpPr/>
          <p:nvPr/>
        </p:nvGrpSpPr>
        <p:grpSpPr>
          <a:xfrm>
            <a:off x="3325726" y="1459196"/>
            <a:ext cx="3067830" cy="3917602"/>
            <a:chOff x="3074714" y="1459196"/>
            <a:chExt cx="3067830" cy="3917602"/>
          </a:xfrm>
        </p:grpSpPr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28193D08-DA75-5547-A370-A5D3DE70E5A9}"/>
                </a:ext>
              </a:extLst>
            </p:cNvPr>
            <p:cNvSpPr/>
            <p:nvPr/>
          </p:nvSpPr>
          <p:spPr>
            <a:xfrm>
              <a:off x="3520294" y="1459196"/>
              <a:ext cx="2159061" cy="718056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AD974A81-ED3A-C245-9AEA-81F887FBD5DD}"/>
                </a:ext>
              </a:extLst>
            </p:cNvPr>
            <p:cNvGrpSpPr/>
            <p:nvPr/>
          </p:nvGrpSpPr>
          <p:grpSpPr>
            <a:xfrm>
              <a:off x="3074714" y="1574345"/>
              <a:ext cx="3067830" cy="3802453"/>
              <a:chOff x="3061845" y="1220680"/>
              <a:chExt cx="3067830" cy="3802453"/>
            </a:xfrm>
          </p:grpSpPr>
          <p:sp>
            <p:nvSpPr>
              <p:cNvPr id="54" name="TextBox 7">
                <a:extLst>
                  <a:ext uri="{FF2B5EF4-FFF2-40B4-BE49-F238E27FC236}">
                    <a16:creationId xmlns:a16="http://schemas.microsoft.com/office/drawing/2014/main" id="{81A534B3-7988-8C4A-89AE-22C8BDD7ACE2}"/>
                  </a:ext>
                </a:extLst>
              </p:cNvPr>
              <p:cNvSpPr txBox="1"/>
              <p:nvPr/>
            </p:nvSpPr>
            <p:spPr>
              <a:xfrm>
                <a:off x="3061845" y="1220680"/>
                <a:ext cx="3067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Urban and industrial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environmental monitoring  </a:t>
                </a:r>
              </a:p>
            </p:txBody>
          </p:sp>
          <p:pic>
            <p:nvPicPr>
              <p:cNvPr id="55" name="Picture 8" descr="A high angle view of a city&#10;&#10;Description automatically generated">
                <a:extLst>
                  <a:ext uri="{FF2B5EF4-FFF2-40B4-BE49-F238E27FC236}">
                    <a16:creationId xmlns:a16="http://schemas.microsoft.com/office/drawing/2014/main" id="{FB797D25-56A1-5D4B-8337-6B69755F0F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11496" y="1795588"/>
                <a:ext cx="2168527" cy="3227545"/>
              </a:xfrm>
              <a:prstGeom prst="rect">
                <a:avLst/>
              </a:prstGeom>
            </p:spPr>
          </p:pic>
        </p:grp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F2839C09-B3AC-F74A-B013-572A9CEEF2EE}"/>
                </a:ext>
              </a:extLst>
            </p:cNvPr>
            <p:cNvSpPr/>
            <p:nvPr/>
          </p:nvSpPr>
          <p:spPr>
            <a:xfrm>
              <a:off x="3520294" y="1459196"/>
              <a:ext cx="2159061" cy="3916841"/>
            </a:xfrm>
            <a:prstGeom prst="rect">
              <a:avLst/>
            </a:prstGeom>
            <a:noFill/>
            <a:ln w="25400">
              <a:solidFill>
                <a:srgbClr val="ECB637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EA4CBA8-2D49-1941-BBAC-01965D87FB15}"/>
              </a:ext>
            </a:extLst>
          </p:cNvPr>
          <p:cNvGrpSpPr/>
          <p:nvPr/>
        </p:nvGrpSpPr>
        <p:grpSpPr>
          <a:xfrm>
            <a:off x="5758154" y="1459196"/>
            <a:ext cx="3067830" cy="3916841"/>
            <a:chOff x="5823981" y="1459196"/>
            <a:chExt cx="3067830" cy="3916841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A0D985A6-9207-7143-AAED-6442A52D64F3}"/>
                </a:ext>
              </a:extLst>
            </p:cNvPr>
            <p:cNvSpPr/>
            <p:nvPr/>
          </p:nvSpPr>
          <p:spPr>
            <a:xfrm>
              <a:off x="6308318" y="1459196"/>
              <a:ext cx="2159061" cy="718055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TextBox 12">
              <a:extLst>
                <a:ext uri="{FF2B5EF4-FFF2-40B4-BE49-F238E27FC236}">
                  <a16:creationId xmlns:a16="http://schemas.microsoft.com/office/drawing/2014/main" id="{9422B904-D533-2B4C-A805-7C813FF4F5BF}"/>
                </a:ext>
              </a:extLst>
            </p:cNvPr>
            <p:cNvSpPr txBox="1"/>
            <p:nvPr/>
          </p:nvSpPr>
          <p:spPr>
            <a:xfrm>
              <a:off x="5823981" y="1605935"/>
              <a:ext cx="3067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Forest monitoring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&amp; disaster management</a:t>
              </a:r>
            </a:p>
          </p:txBody>
        </p:sp>
        <p:pic>
          <p:nvPicPr>
            <p:cNvPr id="70" name="Picture 23" descr="A high angle view of a forest&#10;&#10;Description automatically generated">
              <a:extLst>
                <a:ext uri="{FF2B5EF4-FFF2-40B4-BE49-F238E27FC236}">
                  <a16:creationId xmlns:a16="http://schemas.microsoft.com/office/drawing/2014/main" id="{E14A90A8-CA3F-E447-9D9A-E70587C25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5973" y="2177253"/>
              <a:ext cx="2141406" cy="3198784"/>
            </a:xfrm>
            <a:prstGeom prst="rect">
              <a:avLst/>
            </a:prstGeom>
          </p:spPr>
        </p:pic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46D7FE2-D208-7F47-BC23-9259367D5268}"/>
                </a:ext>
              </a:extLst>
            </p:cNvPr>
            <p:cNvSpPr/>
            <p:nvPr/>
          </p:nvSpPr>
          <p:spPr>
            <a:xfrm>
              <a:off x="6308318" y="1459196"/>
              <a:ext cx="2159061" cy="3916841"/>
            </a:xfrm>
            <a:prstGeom prst="rect">
              <a:avLst/>
            </a:prstGeom>
            <a:noFill/>
            <a:ln w="25400">
              <a:solidFill>
                <a:srgbClr val="ECB637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1EA5C18-19EE-8A47-95A6-1583B1CFAE53}"/>
              </a:ext>
            </a:extLst>
          </p:cNvPr>
          <p:cNvGrpSpPr/>
          <p:nvPr/>
        </p:nvGrpSpPr>
        <p:grpSpPr>
          <a:xfrm>
            <a:off x="8219625" y="1459196"/>
            <a:ext cx="3067830" cy="3916841"/>
            <a:chOff x="8561282" y="1459196"/>
            <a:chExt cx="3067830" cy="3916841"/>
          </a:xfrm>
        </p:grpSpPr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F467AA04-31C4-7C4B-801E-04AD754F4667}"/>
                </a:ext>
              </a:extLst>
            </p:cNvPr>
            <p:cNvSpPr/>
            <p:nvPr/>
          </p:nvSpPr>
          <p:spPr>
            <a:xfrm>
              <a:off x="9024624" y="1459196"/>
              <a:ext cx="2159061" cy="745648"/>
            </a:xfrm>
            <a:prstGeom prst="rect">
              <a:avLst/>
            </a:prstGeom>
            <a:solidFill>
              <a:srgbClr val="1C0E4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65" name="Group 18">
              <a:extLst>
                <a:ext uri="{FF2B5EF4-FFF2-40B4-BE49-F238E27FC236}">
                  <a16:creationId xmlns:a16="http://schemas.microsoft.com/office/drawing/2014/main" id="{050E8133-337A-4745-B0D8-87A924BE0FD7}"/>
                </a:ext>
              </a:extLst>
            </p:cNvPr>
            <p:cNvGrpSpPr/>
            <p:nvPr/>
          </p:nvGrpSpPr>
          <p:grpSpPr>
            <a:xfrm>
              <a:off x="8561282" y="1706927"/>
              <a:ext cx="3067830" cy="3669110"/>
              <a:chOff x="8550230" y="1374666"/>
              <a:chExt cx="3067830" cy="3669110"/>
            </a:xfrm>
          </p:grpSpPr>
          <p:sp>
            <p:nvSpPr>
              <p:cNvPr id="68" name="TextBox 21">
                <a:extLst>
                  <a:ext uri="{FF2B5EF4-FFF2-40B4-BE49-F238E27FC236}">
                    <a16:creationId xmlns:a16="http://schemas.microsoft.com/office/drawing/2014/main" id="{96D1C95B-2E22-2341-BBE7-0EA674AE34C1}"/>
                  </a:ext>
                </a:extLst>
              </p:cNvPr>
              <p:cNvSpPr txBox="1"/>
              <p:nvPr/>
            </p:nvSpPr>
            <p:spPr>
              <a:xfrm>
                <a:off x="8550230" y="1374666"/>
                <a:ext cx="3067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Coastal monitoring </a:t>
                </a:r>
              </a:p>
            </p:txBody>
          </p:sp>
          <p:pic>
            <p:nvPicPr>
              <p:cNvPr id="69" name="Picture 22" descr="A beach with blue water&#10;&#10;Description automatically generated">
                <a:extLst>
                  <a:ext uri="{FF2B5EF4-FFF2-40B4-BE49-F238E27FC236}">
                    <a16:creationId xmlns:a16="http://schemas.microsoft.com/office/drawing/2014/main" id="{A9B46BF8-4E23-8C4B-A940-EB810BC648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9882" y="1872584"/>
                <a:ext cx="2168525" cy="3171192"/>
              </a:xfrm>
              <a:prstGeom prst="rect">
                <a:avLst/>
              </a:prstGeom>
            </p:spPr>
          </p:pic>
        </p:grp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BF2A1115-6C46-334A-B8E3-7F5B9AEC491F}"/>
                </a:ext>
              </a:extLst>
            </p:cNvPr>
            <p:cNvSpPr/>
            <p:nvPr/>
          </p:nvSpPr>
          <p:spPr>
            <a:xfrm>
              <a:off x="9024624" y="1459196"/>
              <a:ext cx="2159061" cy="3916841"/>
            </a:xfrm>
            <a:prstGeom prst="rect">
              <a:avLst/>
            </a:prstGeom>
            <a:noFill/>
            <a:ln w="25400">
              <a:solidFill>
                <a:srgbClr val="ECB637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37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/>
            </a:gs>
            <a:gs pos="43000">
              <a:srgbClr val="123774">
                <a:alpha val="73752"/>
              </a:srgb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A465-D07D-94CB-BCB2-ACBE5258A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High resolution Land surface temperature is used across the season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12511-DF1C-5D05-1214-3E12E944A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Increasing yield from before seeding to harvest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6E6B6-4FE3-FCCB-4597-5B007F5D2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0">
            <a:extLst>
              <a:ext uri="{FF2B5EF4-FFF2-40B4-BE49-F238E27FC236}">
                <a16:creationId xmlns:a16="http://schemas.microsoft.com/office/drawing/2014/main" id="{8F6EC800-7B77-8F33-C4DB-BA44BC15A648}"/>
              </a:ext>
            </a:extLst>
          </p:cNvPr>
          <p:cNvSpPr/>
          <p:nvPr/>
        </p:nvSpPr>
        <p:spPr>
          <a:xfrm>
            <a:off x="403386" y="1779106"/>
            <a:ext cx="4279450" cy="4326193"/>
          </a:xfrm>
          <a:prstGeom prst="roundRect">
            <a:avLst>
              <a:gd name="adj" fmla="val 4615"/>
            </a:avLst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ound Same Side Corner Rectangle 64">
            <a:extLst>
              <a:ext uri="{FF2B5EF4-FFF2-40B4-BE49-F238E27FC236}">
                <a16:creationId xmlns:a16="http://schemas.microsoft.com/office/drawing/2014/main" id="{3FAF38AB-3E55-B906-BA33-C2695555D30F}"/>
              </a:ext>
            </a:extLst>
          </p:cNvPr>
          <p:cNvSpPr/>
          <p:nvPr/>
        </p:nvSpPr>
        <p:spPr>
          <a:xfrm flipH="1" flipV="1">
            <a:off x="730493" y="1783601"/>
            <a:ext cx="3758380" cy="596920"/>
          </a:xfrm>
          <a:prstGeom prst="round2SameRect">
            <a:avLst>
              <a:gd name="adj1" fmla="val 41317"/>
              <a:gd name="adj2" fmla="val 0"/>
            </a:avLst>
          </a:prstGeom>
          <a:solidFill>
            <a:srgbClr val="160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6621C-CCC1-E240-5BFB-E7EC4E275095}"/>
              </a:ext>
            </a:extLst>
          </p:cNvPr>
          <p:cNvSpPr txBox="1"/>
          <p:nvPr/>
        </p:nvSpPr>
        <p:spPr>
          <a:xfrm>
            <a:off x="950738" y="1786299"/>
            <a:ext cx="318474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Arial"/>
              </a:rPr>
              <a:t>How our customers use temperature today</a:t>
            </a: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2E880C2E-2E61-8B31-9B57-9CDF43989D51}"/>
              </a:ext>
            </a:extLst>
          </p:cNvPr>
          <p:cNvSpPr txBox="1"/>
          <p:nvPr/>
        </p:nvSpPr>
        <p:spPr>
          <a:xfrm>
            <a:off x="653871" y="2226194"/>
            <a:ext cx="3758380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Know which field is warm enough to plant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Adjust planting depth to field variation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Apply stress management products earlier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Increase spatial resolution of growth stage prediction and pest and disease pressure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Monitor temperature events for impact on yield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07040_AgriClime Presentation_MAR17_CQ-v3_Artboard 11.png">
            <a:extLst>
              <a:ext uri="{FF2B5EF4-FFF2-40B4-BE49-F238E27FC236}">
                <a16:creationId xmlns:a16="http://schemas.microsoft.com/office/drawing/2014/main" id="{3CAC6B95-F4C3-247E-6BAB-CABA000B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560"/>
          <a:stretch/>
        </p:blipFill>
        <p:spPr>
          <a:xfrm>
            <a:off x="4614272" y="2801570"/>
            <a:ext cx="7606145" cy="333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82E2E2-1D53-DF5B-D947-88153292779C}"/>
              </a:ext>
            </a:extLst>
          </p:cNvPr>
          <p:cNvSpPr txBox="1"/>
          <p:nvPr/>
        </p:nvSpPr>
        <p:spPr>
          <a:xfrm>
            <a:off x="5086878" y="1783601"/>
            <a:ext cx="1009122" cy="1368064"/>
          </a:xfrm>
          <a:prstGeom prst="flowChartOffpageConnector">
            <a:avLst/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Soil Temperature Monitoring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6CED7-86EE-5CF0-A39E-A706C916A50D}"/>
              </a:ext>
            </a:extLst>
          </p:cNvPr>
          <p:cNvSpPr txBox="1"/>
          <p:nvPr/>
        </p:nvSpPr>
        <p:spPr>
          <a:xfrm>
            <a:off x="10737824" y="1756493"/>
            <a:ext cx="862372" cy="1368064"/>
          </a:xfrm>
          <a:prstGeom prst="flowChartOffpageConnector">
            <a:avLst/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VN"/>
            </a:defPPr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Yield prediction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916AD-969C-D93B-A845-E34AE212E4EF}"/>
              </a:ext>
            </a:extLst>
          </p:cNvPr>
          <p:cNvSpPr txBox="1"/>
          <p:nvPr/>
        </p:nvSpPr>
        <p:spPr>
          <a:xfrm>
            <a:off x="7947108" y="1779106"/>
            <a:ext cx="867195" cy="1364943"/>
          </a:xfrm>
          <a:prstGeom prst="flowChartOffpageConnector">
            <a:avLst/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VN"/>
            </a:defPPr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Insect &amp; Disease Pressure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78766-C79C-07D9-B2FE-C5DD61E35667}"/>
              </a:ext>
            </a:extLst>
          </p:cNvPr>
          <p:cNvSpPr txBox="1"/>
          <p:nvPr/>
        </p:nvSpPr>
        <p:spPr>
          <a:xfrm>
            <a:off x="6516892" y="1776712"/>
            <a:ext cx="894944" cy="1347845"/>
          </a:xfrm>
          <a:prstGeom prst="flowChartOffpageConnector">
            <a:avLst/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Early Stress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A075D-3D50-6FF6-5558-DAC6D96213C8}"/>
              </a:ext>
            </a:extLst>
          </p:cNvPr>
          <p:cNvSpPr txBox="1"/>
          <p:nvPr/>
        </p:nvSpPr>
        <p:spPr>
          <a:xfrm>
            <a:off x="9328592" y="1765252"/>
            <a:ext cx="894943" cy="1359305"/>
          </a:xfrm>
          <a:prstGeom prst="flowChartOffpageConnector">
            <a:avLst/>
          </a:prstGeom>
          <a:solidFill>
            <a:srgbClr val="F3F3F5">
              <a:alpha val="50196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VN"/>
            </a:defPPr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Growing Degree Days</a:t>
            </a:r>
          </a:p>
        </p:txBody>
      </p:sp>
    </p:spTree>
    <p:extLst>
      <p:ext uri="{BB962C8B-B14F-4D97-AF65-F5344CB8AC3E}">
        <p14:creationId xmlns:p14="http://schemas.microsoft.com/office/powerpoint/2010/main" val="104898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F26CEFC-24FB-B74B-BCEC-D64DB9A1B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A735FD1A-387E-DF40-91E4-CB05862B82AB}"/>
              </a:ext>
            </a:extLst>
          </p:cNvPr>
          <p:cNvSpPr/>
          <p:nvPr/>
        </p:nvSpPr>
        <p:spPr>
          <a:xfrm rot="10800000">
            <a:off x="0" y="0"/>
            <a:ext cx="12192001" cy="6841852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1700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C31F8FB-158D-BF47-A30B-A1118AD36F14}"/>
              </a:ext>
            </a:extLst>
          </p:cNvPr>
          <p:cNvSpPr txBox="1"/>
          <p:nvPr/>
        </p:nvSpPr>
        <p:spPr>
          <a:xfrm>
            <a:off x="754722" y="6210578"/>
            <a:ext cx="5311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* Yara gave their consent to speak about the collaboration and share limited data.</a:t>
            </a:r>
          </a:p>
        </p:txBody>
      </p:sp>
      <p:sp>
        <p:nvSpPr>
          <p:cNvPr id="51" name="Titel 2">
            <a:extLst>
              <a:ext uri="{FF2B5EF4-FFF2-40B4-BE49-F238E27FC236}">
                <a16:creationId xmlns:a16="http://schemas.microsoft.com/office/drawing/2014/main" id="{7407A4DF-84C6-054C-A534-A09987C80082}"/>
              </a:ext>
            </a:extLst>
          </p:cNvPr>
          <p:cNvSpPr txBox="1">
            <a:spLocks/>
          </p:cNvSpPr>
          <p:nvPr/>
        </p:nvSpPr>
        <p:spPr>
          <a:xfrm>
            <a:off x="317897" y="716314"/>
            <a:ext cx="10671232" cy="4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160A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Case study with Yara*</a:t>
            </a:r>
          </a:p>
          <a:p>
            <a:r>
              <a:rPr lang="en-US" sz="2400">
                <a:solidFill>
                  <a:schemeClr val="bg1"/>
                </a:solidFill>
              </a:rPr>
              <a:t>Improving and documenting ESG parameters in perennial crops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8F71B70-0424-2046-B6AA-1AEB3EC8251C}"/>
              </a:ext>
            </a:extLst>
          </p:cNvPr>
          <p:cNvSpPr/>
          <p:nvPr/>
        </p:nvSpPr>
        <p:spPr>
          <a:xfrm rot="16200000">
            <a:off x="7807852" y="2485022"/>
            <a:ext cx="6880356" cy="1887940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0"/>
                </a:srgbClr>
              </a:gs>
              <a:gs pos="0">
                <a:schemeClr val="bg1">
                  <a:alpha val="31000"/>
                </a:schemeClr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E4830FA-65D5-EE42-9542-98697B157D64}"/>
              </a:ext>
            </a:extLst>
          </p:cNvPr>
          <p:cNvSpPr/>
          <p:nvPr/>
        </p:nvSpPr>
        <p:spPr>
          <a:xfrm>
            <a:off x="18373725" y="6834188"/>
            <a:ext cx="1809750" cy="18097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44" name="Textfeld 10">
            <a:extLst>
              <a:ext uri="{FF2B5EF4-FFF2-40B4-BE49-F238E27FC236}">
                <a16:creationId xmlns:a16="http://schemas.microsoft.com/office/drawing/2014/main" id="{83AA58F5-F202-8240-BBC1-B02545CC2EFE}"/>
              </a:ext>
            </a:extLst>
          </p:cNvPr>
          <p:cNvSpPr txBox="1"/>
          <p:nvPr/>
        </p:nvSpPr>
        <p:spPr>
          <a:xfrm>
            <a:off x="11504548" y="6374122"/>
            <a:ext cx="738233" cy="273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VN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1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fld id="{F1A57C80-F92D-4D61-91C4-F4D173B612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4" name="Richtungspfeil 63">
            <a:extLst>
              <a:ext uri="{FF2B5EF4-FFF2-40B4-BE49-F238E27FC236}">
                <a16:creationId xmlns:a16="http://schemas.microsoft.com/office/drawing/2014/main" id="{1991D7DE-4E6D-3C4C-AF74-39F6C87E488A}"/>
              </a:ext>
            </a:extLst>
          </p:cNvPr>
          <p:cNvSpPr/>
          <p:nvPr/>
        </p:nvSpPr>
        <p:spPr>
          <a:xfrm>
            <a:off x="9624" y="1666923"/>
            <a:ext cx="2713276" cy="3562864"/>
          </a:xfrm>
          <a:prstGeom prst="homePlate">
            <a:avLst>
              <a:gd name="adj" fmla="val 14681"/>
            </a:avLst>
          </a:prstGeom>
          <a:gradFill flip="none" rotWithShape="1">
            <a:gsLst>
              <a:gs pos="99000">
                <a:schemeClr val="accent1">
                  <a:lumMod val="50000"/>
                </a:schemeClr>
              </a:gs>
              <a:gs pos="0">
                <a:schemeClr val="tx2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Determination of water use efficiency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Increasing water efficiency by 1,7x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Increasing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nutrient uptake by 1,5x</a:t>
            </a:r>
          </a:p>
        </p:txBody>
      </p:sp>
      <p:pic>
        <p:nvPicPr>
          <p:cNvPr id="11" name="Picture 4" descr="A blue and orange squares&#10;&#10;Description automatically generated">
            <a:extLst>
              <a:ext uri="{FF2B5EF4-FFF2-40B4-BE49-F238E27FC236}">
                <a16:creationId xmlns:a16="http://schemas.microsoft.com/office/drawing/2014/main" id="{6B17DDDE-3BE5-B86E-2AC0-AA90E6DFA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946" y="2128131"/>
            <a:ext cx="1405591" cy="1379320"/>
          </a:xfrm>
          <a:prstGeom prst="rect">
            <a:avLst/>
          </a:prstGeom>
        </p:spPr>
      </p:pic>
      <p:pic>
        <p:nvPicPr>
          <p:cNvPr id="14" name="Picture 8" descr="A yellow and black rectangle&#10;&#10;Description automatically generated">
            <a:extLst>
              <a:ext uri="{FF2B5EF4-FFF2-40B4-BE49-F238E27FC236}">
                <a16:creationId xmlns:a16="http://schemas.microsoft.com/office/drawing/2014/main" id="{30D2949D-C695-D89D-7145-C7B1CF75A9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00" y="1245422"/>
            <a:ext cx="3093611" cy="391489"/>
          </a:xfrm>
          <a:prstGeom prst="rect">
            <a:avLst/>
          </a:prstGeom>
        </p:spPr>
      </p:pic>
      <p:pic>
        <p:nvPicPr>
          <p:cNvPr id="16" name="Picture 6" descr="A green and white squares&#10;&#10;Description automatically generated with medium confidence">
            <a:extLst>
              <a:ext uri="{FF2B5EF4-FFF2-40B4-BE49-F238E27FC236}">
                <a16:creationId xmlns:a16="http://schemas.microsoft.com/office/drawing/2014/main" id="{28F0B684-21A5-D23D-F296-B40F9C0E7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526" y="3734520"/>
            <a:ext cx="1444285" cy="1417290"/>
          </a:xfrm>
          <a:prstGeom prst="rect">
            <a:avLst/>
          </a:prstGeom>
        </p:spPr>
      </p:pic>
      <p:pic>
        <p:nvPicPr>
          <p:cNvPr id="1026" name="Picture 2" descr="A blue and yellow squares&#10;&#10;Description automatically generated">
            <a:extLst>
              <a:ext uri="{FF2B5EF4-FFF2-40B4-BE49-F238E27FC236}">
                <a16:creationId xmlns:a16="http://schemas.microsoft.com/office/drawing/2014/main" id="{0577CC82-CE52-BC27-6E4F-9262971F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163" y="2117185"/>
            <a:ext cx="1416628" cy="13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een square pattern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BF203362-A252-465B-5460-CC4B077F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9" y="3743482"/>
            <a:ext cx="1431751" cy="14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blue and yellow squares&#10;&#10;Description automatically generated">
            <a:extLst>
              <a:ext uri="{FF2B5EF4-FFF2-40B4-BE49-F238E27FC236}">
                <a16:creationId xmlns:a16="http://schemas.microsoft.com/office/drawing/2014/main" id="{CB3BAE7C-DE2D-E9F4-8E48-9C75358E6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600" y="2166232"/>
            <a:ext cx="1419556" cy="139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 green field with squares&#10;&#10;Description automatically generated with medium confidence">
            <a:extLst>
              <a:ext uri="{FF2B5EF4-FFF2-40B4-BE49-F238E27FC236}">
                <a16:creationId xmlns:a16="http://schemas.microsoft.com/office/drawing/2014/main" id="{BDD62980-F7A7-3533-E8BC-FAF2D336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583" y="3754946"/>
            <a:ext cx="1431750" cy="140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 blue and yellow squares&#10;&#10;Description automatically generated">
            <a:extLst>
              <a:ext uri="{FF2B5EF4-FFF2-40B4-BE49-F238E27FC236}">
                <a16:creationId xmlns:a16="http://schemas.microsoft.com/office/drawing/2014/main" id="{7762DB19-D4ED-833C-74F4-5963B2DE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417" y="2156707"/>
            <a:ext cx="1419556" cy="139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green and white squares&#10;&#10;Description automatically generated with medium confidence">
            <a:extLst>
              <a:ext uri="{FF2B5EF4-FFF2-40B4-BE49-F238E27FC236}">
                <a16:creationId xmlns:a16="http://schemas.microsoft.com/office/drawing/2014/main" id="{3C7F381B-A611-2834-4D17-5E569888D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158" y="3749458"/>
            <a:ext cx="1416628" cy="13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67613C1D-96CC-3F6C-3BC5-B74AFD98087E}"/>
              </a:ext>
            </a:extLst>
          </p:cNvPr>
          <p:cNvSpPr txBox="1"/>
          <p:nvPr/>
        </p:nvSpPr>
        <p:spPr>
          <a:xfrm>
            <a:off x="3023070" y="1669933"/>
            <a:ext cx="5659755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March                      27 April                            21 May                           14th June</a:t>
            </a:r>
            <a:endParaRPr lang="en-US" sz="120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Yara International logo in transparent PNG and vectorized SVG formats">
            <a:extLst>
              <a:ext uri="{FF2B5EF4-FFF2-40B4-BE49-F238E27FC236}">
                <a16:creationId xmlns:a16="http://schemas.microsoft.com/office/drawing/2014/main" id="{7C837DAC-CA40-0F48-08C5-D15FE6F3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248" y="2185498"/>
            <a:ext cx="1325831" cy="13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22;p21">
            <a:extLst>
              <a:ext uri="{FF2B5EF4-FFF2-40B4-BE49-F238E27FC236}">
                <a16:creationId xmlns:a16="http://schemas.microsoft.com/office/drawing/2014/main" id="{667C740F-20CB-576F-7220-24E0B8FAEC3B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7" name="Google Shape;24;p21">
              <a:extLst>
                <a:ext uri="{FF2B5EF4-FFF2-40B4-BE49-F238E27FC236}">
                  <a16:creationId xmlns:a16="http://schemas.microsoft.com/office/drawing/2014/main" id="{BDAAAAFF-10E1-ADED-5200-79D5035BF679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</a:p>
          </p:txBody>
        </p:sp>
        <p:cxnSp>
          <p:nvCxnSpPr>
            <p:cNvPr id="8" name="Google Shape;25;p21">
              <a:extLst>
                <a:ext uri="{FF2B5EF4-FFF2-40B4-BE49-F238E27FC236}">
                  <a16:creationId xmlns:a16="http://schemas.microsoft.com/office/drawing/2014/main" id="{099F826B-BF00-14D7-E279-467391E1B2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2" name="Picture 9" descr="Logo&#10;&#10;Description automatically generated">
            <a:extLst>
              <a:ext uri="{FF2B5EF4-FFF2-40B4-BE49-F238E27FC236}">
                <a16:creationId xmlns:a16="http://schemas.microsoft.com/office/drawing/2014/main" id="{EFB5B113-F57B-C288-62B5-F04416F91A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0C65E3-1CC1-3247-6803-7154482EA1CA}"/>
              </a:ext>
            </a:extLst>
          </p:cNvPr>
          <p:cNvGrpSpPr/>
          <p:nvPr/>
        </p:nvGrpSpPr>
        <p:grpSpPr>
          <a:xfrm>
            <a:off x="11236442" y="57784"/>
            <a:ext cx="769797" cy="766019"/>
            <a:chOff x="10010434" y="2951768"/>
            <a:chExt cx="536282" cy="53365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5E8EE0-8065-AAB4-EFDF-8275E70D33F1}"/>
                </a:ext>
              </a:extLst>
            </p:cNvPr>
            <p:cNvSpPr/>
            <p:nvPr/>
          </p:nvSpPr>
          <p:spPr>
            <a:xfrm>
              <a:off x="10010434" y="2951768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US" sz="2000"/>
            </a:p>
          </p:txBody>
        </p:sp>
        <p:pic>
          <p:nvPicPr>
            <p:cNvPr id="17" name="Graphic 16" descr="Water with solid fill">
              <a:extLst>
                <a:ext uri="{FF2B5EF4-FFF2-40B4-BE49-F238E27FC236}">
                  <a16:creationId xmlns:a16="http://schemas.microsoft.com/office/drawing/2014/main" id="{5A1B4E09-13E7-1B60-63A4-F1F10CBF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064888" y="3004906"/>
              <a:ext cx="427375" cy="4273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6645A3-A088-8528-13D2-5700409A4DAE}"/>
              </a:ext>
            </a:extLst>
          </p:cNvPr>
          <p:cNvGrpSpPr/>
          <p:nvPr/>
        </p:nvGrpSpPr>
        <p:grpSpPr>
          <a:xfrm>
            <a:off x="10395499" y="57784"/>
            <a:ext cx="769797" cy="766019"/>
            <a:chOff x="10023228" y="2191193"/>
            <a:chExt cx="536282" cy="5336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428CD1-845C-ADD5-645A-E5F3A17BEAC7}"/>
                </a:ext>
              </a:extLst>
            </p:cNvPr>
            <p:cNvSpPr/>
            <p:nvPr/>
          </p:nvSpPr>
          <p:spPr>
            <a:xfrm>
              <a:off x="10023228" y="2191193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US" sz="2000"/>
            </a:p>
          </p:txBody>
        </p:sp>
        <p:pic>
          <p:nvPicPr>
            <p:cNvPr id="20" name="Grafik 25" descr="Thermometer mit einfarbiger Füllung">
              <a:extLst>
                <a:ext uri="{FF2B5EF4-FFF2-40B4-BE49-F238E27FC236}">
                  <a16:creationId xmlns:a16="http://schemas.microsoft.com/office/drawing/2014/main" id="{09AB9A75-30FA-87F1-3042-D6AEAE53D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054958" y="2241611"/>
              <a:ext cx="472823" cy="432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61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-06-25_greece_spectral_blog_lst_multiple.png">
            <a:extLst>
              <a:ext uri="{FF2B5EF4-FFF2-40B4-BE49-F238E27FC236}">
                <a16:creationId xmlns:a16="http://schemas.microsoft.com/office/drawing/2014/main" id="{9AB0A003-AB43-6C67-9FCF-3520D352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78"/>
            <a:ext cx="6096001" cy="6864736"/>
          </a:xfrm>
          <a:prstGeom prst="rect">
            <a:avLst/>
          </a:prstGeom>
        </p:spPr>
      </p:pic>
      <p:pic>
        <p:nvPicPr>
          <p:cNvPr id="4" name="Picture 3" descr="greece_spectral_basemap_only.png">
            <a:extLst>
              <a:ext uri="{FF2B5EF4-FFF2-40B4-BE49-F238E27FC236}">
                <a16:creationId xmlns:a16="http://schemas.microsoft.com/office/drawing/2014/main" id="{9BFDE1E8-EA64-514F-D859-4D7049D4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578"/>
            <a:ext cx="6096001" cy="6864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71560D-E281-ED63-C754-7E3B983E2491}"/>
              </a:ext>
            </a:extLst>
          </p:cNvPr>
          <p:cNvSpPr txBox="1"/>
          <p:nvPr/>
        </p:nvSpPr>
        <p:spPr>
          <a:xfrm>
            <a:off x="825907" y="3468020"/>
            <a:ext cx="1744337" cy="1439839"/>
          </a:xfrm>
          <a:prstGeom prst="flowChartOffpageConnector">
            <a:avLst/>
          </a:prstGeom>
          <a:solidFill>
            <a:srgbClr val="F3F3F5">
              <a:alpha val="88891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>
                <a:solidFill>
                  <a:srgbClr val="160A42"/>
                </a:solidFill>
                <a:latin typeface="Arial"/>
                <a:cs typeface="Arial"/>
              </a:rPr>
              <a:t>Monitor coastal and sea surface temperatures impact on local climates</a:t>
            </a:r>
            <a:endParaRPr lang="en-US" sz="1400">
              <a:solidFill>
                <a:srgbClr val="160A4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3C18F-C02A-1947-36B0-216DA96D815A}"/>
              </a:ext>
            </a:extLst>
          </p:cNvPr>
          <p:cNvSpPr txBox="1"/>
          <p:nvPr/>
        </p:nvSpPr>
        <p:spPr>
          <a:xfrm>
            <a:off x="2838391" y="4841880"/>
            <a:ext cx="1463330" cy="1350994"/>
          </a:xfrm>
          <a:prstGeom prst="flowChartOffpageConnector">
            <a:avLst/>
          </a:prstGeom>
          <a:solidFill>
            <a:srgbClr val="F3F3F5">
              <a:alpha val="88891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>
                <a:solidFill>
                  <a:srgbClr val="160A42"/>
                </a:solidFill>
                <a:latin typeface="Arial"/>
                <a:cs typeface="Arial"/>
              </a:rPr>
              <a:t>Assess coastal land cover impacts on Sea Surface Temperature</a:t>
            </a:r>
            <a:endParaRPr lang="en-US" sz="1400">
              <a:solidFill>
                <a:srgbClr val="160A42"/>
              </a:solidFill>
            </a:endParaRPr>
          </a:p>
        </p:txBody>
      </p:sp>
      <p:grpSp>
        <p:nvGrpSpPr>
          <p:cNvPr id="12" name="Google Shape;22;p21">
            <a:extLst>
              <a:ext uri="{FF2B5EF4-FFF2-40B4-BE49-F238E27FC236}">
                <a16:creationId xmlns:a16="http://schemas.microsoft.com/office/drawing/2014/main" id="{2DC9DB4B-9F75-8F48-BCE7-69BF3E34C740}"/>
              </a:ext>
            </a:extLst>
          </p:cNvPr>
          <p:cNvGrpSpPr/>
          <p:nvPr/>
        </p:nvGrpSpPr>
        <p:grpSpPr>
          <a:xfrm>
            <a:off x="780902" y="6392090"/>
            <a:ext cx="11092763" cy="237600"/>
            <a:chOff x="986153" y="6425259"/>
            <a:chExt cx="11092763" cy="237600"/>
          </a:xfrm>
        </p:grpSpPr>
        <p:sp>
          <p:nvSpPr>
            <p:cNvPr id="13" name="Google Shape;24;p21">
              <a:extLst>
                <a:ext uri="{FF2B5EF4-FFF2-40B4-BE49-F238E27FC236}">
                  <a16:creationId xmlns:a16="http://schemas.microsoft.com/office/drawing/2014/main" id="{5C87CDED-C681-0F4C-A211-1379B0426E38}"/>
                </a:ext>
              </a:extLst>
            </p:cNvPr>
            <p:cNvSpPr/>
            <p:nvPr userDrawn="1"/>
          </p:nvSpPr>
          <p:spPr>
            <a:xfrm>
              <a:off x="10404473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5;p21">
              <a:extLst>
                <a:ext uri="{FF2B5EF4-FFF2-40B4-BE49-F238E27FC236}">
                  <a16:creationId xmlns:a16="http://schemas.microsoft.com/office/drawing/2014/main" id="{1BA8E56C-A525-8F41-8AFC-27A7B541F1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0081A5D-EEDA-424C-BE17-4A459B9BC4FD}"/>
              </a:ext>
            </a:extLst>
          </p:cNvPr>
          <p:cNvSpPr>
            <a:spLocks noGrp="1"/>
          </p:cNvSpPr>
          <p:nvPr/>
        </p:nvSpPr>
        <p:spPr>
          <a:xfrm>
            <a:off x="11498446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9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  <p:pic>
        <p:nvPicPr>
          <p:cNvPr id="18" name="Picture 9" descr="Logo&#10;&#10;Description automatically generated">
            <a:extLst>
              <a:ext uri="{FF2B5EF4-FFF2-40B4-BE49-F238E27FC236}">
                <a16:creationId xmlns:a16="http://schemas.microsoft.com/office/drawing/2014/main" id="{84613AC7-524B-A442-AB05-3EDCE2519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35" y="6355903"/>
            <a:ext cx="309235" cy="2780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DB997D-1B3D-E477-27C0-25C569F3B481}"/>
              </a:ext>
            </a:extLst>
          </p:cNvPr>
          <p:cNvSpPr txBox="1"/>
          <p:nvPr/>
        </p:nvSpPr>
        <p:spPr>
          <a:xfrm>
            <a:off x="3984696" y="3055296"/>
            <a:ext cx="1268124" cy="1176775"/>
          </a:xfrm>
          <a:prstGeom prst="flowChartOffpageConnector">
            <a:avLst/>
          </a:prstGeom>
          <a:solidFill>
            <a:srgbClr val="F3F3F5">
              <a:alpha val="88891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700">
              <a:solidFill>
                <a:schemeClr val="tx1"/>
              </a:solidFill>
            </a:endParaRPr>
          </a:p>
          <a:p>
            <a:r>
              <a:rPr lang="en-US" sz="1400">
                <a:solidFill>
                  <a:srgbClr val="160A42"/>
                </a:solidFill>
                <a:latin typeface="Arial"/>
                <a:cs typeface="Arial"/>
              </a:rPr>
              <a:t>Monitor and predict algal blooms</a:t>
            </a:r>
            <a:endParaRPr lang="en-US" sz="1400">
              <a:solidFill>
                <a:srgbClr val="160A4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502EAF-9330-0801-00F3-8FD3DA8BFC22}"/>
              </a:ext>
            </a:extLst>
          </p:cNvPr>
          <p:cNvSpPr txBox="1"/>
          <p:nvPr/>
        </p:nvSpPr>
        <p:spPr>
          <a:xfrm>
            <a:off x="1508077" y="1200700"/>
            <a:ext cx="1262059" cy="918979"/>
          </a:xfrm>
          <a:prstGeom prst="flowChartOffpageConnector">
            <a:avLst/>
          </a:prstGeom>
          <a:solidFill>
            <a:srgbClr val="F3F3F5">
              <a:alpha val="88891"/>
            </a:srgbClr>
          </a:solidFill>
          <a:ln>
            <a:solidFill>
              <a:srgbClr val="160A4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VN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>
                <a:solidFill>
                  <a:srgbClr val="160A42"/>
                </a:solidFill>
                <a:latin typeface="Arial"/>
                <a:cs typeface="Arial"/>
              </a:rPr>
              <a:t>Monitor fishery temperatures</a:t>
            </a:r>
            <a:endParaRPr lang="en-US" sz="1400">
              <a:solidFill>
                <a:srgbClr val="160A42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9DD5C24-BD6A-114E-9BE7-FA719E8DB906}"/>
              </a:ext>
            </a:extLst>
          </p:cNvPr>
          <p:cNvGrpSpPr/>
          <p:nvPr/>
        </p:nvGrpSpPr>
        <p:grpSpPr>
          <a:xfrm>
            <a:off x="4301721" y="5802795"/>
            <a:ext cx="3600326" cy="486491"/>
            <a:chOff x="3314700" y="5285207"/>
            <a:chExt cx="5186363" cy="700803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D72ED69B-BC5C-8541-BA0B-0AB4E57B8AA5}"/>
                </a:ext>
              </a:extLst>
            </p:cNvPr>
            <p:cNvSpPr/>
            <p:nvPr/>
          </p:nvSpPr>
          <p:spPr>
            <a:xfrm>
              <a:off x="3314700" y="5285207"/>
              <a:ext cx="5186363" cy="700803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8" name="Picture 22" descr="A yellow and black rectangle&#10;&#10;Description automatically generated">
              <a:extLst>
                <a:ext uri="{FF2B5EF4-FFF2-40B4-BE49-F238E27FC236}">
                  <a16:creationId xmlns:a16="http://schemas.microsoft.com/office/drawing/2014/main" id="{6E5908FF-A370-754D-9BA3-BF0AE66CA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428" y="5304519"/>
              <a:ext cx="4936091" cy="616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4C5557-154E-6EE8-5C72-F7C2BAF11395}"/>
              </a:ext>
            </a:extLst>
          </p:cNvPr>
          <p:cNvGrpSpPr/>
          <p:nvPr/>
        </p:nvGrpSpPr>
        <p:grpSpPr>
          <a:xfrm>
            <a:off x="11256559" y="57784"/>
            <a:ext cx="769797" cy="766019"/>
            <a:chOff x="10023228" y="2191193"/>
            <a:chExt cx="536282" cy="53365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D45FAF-58FD-8591-D3E1-BC89F84A2256}"/>
                </a:ext>
              </a:extLst>
            </p:cNvPr>
            <p:cNvSpPr/>
            <p:nvPr/>
          </p:nvSpPr>
          <p:spPr>
            <a:xfrm>
              <a:off x="10023228" y="2191193"/>
              <a:ext cx="536282" cy="5336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/>
            <a:lstStyle/>
            <a:p>
              <a:pPr algn="ctr"/>
              <a:endParaRPr lang="en-US" sz="2000"/>
            </a:p>
          </p:txBody>
        </p:sp>
        <p:pic>
          <p:nvPicPr>
            <p:cNvPr id="6" name="Grafik 25" descr="Thermometer mit einfarbiger Füllung">
              <a:extLst>
                <a:ext uri="{FF2B5EF4-FFF2-40B4-BE49-F238E27FC236}">
                  <a16:creationId xmlns:a16="http://schemas.microsoft.com/office/drawing/2014/main" id="{B25E0BC4-24AA-9F47-E8F9-6485A45F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54958" y="2241611"/>
              <a:ext cx="472823" cy="432815"/>
            </a:xfrm>
            <a:prstGeom prst="rect">
              <a:avLst/>
            </a:prstGeom>
          </p:spPr>
        </p:pic>
      </p:grpSp>
      <p:sp>
        <p:nvSpPr>
          <p:cNvPr id="7" name="Titel 2">
            <a:extLst>
              <a:ext uri="{FF2B5EF4-FFF2-40B4-BE49-F238E27FC236}">
                <a16:creationId xmlns:a16="http://schemas.microsoft.com/office/drawing/2014/main" id="{B802CFF0-0328-03A9-80C7-06E49219D0F6}"/>
              </a:ext>
            </a:extLst>
          </p:cNvPr>
          <p:cNvSpPr txBox="1">
            <a:spLocks/>
          </p:cNvSpPr>
          <p:nvPr/>
        </p:nvSpPr>
        <p:spPr>
          <a:xfrm>
            <a:off x="165644" y="163804"/>
            <a:ext cx="9633676" cy="461665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>
            <a:defPPr>
              <a:defRPr lang="en-VN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Coastal water resilience in face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783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9"/>
    </mc:Choice>
    <mc:Fallback xmlns="">
      <p:transition spd="slow" advTm="4336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ID" val="166"/>
  <p:tag name="SHID" val="3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ID" val="166"/>
  <p:tag name="SHID" val="364"/>
</p:tagLst>
</file>

<file path=ppt/theme/theme1.xml><?xml version="1.0" encoding="utf-8"?>
<a:theme xmlns:a="http://schemas.openxmlformats.org/drawingml/2006/main" name="3_Title Slide">
  <a:themeElements>
    <a:clrScheme name="CONSTELLR">
      <a:dk1>
        <a:srgbClr val="000000"/>
      </a:dk1>
      <a:lt1>
        <a:srgbClr val="FFFFFF"/>
      </a:lt1>
      <a:dk2>
        <a:srgbClr val="1C0F46"/>
      </a:dk2>
      <a:lt2>
        <a:srgbClr val="F2F2F3"/>
      </a:lt2>
      <a:accent1>
        <a:srgbClr val="2A71E2"/>
      </a:accent1>
      <a:accent2>
        <a:srgbClr val="39CEED"/>
      </a:accent2>
      <a:accent3>
        <a:srgbClr val="DADADB"/>
      </a:accent3>
      <a:accent4>
        <a:srgbClr val="244277"/>
      </a:accent4>
      <a:accent5>
        <a:srgbClr val="515151"/>
      </a:accent5>
      <a:accent6>
        <a:srgbClr val="919191"/>
      </a:accent6>
      <a:hlink>
        <a:srgbClr val="2A70E1"/>
      </a:hlink>
      <a:folHlink>
        <a:srgbClr val="2A7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9-2022_constellr_PPT_Template_with content.pptx" id="{2C8FBFE8-D302-DE4C-AF32-65369F1C8D27}" vid="{C52420E8-85DD-7B41-B752-10AA90658D61}"/>
    </a:ext>
  </a:extLst>
</a:theme>
</file>

<file path=ppt/theme/theme2.xml><?xml version="1.0" encoding="utf-8"?>
<a:theme xmlns:a="http://schemas.openxmlformats.org/drawingml/2006/main" name="Office Theme">
  <a:themeElements>
    <a:clrScheme name="CONSTELLR">
      <a:dk1>
        <a:srgbClr val="000000"/>
      </a:dk1>
      <a:lt1>
        <a:srgbClr val="FFFFFF"/>
      </a:lt1>
      <a:dk2>
        <a:srgbClr val="1C0F46"/>
      </a:dk2>
      <a:lt2>
        <a:srgbClr val="F2F2F3"/>
      </a:lt2>
      <a:accent1>
        <a:srgbClr val="2A71E2"/>
      </a:accent1>
      <a:accent2>
        <a:srgbClr val="39CEED"/>
      </a:accent2>
      <a:accent3>
        <a:srgbClr val="DADADB"/>
      </a:accent3>
      <a:accent4>
        <a:srgbClr val="244277"/>
      </a:accent4>
      <a:accent5>
        <a:srgbClr val="515151"/>
      </a:accent5>
      <a:accent6>
        <a:srgbClr val="919191"/>
      </a:accent6>
      <a:hlink>
        <a:srgbClr val="2A70E1"/>
      </a:hlink>
      <a:folHlink>
        <a:srgbClr val="2A7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9-2022_constellr_PPT_Template_with content.pptx" id="{2C8FBFE8-D302-DE4C-AF32-65369F1C8D27}" vid="{A5DFE945-225A-1147-9466-171BD8C178AB}"/>
    </a:ext>
  </a:extLst>
</a:theme>
</file>

<file path=ppt/theme/theme3.xml><?xml version="1.0" encoding="utf-8"?>
<a:theme xmlns:a="http://schemas.openxmlformats.org/drawingml/2006/main" name="1_constellr theme">
  <a:themeElements>
    <a:clrScheme name="CONSTELLR">
      <a:dk1>
        <a:srgbClr val="000000"/>
      </a:dk1>
      <a:lt1>
        <a:srgbClr val="FFFFFF"/>
      </a:lt1>
      <a:dk2>
        <a:srgbClr val="1C0F46"/>
      </a:dk2>
      <a:lt2>
        <a:srgbClr val="F2F2F3"/>
      </a:lt2>
      <a:accent1>
        <a:srgbClr val="2A71E2"/>
      </a:accent1>
      <a:accent2>
        <a:srgbClr val="39CEED"/>
      </a:accent2>
      <a:accent3>
        <a:srgbClr val="DADADB"/>
      </a:accent3>
      <a:accent4>
        <a:srgbClr val="244277"/>
      </a:accent4>
      <a:accent5>
        <a:srgbClr val="515151"/>
      </a:accent5>
      <a:accent6>
        <a:srgbClr val="919191"/>
      </a:accent6>
      <a:hlink>
        <a:srgbClr val="2A70E1"/>
      </a:hlink>
      <a:folHlink>
        <a:srgbClr val="2A70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F3F5"/>
        </a:solidFill>
      </a:spPr>
      <a:bodyPr vert="horz" lIns="72000" tIns="72000" rIns="72000" bIns="72000" rtlCol="0" anchor="ctr">
        <a:noAutofit/>
      </a:bodyPr>
      <a:lstStyle>
        <a:defPPr algn="ctr">
          <a:lnSpc>
            <a:spcPct val="90000"/>
          </a:lnSpc>
          <a:spcBef>
            <a:spcPts val="750"/>
          </a:spcBef>
          <a:defRPr sz="1800" dirty="0">
            <a:ln>
              <a:solidFill>
                <a:srgbClr val="000000"/>
              </a:solidFill>
            </a:ln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>
        <a:ln w="9525">
          <a:solidFill>
            <a:srgbClr val="160A42"/>
          </a:solidFill>
          <a:prstDash val="solid"/>
          <a:headEnd type="none" w="med" len="me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defRPr b="0" i="0" dirty="0" smtClean="0"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E8F6BB8-B894-4189-B068-D3DD95FEC243}" vid="{08C007F2-2D2A-4E58-94ED-599CFE2076AF}"/>
    </a:ext>
  </a:extLst>
</a:theme>
</file>

<file path=ppt/theme/theme4.xml><?xml version="1.0" encoding="utf-8"?>
<a:theme xmlns:a="http://schemas.openxmlformats.org/drawingml/2006/main" name="constellr theme">
  <a:themeElements>
    <a:clrScheme name="CONSTELLR">
      <a:dk1>
        <a:srgbClr val="000000"/>
      </a:dk1>
      <a:lt1>
        <a:srgbClr val="FFFFFF"/>
      </a:lt1>
      <a:dk2>
        <a:srgbClr val="1C0F46"/>
      </a:dk2>
      <a:lt2>
        <a:srgbClr val="F2F2F3"/>
      </a:lt2>
      <a:accent1>
        <a:srgbClr val="2A71E2"/>
      </a:accent1>
      <a:accent2>
        <a:srgbClr val="39CEED"/>
      </a:accent2>
      <a:accent3>
        <a:srgbClr val="DADADB"/>
      </a:accent3>
      <a:accent4>
        <a:srgbClr val="244277"/>
      </a:accent4>
      <a:accent5>
        <a:srgbClr val="515151"/>
      </a:accent5>
      <a:accent6>
        <a:srgbClr val="919191"/>
      </a:accent6>
      <a:hlink>
        <a:srgbClr val="2A70E1"/>
      </a:hlink>
      <a:folHlink>
        <a:srgbClr val="2A70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F3F5"/>
        </a:solidFill>
      </a:spPr>
      <a:bodyPr vert="horz" lIns="72000" tIns="72000" rIns="72000" bIns="72000" rtlCol="0" anchor="ctr">
        <a:noAutofit/>
      </a:bodyPr>
      <a:lstStyle>
        <a:defPPr algn="ctr">
          <a:lnSpc>
            <a:spcPct val="90000"/>
          </a:lnSpc>
          <a:spcBef>
            <a:spcPts val="750"/>
          </a:spcBef>
          <a:defRPr sz="1800" dirty="0">
            <a:ln>
              <a:solidFill>
                <a:srgbClr val="000000"/>
              </a:solidFill>
            </a:ln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>
        <a:ln w="9525">
          <a:solidFill>
            <a:srgbClr val="160A42"/>
          </a:solidFill>
          <a:prstDash val="solid"/>
          <a:headEnd type="none" w="med" len="me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defRPr b="0" i="0" dirty="0" smtClean="0"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E8F6BB8-B894-4189-B068-D3DD95FEC243}" vid="{08C007F2-2D2A-4E58-94ED-599CFE2076A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2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3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4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5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6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7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8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9fd6af-35d9-450a-9d01-29b33ac102f0">
      <Terms xmlns="http://schemas.microsoft.com/office/infopath/2007/PartnerControls"/>
    </lcf76f155ced4ddcb4097134ff3c332f>
    <TaxCatchAll xmlns="e3a2b83e-ef26-44d8-ac82-bcce0fe4755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2F94695022F9458A6894EDC1572CE2" ma:contentTypeVersion="14" ma:contentTypeDescription="Create a new document." ma:contentTypeScope="" ma:versionID="fda5c84d013b85422f5b7a067d15ad08">
  <xsd:schema xmlns:xsd="http://www.w3.org/2001/XMLSchema" xmlns:xs="http://www.w3.org/2001/XMLSchema" xmlns:p="http://schemas.microsoft.com/office/2006/metadata/properties" xmlns:ns2="ff9fd6af-35d9-450a-9d01-29b33ac102f0" xmlns:ns3="e3a2b83e-ef26-44d8-ac82-bcce0fe4755e" targetNamespace="http://schemas.microsoft.com/office/2006/metadata/properties" ma:root="true" ma:fieldsID="987b5f0bdfbce063f0b498dd079b7c57" ns2:_="" ns3:_="">
    <xsd:import namespace="ff9fd6af-35d9-450a-9d01-29b33ac102f0"/>
    <xsd:import namespace="e3a2b83e-ef26-44d8-ac82-bcce0fe475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fd6af-35d9-450a-9d01-29b33ac102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aa15eb5-89d8-4dc5-89e6-a2370539b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2b83e-ef26-44d8-ac82-bcce0fe4755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8a28876-6ff1-4617-9c62-d21edc20751c}" ma:internalName="TaxCatchAll" ma:showField="CatchAllData" ma:web="e3a2b83e-ef26-44d8-ac82-bcce0fe475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2F94695022F9458A6894EDC1572CE2" ma:contentTypeVersion="14" ma:contentTypeDescription="Create a new document." ma:contentTypeScope="" ma:versionID="fda5c84d013b85422f5b7a067d15ad08">
  <xsd:schema xmlns:xsd="http://www.w3.org/2001/XMLSchema" xmlns:xs="http://www.w3.org/2001/XMLSchema" xmlns:p="http://schemas.microsoft.com/office/2006/metadata/properties" xmlns:ns2="ff9fd6af-35d9-450a-9d01-29b33ac102f0" xmlns:ns3="e3a2b83e-ef26-44d8-ac82-bcce0fe4755e" targetNamespace="http://schemas.microsoft.com/office/2006/metadata/properties" ma:root="true" ma:fieldsID="987b5f0bdfbce063f0b498dd079b7c57" ns2:_="" ns3:_="">
    <xsd:import namespace="ff9fd6af-35d9-450a-9d01-29b33ac102f0"/>
    <xsd:import namespace="e3a2b83e-ef26-44d8-ac82-bcce0fe475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fd6af-35d9-450a-9d01-29b33ac102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aa15eb5-89d8-4dc5-89e6-a2370539b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2b83e-ef26-44d8-ac82-bcce0fe4755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8a28876-6ff1-4617-9c62-d21edc20751c}" ma:internalName="TaxCatchAll" ma:showField="CatchAllData" ma:web="e3a2b83e-ef26-44d8-ac82-bcce0fe475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C166A-A39B-433A-9F8B-7B47C0744F9E}">
  <ds:schemaRefs>
    <ds:schemaRef ds:uri="e3a2b83e-ef26-44d8-ac82-bcce0fe4755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f9fd6af-35d9-450a-9d01-29b33ac102f0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67F9F7-9A54-4BAF-9366-75FED55CCE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9fd6af-35d9-450a-9d01-29b33ac102f0"/>
    <ds:schemaRef ds:uri="e3a2b83e-ef26-44d8-ac82-bcce0fe475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8B23B9-2859-4226-99D0-5C70342BC42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7628B16-6AB1-42A1-B7C1-E52FC2DDC2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9fd6af-35d9-450a-9d01-29b33ac102f0"/>
    <ds:schemaRef ds:uri="e3a2b83e-ef26-44d8-ac82-bcce0fe475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4_Title Slide</Template>
  <TotalTime>61</TotalTime>
  <Words>619</Words>
  <Application>Microsoft Macintosh PowerPoint</Application>
  <PresentationFormat>Widescreen</PresentationFormat>
  <Paragraphs>142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☞EINA04-REGULAR</vt:lpstr>
      <vt:lpstr>Arial</vt:lpstr>
      <vt:lpstr>Calibri</vt:lpstr>
      <vt:lpstr>Courier New</vt:lpstr>
      <vt:lpstr>Eina 04 Bold</vt:lpstr>
      <vt:lpstr>Eina 04 Regular</vt:lpstr>
      <vt:lpstr>Inter</vt:lpstr>
      <vt:lpstr>Noto Sans Symbols</vt:lpstr>
      <vt:lpstr>Symbol</vt:lpstr>
      <vt:lpstr>3_Title Slide</vt:lpstr>
      <vt:lpstr>Office Theme</vt:lpstr>
      <vt:lpstr>1_constellr theme</vt:lpstr>
      <vt:lpstr>constellr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resolution Land surface temperature is used across the season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 Siggs</dc:creator>
  <cp:lastModifiedBy>Tobias Leismann</cp:lastModifiedBy>
  <cp:revision>2</cp:revision>
  <dcterms:created xsi:type="dcterms:W3CDTF">2023-03-13T10:49:43Z</dcterms:created>
  <dcterms:modified xsi:type="dcterms:W3CDTF">2023-09-27T07:55:30Z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0x010100302F94695022F9458A6894EDC1572CE2</vt:lpwstr>
  </property>
  <property fmtid="{D5CDD505-2E9C-101B-9397-08002B2CF9AE}" pid="3" name="Order">
    <vt:r8>6700</vt:r8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