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  <p:sldMasterId id="2147483659" r:id="rId3"/>
  </p:sldMasterIdLst>
  <p:notesMasterIdLst>
    <p:notesMasterId r:id="rId16"/>
  </p:notesMasterIdLst>
  <p:sldIdLst>
    <p:sldId id="256" r:id="rId4"/>
    <p:sldId id="3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ed Hat Display" panose="020B0604020202020204" charset="0"/>
      <p:regular r:id="rId21"/>
      <p:bold r:id="rId22"/>
      <p:italic r:id="rId23"/>
      <p:boldItalic r:id="rId24"/>
    </p:embeddedFont>
    <p:embeddedFont>
      <p:font typeface="Red Hat Display Black" panose="020B0604020202020204" charset="0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W6dnPrKKqccq5ZnQJWG0IcABQ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9" name="Google Shape;649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Expliquer les indices agrégés - CO2 : 3 km / 2 mois – s’inscrit sur le long terme , pas d’impact sur le santé – orienté climat global.  Potentiel d’une forêt à séquestrer du CO2 – mesure de l’évolution impotant.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564" name="Google Shape;56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48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8" name="Google Shape;49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Expliquer les indices agrégés - CO2 : 3 km / 2 mois – s’inscrit sur le long terme , pas d’impact sur le santé – orienté climat global.  Potentiel d’une forêt à séquestrer du CO2 – mesure de l’évolution impotant.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530" name="Google Shape;53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Expliquer les indices agrégés - CO2 : 3 km / 2 mois – s’inscrit sur le long terme , pas d’impact sur le santé – orienté climat global.  Potentiel d’une forêt à séquestrer du CO2 – mesure de l’évolution impotant.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542" name="Google Shape;542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/>
              <a:t>These indicators are related to water, air, biodiversity, infrastructures and tourism statistics</a:t>
            </a:r>
            <a:endParaRPr/>
          </a:p>
        </p:txBody>
      </p:sp>
      <p:sp>
        <p:nvSpPr>
          <p:cNvPr id="576" name="Google Shape;576;p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Garde">
  <p:cSld name="Page de Gar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2739" y="216945"/>
            <a:ext cx="1511300" cy="13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911" y="11575"/>
            <a:ext cx="1029241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3"/>
          <p:cNvSpPr txBox="1">
            <a:spLocks noGrp="1"/>
          </p:cNvSpPr>
          <p:nvPr>
            <p:ph type="title"/>
          </p:nvPr>
        </p:nvSpPr>
        <p:spPr>
          <a:xfrm>
            <a:off x="1278439" y="2382361"/>
            <a:ext cx="10515600" cy="48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ed Hat Display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3"/>
          <p:cNvSpPr txBox="1">
            <a:spLocks noGrp="1"/>
          </p:cNvSpPr>
          <p:nvPr>
            <p:ph type="dt" idx="10"/>
          </p:nvPr>
        </p:nvSpPr>
        <p:spPr>
          <a:xfrm>
            <a:off x="6255149" y="2143168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body" idx="1"/>
          </p:nvPr>
        </p:nvSpPr>
        <p:spPr>
          <a:xfrm>
            <a:off x="1267425" y="2906545"/>
            <a:ext cx="10515600" cy="68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HAPITRE ">
  <p:cSld name="1_CHAPITRE 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1BA2D"/>
              </a:gs>
              <a:gs pos="77000">
                <a:srgbClr val="00A5A1"/>
              </a:gs>
              <a:gs pos="100000">
                <a:srgbClr val="00A5A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9"/>
          <p:cNvSpPr txBox="1">
            <a:spLocks noGrp="1"/>
          </p:cNvSpPr>
          <p:nvPr>
            <p:ph type="title"/>
          </p:nvPr>
        </p:nvSpPr>
        <p:spPr>
          <a:xfrm>
            <a:off x="831850" y="637784"/>
            <a:ext cx="10515600" cy="505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ed Hat Display"/>
              <a:buNone/>
              <a:defRPr sz="5400" b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5300" y="2985453"/>
            <a:ext cx="1076796" cy="181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035" y="6370851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9"/>
          <p:cNvSpPr txBox="1">
            <a:spLocks noGrp="1"/>
          </p:cNvSpPr>
          <p:nvPr>
            <p:ph type="sldNum" idx="12"/>
          </p:nvPr>
        </p:nvSpPr>
        <p:spPr>
          <a:xfrm>
            <a:off x="1104892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9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9"/>
          <p:cNvSpPr txBox="1">
            <a:spLocks noGrp="1"/>
          </p:cNvSpPr>
          <p:nvPr>
            <p:ph type="ftr" idx="11"/>
          </p:nvPr>
        </p:nvSpPr>
        <p:spPr>
          <a:xfrm>
            <a:off x="817102" y="65201"/>
            <a:ext cx="4114800" cy="22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+ footer">
  <p:cSld name="1_Blank + foot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4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93" name="Google Shape;93;p114"/>
          <p:cNvPicPr preferRelativeResize="0"/>
          <p:nvPr/>
        </p:nvPicPr>
        <p:blipFill rotWithShape="1">
          <a:blip r:embed="rId2">
            <a:alphaModFix/>
          </a:blip>
          <a:srcRect t="7934"/>
          <a:stretch/>
        </p:blipFill>
        <p:spPr>
          <a:xfrm>
            <a:off x="0" y="1"/>
            <a:ext cx="12191999" cy="15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4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14"/>
          <p:cNvSpPr txBox="1">
            <a:spLocks noGrp="1"/>
          </p:cNvSpPr>
          <p:nvPr>
            <p:ph type="title"/>
          </p:nvPr>
        </p:nvSpPr>
        <p:spPr>
          <a:xfrm>
            <a:off x="1486245" y="439210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4"/>
          <p:cNvSpPr txBox="1">
            <a:spLocks noGrp="1"/>
          </p:cNvSpPr>
          <p:nvPr>
            <p:ph type="body" idx="1"/>
          </p:nvPr>
        </p:nvSpPr>
        <p:spPr>
          <a:xfrm>
            <a:off x="1269933" y="885861"/>
            <a:ext cx="10731911" cy="42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114"/>
          <p:cNvPicPr preferRelativeResize="0"/>
          <p:nvPr/>
        </p:nvPicPr>
        <p:blipFill rotWithShape="1">
          <a:blip r:embed="rId3">
            <a:alphaModFix/>
          </a:blip>
          <a:srcRect r="48079" b="23053"/>
          <a:stretch/>
        </p:blipFill>
        <p:spPr>
          <a:xfrm rot="5400000">
            <a:off x="-47143" y="-22636"/>
            <a:ext cx="1580527" cy="148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2 colonnes">
  <p:cSld name="Titre + 2 colonne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1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2" name="Google Shape;102;p51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1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1"/>
          <p:cNvSpPr/>
          <p:nvPr/>
        </p:nvSpPr>
        <p:spPr>
          <a:xfrm>
            <a:off x="-1" y="1410770"/>
            <a:ext cx="629855" cy="108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1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1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1"/>
          <p:cNvSpPr txBox="1">
            <a:spLocks noGrp="1"/>
          </p:cNvSpPr>
          <p:nvPr>
            <p:ph type="body" idx="1"/>
          </p:nvPr>
        </p:nvSpPr>
        <p:spPr>
          <a:xfrm>
            <a:off x="653488" y="1705248"/>
            <a:ext cx="5208496" cy="44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2"/>
          </p:nvPr>
        </p:nvSpPr>
        <p:spPr>
          <a:xfrm>
            <a:off x="6180992" y="1704187"/>
            <a:ext cx="5208496" cy="44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3"/>
          </p:nvPr>
        </p:nvSpPr>
        <p:spPr>
          <a:xfrm>
            <a:off x="655899" y="1268725"/>
            <a:ext cx="11115554" cy="42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Text + Tableau">
  <p:cSld name="Titre + Text + Tableau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2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4" name="Google Shape;114;p52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2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2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2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2"/>
          <p:cNvSpPr txBox="1">
            <a:spLocks noGrp="1"/>
          </p:cNvSpPr>
          <p:nvPr>
            <p:ph type="body" idx="1"/>
          </p:nvPr>
        </p:nvSpPr>
        <p:spPr>
          <a:xfrm>
            <a:off x="653489" y="1708084"/>
            <a:ext cx="4508820" cy="435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52"/>
          <p:cNvSpPr txBox="1">
            <a:spLocks noGrp="1"/>
          </p:cNvSpPr>
          <p:nvPr>
            <p:ph type="body" idx="2"/>
          </p:nvPr>
        </p:nvSpPr>
        <p:spPr>
          <a:xfrm>
            <a:off x="5373145" y="5892099"/>
            <a:ext cx="6398307" cy="20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ed Hat Display"/>
              <a:buNone/>
              <a:defRPr sz="1050" b="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52"/>
          <p:cNvSpPr/>
          <p:nvPr/>
        </p:nvSpPr>
        <p:spPr>
          <a:xfrm>
            <a:off x="-1" y="1410770"/>
            <a:ext cx="629855" cy="108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2"/>
          <p:cNvSpPr txBox="1">
            <a:spLocks noGrp="1"/>
          </p:cNvSpPr>
          <p:nvPr>
            <p:ph type="body" idx="3"/>
          </p:nvPr>
        </p:nvSpPr>
        <p:spPr>
          <a:xfrm>
            <a:off x="655899" y="1268725"/>
            <a:ext cx="11115554" cy="42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au">
  <p:cSld name="Tableau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3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6" name="Google Shape;126;p53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3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3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3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3"/>
          <p:cNvSpPr txBox="1">
            <a:spLocks noGrp="1"/>
          </p:cNvSpPr>
          <p:nvPr>
            <p:ph type="body" idx="1"/>
          </p:nvPr>
        </p:nvSpPr>
        <p:spPr>
          <a:xfrm>
            <a:off x="518037" y="5860315"/>
            <a:ext cx="6398307" cy="2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ed Hat Display"/>
              <a:buNone/>
              <a:defRPr sz="1050" b="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53"/>
          <p:cNvSpPr txBox="1">
            <a:spLocks noGrp="1"/>
          </p:cNvSpPr>
          <p:nvPr>
            <p:ph type="body" idx="2"/>
          </p:nvPr>
        </p:nvSpPr>
        <p:spPr>
          <a:xfrm>
            <a:off x="518036" y="1420455"/>
            <a:ext cx="11253415" cy="22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Text + Chart">
  <p:cSld name="Titre + Text + Char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4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6" name="Google Shape;136;p54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4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4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4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4"/>
          <p:cNvSpPr>
            <a:spLocks noGrp="1"/>
          </p:cNvSpPr>
          <p:nvPr>
            <p:ph type="chart" idx="2"/>
          </p:nvPr>
        </p:nvSpPr>
        <p:spPr>
          <a:xfrm>
            <a:off x="5373688" y="1703565"/>
            <a:ext cx="6397625" cy="417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54"/>
          <p:cNvSpPr/>
          <p:nvPr/>
        </p:nvSpPr>
        <p:spPr>
          <a:xfrm>
            <a:off x="-1" y="1410770"/>
            <a:ext cx="629855" cy="108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4"/>
          <p:cNvSpPr txBox="1">
            <a:spLocks noGrp="1"/>
          </p:cNvSpPr>
          <p:nvPr>
            <p:ph type="body" idx="1"/>
          </p:nvPr>
        </p:nvSpPr>
        <p:spPr>
          <a:xfrm>
            <a:off x="655899" y="1268725"/>
            <a:ext cx="11115554" cy="42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54"/>
          <p:cNvSpPr txBox="1">
            <a:spLocks noGrp="1"/>
          </p:cNvSpPr>
          <p:nvPr>
            <p:ph type="body" idx="3"/>
          </p:nvPr>
        </p:nvSpPr>
        <p:spPr>
          <a:xfrm>
            <a:off x="653489" y="1708084"/>
            <a:ext cx="4508820" cy="435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54"/>
          <p:cNvSpPr txBox="1">
            <a:spLocks noGrp="1"/>
          </p:cNvSpPr>
          <p:nvPr>
            <p:ph type="body" idx="4"/>
          </p:nvPr>
        </p:nvSpPr>
        <p:spPr>
          <a:xfrm>
            <a:off x="5373145" y="5892099"/>
            <a:ext cx="6398307" cy="20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ed Hat Display"/>
              <a:buNone/>
              <a:defRPr sz="1050" b="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5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49" name="Google Shape;149;p55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5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5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5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5"/>
          <p:cNvSpPr txBox="1">
            <a:spLocks noGrp="1"/>
          </p:cNvSpPr>
          <p:nvPr>
            <p:ph type="body" idx="1"/>
          </p:nvPr>
        </p:nvSpPr>
        <p:spPr>
          <a:xfrm>
            <a:off x="490955" y="5830796"/>
            <a:ext cx="6398307" cy="24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ed Hat Display"/>
              <a:buNone/>
              <a:defRPr sz="1100" b="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5"/>
          <p:cNvSpPr>
            <a:spLocks noGrp="1"/>
          </p:cNvSpPr>
          <p:nvPr>
            <p:ph type="chart" idx="2"/>
          </p:nvPr>
        </p:nvSpPr>
        <p:spPr>
          <a:xfrm>
            <a:off x="490956" y="1318844"/>
            <a:ext cx="10898533" cy="430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">
  <p:cSld name="Smar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7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59" name="Google Shape;159;p57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7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7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7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7"/>
          <p:cNvSpPr txBox="1">
            <a:spLocks noGrp="1"/>
          </p:cNvSpPr>
          <p:nvPr>
            <p:ph type="body" idx="1"/>
          </p:nvPr>
        </p:nvSpPr>
        <p:spPr>
          <a:xfrm>
            <a:off x="518037" y="5555848"/>
            <a:ext cx="11253415" cy="33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ed Hat Display"/>
              <a:buNone/>
              <a:defRPr sz="1100" b="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57"/>
          <p:cNvSpPr>
            <a:spLocks noGrp="1"/>
          </p:cNvSpPr>
          <p:nvPr>
            <p:ph type="dgm" idx="2"/>
          </p:nvPr>
        </p:nvSpPr>
        <p:spPr>
          <a:xfrm>
            <a:off x="490956" y="1819703"/>
            <a:ext cx="11280358" cy="352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7"/>
          <p:cNvSpPr txBox="1">
            <a:spLocks noGrp="1"/>
          </p:cNvSpPr>
          <p:nvPr>
            <p:ph type="body" idx="3"/>
          </p:nvPr>
        </p:nvSpPr>
        <p:spPr>
          <a:xfrm>
            <a:off x="518036" y="1420455"/>
            <a:ext cx="11253415" cy="22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8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70" name="Google Shape;170;p58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58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8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8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8"/>
          <p:cNvSpPr txBox="1">
            <a:spLocks noGrp="1"/>
          </p:cNvSpPr>
          <p:nvPr>
            <p:ph type="body" idx="1"/>
          </p:nvPr>
        </p:nvSpPr>
        <p:spPr>
          <a:xfrm>
            <a:off x="653488" y="1697117"/>
            <a:ext cx="11115553" cy="421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/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58"/>
          <p:cNvSpPr/>
          <p:nvPr/>
        </p:nvSpPr>
        <p:spPr>
          <a:xfrm>
            <a:off x="-1" y="1410770"/>
            <a:ext cx="629855" cy="108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8"/>
          <p:cNvSpPr txBox="1">
            <a:spLocks noGrp="1"/>
          </p:cNvSpPr>
          <p:nvPr>
            <p:ph type="body" idx="2"/>
          </p:nvPr>
        </p:nvSpPr>
        <p:spPr>
          <a:xfrm>
            <a:off x="655899" y="1268725"/>
            <a:ext cx="11115554" cy="42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iche - debut Gris">
  <p:cSld name="2_Fiche - debut Gri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59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82" name="Google Shape;182;p59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9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9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9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9"/>
          <p:cNvSpPr txBox="1">
            <a:spLocks noGrp="1"/>
          </p:cNvSpPr>
          <p:nvPr>
            <p:ph type="body" idx="1"/>
          </p:nvPr>
        </p:nvSpPr>
        <p:spPr>
          <a:xfrm>
            <a:off x="2051613" y="1201037"/>
            <a:ext cx="8088774" cy="44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ed Hat Display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59"/>
          <p:cNvSpPr txBox="1">
            <a:spLocks noGrp="1"/>
          </p:cNvSpPr>
          <p:nvPr>
            <p:ph type="body" idx="2"/>
          </p:nvPr>
        </p:nvSpPr>
        <p:spPr>
          <a:xfrm>
            <a:off x="653488" y="3122174"/>
            <a:ext cx="5006532" cy="255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9"/>
          <p:cNvSpPr txBox="1">
            <a:spLocks noGrp="1"/>
          </p:cNvSpPr>
          <p:nvPr>
            <p:ph type="body" idx="3"/>
          </p:nvPr>
        </p:nvSpPr>
        <p:spPr>
          <a:xfrm>
            <a:off x="6111431" y="3121112"/>
            <a:ext cx="5127587" cy="255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9"/>
          <p:cNvSpPr txBox="1">
            <a:spLocks noGrp="1"/>
          </p:cNvSpPr>
          <p:nvPr>
            <p:ph type="body" idx="4"/>
          </p:nvPr>
        </p:nvSpPr>
        <p:spPr>
          <a:xfrm>
            <a:off x="653488" y="2571951"/>
            <a:ext cx="5006532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9"/>
          <p:cNvSpPr txBox="1">
            <a:spLocks noGrp="1"/>
          </p:cNvSpPr>
          <p:nvPr>
            <p:ph type="body" idx="5"/>
          </p:nvPr>
        </p:nvSpPr>
        <p:spPr>
          <a:xfrm>
            <a:off x="6111431" y="2567924"/>
            <a:ext cx="5127587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9"/>
          <p:cNvSpPr/>
          <p:nvPr/>
        </p:nvSpPr>
        <p:spPr>
          <a:xfrm>
            <a:off x="625031" y="2903758"/>
            <a:ext cx="5034989" cy="929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9"/>
          <p:cNvSpPr/>
          <p:nvPr/>
        </p:nvSpPr>
        <p:spPr>
          <a:xfrm>
            <a:off x="6111431" y="2903758"/>
            <a:ext cx="5127587" cy="929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9"/>
          <p:cNvSpPr txBox="1">
            <a:spLocks noGrp="1"/>
          </p:cNvSpPr>
          <p:nvPr>
            <p:ph type="body" idx="6"/>
          </p:nvPr>
        </p:nvSpPr>
        <p:spPr>
          <a:xfrm>
            <a:off x="998663" y="1715641"/>
            <a:ext cx="9787416" cy="61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59"/>
          <p:cNvSpPr/>
          <p:nvPr/>
        </p:nvSpPr>
        <p:spPr>
          <a:xfrm>
            <a:off x="-7" y="1360557"/>
            <a:ext cx="2015999" cy="108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9"/>
          <p:cNvSpPr/>
          <p:nvPr/>
        </p:nvSpPr>
        <p:spPr>
          <a:xfrm>
            <a:off x="10174931" y="1360556"/>
            <a:ext cx="2015999" cy="108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HAPITRE" type="secHead">
  <p:cSld name="SECTION_HEADER">
    <p:bg>
      <p:bgPr>
        <a:gradFill>
          <a:gsLst>
            <a:gs pos="0">
              <a:srgbClr val="81BA2D"/>
            </a:gs>
            <a:gs pos="77000">
              <a:srgbClr val="00A5A1"/>
            </a:gs>
            <a:gs pos="100000">
              <a:srgbClr val="00A5A1"/>
            </a:gs>
          </a:gsLst>
          <a:lin ang="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1BA2D"/>
              </a:gs>
              <a:gs pos="77000">
                <a:srgbClr val="00A5A1"/>
              </a:gs>
              <a:gs pos="100000">
                <a:srgbClr val="00A5A1"/>
              </a:gs>
            </a:gsLst>
            <a:lin ang="0" scaled="0"/>
          </a:gradFill>
          <a:ln w="12700" cap="flat" cmpd="sng">
            <a:solidFill>
              <a:srgbClr val="007A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5300" y="2487739"/>
            <a:ext cx="1076796" cy="181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035" y="6370851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ed Hat Display"/>
              <a:buNone/>
              <a:defRPr sz="5400" b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sldNum" idx="12"/>
          </p:nvPr>
        </p:nvSpPr>
        <p:spPr>
          <a:xfrm>
            <a:off x="1104892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5"/>
          <p:cNvSpPr txBox="1">
            <a:spLocks noGrp="1"/>
          </p:cNvSpPr>
          <p:nvPr>
            <p:ph type="ftr" idx="11"/>
          </p:nvPr>
        </p:nvSpPr>
        <p:spPr>
          <a:xfrm>
            <a:off x="817102" y="65201"/>
            <a:ext cx="4114800" cy="22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iche Suite Gris">
  <p:cSld name="2_Fiche Suite Gri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0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01" name="Google Shape;201;p60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0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60"/>
          <p:cNvSpPr/>
          <p:nvPr/>
        </p:nvSpPr>
        <p:spPr>
          <a:xfrm>
            <a:off x="-1" y="1260148"/>
            <a:ext cx="197927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0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60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0"/>
          <p:cNvSpPr txBox="1">
            <a:spLocks noGrp="1"/>
          </p:cNvSpPr>
          <p:nvPr>
            <p:ph type="body" idx="1"/>
          </p:nvPr>
        </p:nvSpPr>
        <p:spPr>
          <a:xfrm>
            <a:off x="2054504" y="1155623"/>
            <a:ext cx="8088774" cy="29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60"/>
          <p:cNvSpPr txBox="1">
            <a:spLocks noGrp="1"/>
          </p:cNvSpPr>
          <p:nvPr>
            <p:ph type="body" idx="2"/>
          </p:nvPr>
        </p:nvSpPr>
        <p:spPr>
          <a:xfrm>
            <a:off x="653488" y="2277218"/>
            <a:ext cx="5006532" cy="381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60"/>
          <p:cNvSpPr txBox="1">
            <a:spLocks noGrp="1"/>
          </p:cNvSpPr>
          <p:nvPr>
            <p:ph type="body" idx="3"/>
          </p:nvPr>
        </p:nvSpPr>
        <p:spPr>
          <a:xfrm>
            <a:off x="6111431" y="2276156"/>
            <a:ext cx="5127587" cy="160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60"/>
          <p:cNvSpPr/>
          <p:nvPr/>
        </p:nvSpPr>
        <p:spPr>
          <a:xfrm>
            <a:off x="10232019" y="1260148"/>
            <a:ext cx="197927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0"/>
          <p:cNvSpPr txBox="1">
            <a:spLocks noGrp="1"/>
          </p:cNvSpPr>
          <p:nvPr>
            <p:ph type="body" idx="4"/>
          </p:nvPr>
        </p:nvSpPr>
        <p:spPr>
          <a:xfrm>
            <a:off x="653488" y="1726995"/>
            <a:ext cx="5006532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60"/>
          <p:cNvSpPr txBox="1">
            <a:spLocks noGrp="1"/>
          </p:cNvSpPr>
          <p:nvPr>
            <p:ph type="body" idx="5"/>
          </p:nvPr>
        </p:nvSpPr>
        <p:spPr>
          <a:xfrm>
            <a:off x="6111431" y="1722968"/>
            <a:ext cx="5127587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60"/>
          <p:cNvSpPr/>
          <p:nvPr/>
        </p:nvSpPr>
        <p:spPr>
          <a:xfrm>
            <a:off x="625031" y="2058802"/>
            <a:ext cx="5034989" cy="929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0"/>
          <p:cNvSpPr/>
          <p:nvPr/>
        </p:nvSpPr>
        <p:spPr>
          <a:xfrm>
            <a:off x="6111431" y="2058802"/>
            <a:ext cx="5127587" cy="929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0"/>
          <p:cNvSpPr txBox="1">
            <a:spLocks noGrp="1"/>
          </p:cNvSpPr>
          <p:nvPr>
            <p:ph type="body" idx="6"/>
          </p:nvPr>
        </p:nvSpPr>
        <p:spPr>
          <a:xfrm>
            <a:off x="6096000" y="4664407"/>
            <a:ext cx="5127587" cy="142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60"/>
          <p:cNvSpPr txBox="1">
            <a:spLocks noGrp="1"/>
          </p:cNvSpPr>
          <p:nvPr>
            <p:ph type="body" idx="7"/>
          </p:nvPr>
        </p:nvSpPr>
        <p:spPr>
          <a:xfrm>
            <a:off x="6096000" y="4111219"/>
            <a:ext cx="5127587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60"/>
          <p:cNvSpPr/>
          <p:nvPr/>
        </p:nvSpPr>
        <p:spPr>
          <a:xfrm>
            <a:off x="6096000" y="4447053"/>
            <a:ext cx="5127587" cy="929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e + Chart Gris - Right">
  <p:cSld name="Fiche + Chart Gris - Righ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1"/>
          <p:cNvSpPr/>
          <p:nvPr/>
        </p:nvSpPr>
        <p:spPr>
          <a:xfrm>
            <a:off x="0" y="0"/>
            <a:ext cx="835692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1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22" name="Google Shape;222;p61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61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1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1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1"/>
          <p:cNvSpPr txBox="1">
            <a:spLocks noGrp="1"/>
          </p:cNvSpPr>
          <p:nvPr>
            <p:ph type="body" idx="1"/>
          </p:nvPr>
        </p:nvSpPr>
        <p:spPr>
          <a:xfrm>
            <a:off x="8651595" y="1290095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61"/>
          <p:cNvSpPr>
            <a:spLocks noGrp="1"/>
          </p:cNvSpPr>
          <p:nvPr>
            <p:ph type="chart" idx="2"/>
          </p:nvPr>
        </p:nvSpPr>
        <p:spPr>
          <a:xfrm>
            <a:off x="220360" y="1274400"/>
            <a:ext cx="792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e + Smart Gris - Right">
  <p:cSld name="Fiche + Smart Gris - Righ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2"/>
          <p:cNvSpPr/>
          <p:nvPr/>
        </p:nvSpPr>
        <p:spPr>
          <a:xfrm>
            <a:off x="0" y="0"/>
            <a:ext cx="835692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2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34" name="Google Shape;234;p62"/>
          <p:cNvSpPr>
            <a:spLocks noGrp="1"/>
          </p:cNvSpPr>
          <p:nvPr>
            <p:ph type="dgm" idx="2"/>
          </p:nvPr>
        </p:nvSpPr>
        <p:spPr>
          <a:xfrm>
            <a:off x="220360" y="1273315"/>
            <a:ext cx="792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62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2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2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62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2"/>
          <p:cNvSpPr txBox="1">
            <a:spLocks noGrp="1"/>
          </p:cNvSpPr>
          <p:nvPr>
            <p:ph type="body" idx="1"/>
          </p:nvPr>
        </p:nvSpPr>
        <p:spPr>
          <a:xfrm>
            <a:off x="8651595" y="1290095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e + tableau Gris - Right">
  <p:cSld name="Fiche + tableau Gris - Righ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3"/>
          <p:cNvSpPr/>
          <p:nvPr/>
        </p:nvSpPr>
        <p:spPr>
          <a:xfrm>
            <a:off x="0" y="0"/>
            <a:ext cx="835692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63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4" name="Google Shape;24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63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46" name="Google Shape;246;p63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3"/>
          <p:cNvSpPr txBox="1">
            <a:spLocks noGrp="1"/>
          </p:cNvSpPr>
          <p:nvPr>
            <p:ph type="body" idx="1"/>
          </p:nvPr>
        </p:nvSpPr>
        <p:spPr>
          <a:xfrm>
            <a:off x="8651595" y="1290095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Fiche + Chart Gris - Left">
  <p:cSld name="4_Fiche + Chart Gris - Lef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4"/>
          <p:cNvSpPr/>
          <p:nvPr/>
        </p:nvSpPr>
        <p:spPr>
          <a:xfrm flipH="1">
            <a:off x="8356922" y="0"/>
            <a:ext cx="383507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64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54" name="Google Shape;254;p64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4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64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4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4"/>
          <p:cNvSpPr txBox="1">
            <a:spLocks noGrp="1"/>
          </p:cNvSpPr>
          <p:nvPr>
            <p:ph type="body" idx="1"/>
          </p:nvPr>
        </p:nvSpPr>
        <p:spPr>
          <a:xfrm>
            <a:off x="8651595" y="1299090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64"/>
          <p:cNvSpPr>
            <a:spLocks noGrp="1"/>
          </p:cNvSpPr>
          <p:nvPr>
            <p:ph type="chart" idx="2"/>
          </p:nvPr>
        </p:nvSpPr>
        <p:spPr>
          <a:xfrm>
            <a:off x="220360" y="1274400"/>
            <a:ext cx="792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Fiche + Smart Gris - Left">
  <p:cSld name="4_Fiche + Smart Gris - Lef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5"/>
          <p:cNvSpPr/>
          <p:nvPr/>
        </p:nvSpPr>
        <p:spPr>
          <a:xfrm flipH="1">
            <a:off x="8356922" y="0"/>
            <a:ext cx="383507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65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66" name="Google Shape;266;p65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65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5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65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65"/>
          <p:cNvSpPr txBox="1">
            <a:spLocks noGrp="1"/>
          </p:cNvSpPr>
          <p:nvPr>
            <p:ph type="body" idx="1"/>
          </p:nvPr>
        </p:nvSpPr>
        <p:spPr>
          <a:xfrm>
            <a:off x="8651595" y="1299090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65"/>
          <p:cNvSpPr>
            <a:spLocks noGrp="1"/>
          </p:cNvSpPr>
          <p:nvPr>
            <p:ph type="dgm" idx="2"/>
          </p:nvPr>
        </p:nvSpPr>
        <p:spPr>
          <a:xfrm>
            <a:off x="220360" y="1273315"/>
            <a:ext cx="792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Fiche + tableau Gris - Left">
  <p:cSld name="4_Fiche + tableau Gris - Lef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6"/>
          <p:cNvSpPr/>
          <p:nvPr/>
        </p:nvSpPr>
        <p:spPr>
          <a:xfrm flipH="1">
            <a:off x="8356922" y="0"/>
            <a:ext cx="383507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66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6" name="Google Shape;27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6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78" name="Google Shape;278;p66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66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66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6"/>
          <p:cNvSpPr txBox="1">
            <a:spLocks noGrp="1"/>
          </p:cNvSpPr>
          <p:nvPr>
            <p:ph type="body" idx="1"/>
          </p:nvPr>
        </p:nvSpPr>
        <p:spPr>
          <a:xfrm>
            <a:off x="8651595" y="1299090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che - debut Gris 2">
  <p:cSld name="1_Fiche - debut Gris 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7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86" name="Google Shape;286;p67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67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7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67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67"/>
          <p:cNvSpPr txBox="1">
            <a:spLocks noGrp="1"/>
          </p:cNvSpPr>
          <p:nvPr>
            <p:ph type="body" idx="1"/>
          </p:nvPr>
        </p:nvSpPr>
        <p:spPr>
          <a:xfrm>
            <a:off x="2051613" y="1201037"/>
            <a:ext cx="8088774" cy="44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67"/>
          <p:cNvSpPr txBox="1">
            <a:spLocks noGrp="1"/>
          </p:cNvSpPr>
          <p:nvPr>
            <p:ph type="body" idx="2"/>
          </p:nvPr>
        </p:nvSpPr>
        <p:spPr>
          <a:xfrm>
            <a:off x="653488" y="3122174"/>
            <a:ext cx="5006532" cy="255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67"/>
          <p:cNvSpPr txBox="1">
            <a:spLocks noGrp="1"/>
          </p:cNvSpPr>
          <p:nvPr>
            <p:ph type="body" idx="3"/>
          </p:nvPr>
        </p:nvSpPr>
        <p:spPr>
          <a:xfrm>
            <a:off x="6111431" y="3121112"/>
            <a:ext cx="5127587" cy="255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67"/>
          <p:cNvSpPr txBox="1">
            <a:spLocks noGrp="1"/>
          </p:cNvSpPr>
          <p:nvPr>
            <p:ph type="body" idx="4"/>
          </p:nvPr>
        </p:nvSpPr>
        <p:spPr>
          <a:xfrm>
            <a:off x="653488" y="2571951"/>
            <a:ext cx="5006532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 Black"/>
              <a:buNone/>
              <a:defRPr sz="1400" b="1" i="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67"/>
          <p:cNvSpPr txBox="1">
            <a:spLocks noGrp="1"/>
          </p:cNvSpPr>
          <p:nvPr>
            <p:ph type="body" idx="5"/>
          </p:nvPr>
        </p:nvSpPr>
        <p:spPr>
          <a:xfrm>
            <a:off x="6111431" y="2567924"/>
            <a:ext cx="5127587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 Black"/>
              <a:buNone/>
              <a:defRPr sz="1400" b="1" i="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67"/>
          <p:cNvSpPr/>
          <p:nvPr/>
        </p:nvSpPr>
        <p:spPr>
          <a:xfrm>
            <a:off x="625031" y="2903758"/>
            <a:ext cx="5034989" cy="929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67"/>
          <p:cNvSpPr/>
          <p:nvPr/>
        </p:nvSpPr>
        <p:spPr>
          <a:xfrm>
            <a:off x="6111431" y="2903758"/>
            <a:ext cx="5127587" cy="929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67"/>
          <p:cNvSpPr txBox="1">
            <a:spLocks noGrp="1"/>
          </p:cNvSpPr>
          <p:nvPr>
            <p:ph type="body" idx="6"/>
          </p:nvPr>
        </p:nvSpPr>
        <p:spPr>
          <a:xfrm>
            <a:off x="998663" y="1715641"/>
            <a:ext cx="9787416" cy="61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67"/>
          <p:cNvSpPr/>
          <p:nvPr/>
        </p:nvSpPr>
        <p:spPr>
          <a:xfrm>
            <a:off x="-7" y="1360557"/>
            <a:ext cx="2015999" cy="108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67"/>
          <p:cNvSpPr/>
          <p:nvPr/>
        </p:nvSpPr>
        <p:spPr>
          <a:xfrm>
            <a:off x="10174931" y="1360556"/>
            <a:ext cx="2015999" cy="108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che Suite Gris 2">
  <p:cSld name="1_Fiche Suite Gris 2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8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05" name="Google Shape;305;p68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8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68"/>
          <p:cNvSpPr/>
          <p:nvPr/>
        </p:nvSpPr>
        <p:spPr>
          <a:xfrm>
            <a:off x="-1" y="1260148"/>
            <a:ext cx="197927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68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68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8"/>
          <p:cNvSpPr txBox="1">
            <a:spLocks noGrp="1"/>
          </p:cNvSpPr>
          <p:nvPr>
            <p:ph type="body" idx="1"/>
          </p:nvPr>
        </p:nvSpPr>
        <p:spPr>
          <a:xfrm>
            <a:off x="2054504" y="1155623"/>
            <a:ext cx="8088774" cy="29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68"/>
          <p:cNvSpPr txBox="1">
            <a:spLocks noGrp="1"/>
          </p:cNvSpPr>
          <p:nvPr>
            <p:ph type="body" idx="2"/>
          </p:nvPr>
        </p:nvSpPr>
        <p:spPr>
          <a:xfrm>
            <a:off x="653488" y="2277218"/>
            <a:ext cx="5006532" cy="381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68"/>
          <p:cNvSpPr txBox="1">
            <a:spLocks noGrp="1"/>
          </p:cNvSpPr>
          <p:nvPr>
            <p:ph type="body" idx="3"/>
          </p:nvPr>
        </p:nvSpPr>
        <p:spPr>
          <a:xfrm>
            <a:off x="6111431" y="2276156"/>
            <a:ext cx="5127587" cy="160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68"/>
          <p:cNvSpPr/>
          <p:nvPr/>
        </p:nvSpPr>
        <p:spPr>
          <a:xfrm>
            <a:off x="10232019" y="1260148"/>
            <a:ext cx="197927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68"/>
          <p:cNvSpPr txBox="1">
            <a:spLocks noGrp="1"/>
          </p:cNvSpPr>
          <p:nvPr>
            <p:ph type="body" idx="4"/>
          </p:nvPr>
        </p:nvSpPr>
        <p:spPr>
          <a:xfrm>
            <a:off x="653488" y="1726995"/>
            <a:ext cx="5006532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 Black"/>
              <a:buNone/>
              <a:defRPr sz="1400" b="1" i="0"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68"/>
          <p:cNvSpPr txBox="1">
            <a:spLocks noGrp="1"/>
          </p:cNvSpPr>
          <p:nvPr>
            <p:ph type="body" idx="5"/>
          </p:nvPr>
        </p:nvSpPr>
        <p:spPr>
          <a:xfrm>
            <a:off x="6111431" y="1722968"/>
            <a:ext cx="5127587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 Black"/>
              <a:buNone/>
              <a:defRPr sz="1400" b="1" i="0"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68"/>
          <p:cNvSpPr/>
          <p:nvPr/>
        </p:nvSpPr>
        <p:spPr>
          <a:xfrm>
            <a:off x="625031" y="2058802"/>
            <a:ext cx="5034989" cy="929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68"/>
          <p:cNvSpPr/>
          <p:nvPr/>
        </p:nvSpPr>
        <p:spPr>
          <a:xfrm>
            <a:off x="6111431" y="2058802"/>
            <a:ext cx="5127587" cy="929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68"/>
          <p:cNvSpPr txBox="1">
            <a:spLocks noGrp="1"/>
          </p:cNvSpPr>
          <p:nvPr>
            <p:ph type="body" idx="6"/>
          </p:nvPr>
        </p:nvSpPr>
        <p:spPr>
          <a:xfrm>
            <a:off x="6096000" y="4664407"/>
            <a:ext cx="5127587" cy="142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68"/>
          <p:cNvSpPr txBox="1">
            <a:spLocks noGrp="1"/>
          </p:cNvSpPr>
          <p:nvPr>
            <p:ph type="body" idx="7"/>
          </p:nvPr>
        </p:nvSpPr>
        <p:spPr>
          <a:xfrm>
            <a:off x="6096000" y="4111219"/>
            <a:ext cx="5127587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 Black"/>
              <a:buNone/>
              <a:defRPr sz="1400" b="1" i="0"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68"/>
          <p:cNvSpPr/>
          <p:nvPr/>
        </p:nvSpPr>
        <p:spPr>
          <a:xfrm>
            <a:off x="6096000" y="4447053"/>
            <a:ext cx="5127587" cy="929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iche + Chart Gris 2 - Right">
  <p:cSld name="2_Fiche + Chart Gris 2 - Righ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9"/>
          <p:cNvSpPr/>
          <p:nvPr/>
        </p:nvSpPr>
        <p:spPr>
          <a:xfrm>
            <a:off x="0" y="0"/>
            <a:ext cx="835692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9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26" name="Google Shape;326;p69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9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69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69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9"/>
          <p:cNvSpPr txBox="1">
            <a:spLocks noGrp="1"/>
          </p:cNvSpPr>
          <p:nvPr>
            <p:ph type="body" idx="1"/>
          </p:nvPr>
        </p:nvSpPr>
        <p:spPr>
          <a:xfrm>
            <a:off x="8651595" y="1307607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69"/>
          <p:cNvSpPr>
            <a:spLocks noGrp="1"/>
          </p:cNvSpPr>
          <p:nvPr>
            <p:ph type="chart" idx="2"/>
          </p:nvPr>
        </p:nvSpPr>
        <p:spPr>
          <a:xfrm>
            <a:off x="220360" y="1274400"/>
            <a:ext cx="792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1 colonne">
  <p:cSld name="Titre + 1 colonn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7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iche + Smart Gris 2 - Right">
  <p:cSld name="2_Fiche + Smart Gris 2 - Right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0"/>
          <p:cNvSpPr/>
          <p:nvPr/>
        </p:nvSpPr>
        <p:spPr>
          <a:xfrm>
            <a:off x="0" y="0"/>
            <a:ext cx="835692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70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38" name="Google Shape;338;p70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0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0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0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0"/>
          <p:cNvSpPr txBox="1">
            <a:spLocks noGrp="1"/>
          </p:cNvSpPr>
          <p:nvPr>
            <p:ph type="body" idx="1"/>
          </p:nvPr>
        </p:nvSpPr>
        <p:spPr>
          <a:xfrm>
            <a:off x="8651595" y="1307607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70"/>
          <p:cNvSpPr>
            <a:spLocks noGrp="1"/>
          </p:cNvSpPr>
          <p:nvPr>
            <p:ph type="dgm" idx="2"/>
          </p:nvPr>
        </p:nvSpPr>
        <p:spPr>
          <a:xfrm>
            <a:off x="220360" y="1273315"/>
            <a:ext cx="792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iche + tableau Gris 2 - Right">
  <p:cSld name="2_Fiche + tableau Gris 2 - Righ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1"/>
          <p:cNvSpPr/>
          <p:nvPr/>
        </p:nvSpPr>
        <p:spPr>
          <a:xfrm>
            <a:off x="0" y="0"/>
            <a:ext cx="835692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71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8" name="Google Shape;34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71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50" name="Google Shape;350;p71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1"/>
          <p:cNvSpPr txBox="1">
            <a:spLocks noGrp="1"/>
          </p:cNvSpPr>
          <p:nvPr>
            <p:ph type="body" idx="1"/>
          </p:nvPr>
        </p:nvSpPr>
        <p:spPr>
          <a:xfrm>
            <a:off x="8651595" y="1307607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71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71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Fiche + Chart Gris 2 - Left">
  <p:cSld name="3_Fiche + Chart Gris 2 - Lef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2"/>
          <p:cNvSpPr/>
          <p:nvPr/>
        </p:nvSpPr>
        <p:spPr>
          <a:xfrm flipH="1">
            <a:off x="8356922" y="0"/>
            <a:ext cx="3835078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72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58" name="Google Shape;358;p72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72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72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72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2"/>
          <p:cNvSpPr txBox="1">
            <a:spLocks noGrp="1"/>
          </p:cNvSpPr>
          <p:nvPr>
            <p:ph type="body" idx="1"/>
          </p:nvPr>
        </p:nvSpPr>
        <p:spPr>
          <a:xfrm>
            <a:off x="8651595" y="1307607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72"/>
          <p:cNvSpPr>
            <a:spLocks noGrp="1"/>
          </p:cNvSpPr>
          <p:nvPr>
            <p:ph type="chart" idx="2"/>
          </p:nvPr>
        </p:nvSpPr>
        <p:spPr>
          <a:xfrm>
            <a:off x="220360" y="1274400"/>
            <a:ext cx="792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Fiche + Smart Gris 2 - Left">
  <p:cSld name="3_Fiche + Smart Gris 2 - Lef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3"/>
          <p:cNvSpPr/>
          <p:nvPr/>
        </p:nvSpPr>
        <p:spPr>
          <a:xfrm flipH="1">
            <a:off x="8356922" y="0"/>
            <a:ext cx="3835078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3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70" name="Google Shape;370;p73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73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73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73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73"/>
          <p:cNvSpPr txBox="1">
            <a:spLocks noGrp="1"/>
          </p:cNvSpPr>
          <p:nvPr>
            <p:ph type="body" idx="1"/>
          </p:nvPr>
        </p:nvSpPr>
        <p:spPr>
          <a:xfrm>
            <a:off x="8651595" y="1307607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73"/>
          <p:cNvSpPr>
            <a:spLocks noGrp="1"/>
          </p:cNvSpPr>
          <p:nvPr>
            <p:ph type="dgm" idx="2"/>
          </p:nvPr>
        </p:nvSpPr>
        <p:spPr>
          <a:xfrm>
            <a:off x="220360" y="1273315"/>
            <a:ext cx="792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Fiche + tableau Gris 2 - Left">
  <p:cSld name="3_Fiche + tableau Gris 2 - Lef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4"/>
          <p:cNvSpPr/>
          <p:nvPr/>
        </p:nvSpPr>
        <p:spPr>
          <a:xfrm flipH="1">
            <a:off x="8356922" y="0"/>
            <a:ext cx="3835078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74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0" name="Google Shape;380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74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82" name="Google Shape;382;p74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74"/>
          <p:cNvSpPr txBox="1">
            <a:spLocks noGrp="1"/>
          </p:cNvSpPr>
          <p:nvPr>
            <p:ph type="body" idx="1"/>
          </p:nvPr>
        </p:nvSpPr>
        <p:spPr>
          <a:xfrm>
            <a:off x="8651595" y="1307607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74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74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e - debut Green">
  <p:cSld name="Fiche - debut Green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75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89" name="Google Shape;389;p75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5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75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75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75"/>
          <p:cNvSpPr txBox="1">
            <a:spLocks noGrp="1"/>
          </p:cNvSpPr>
          <p:nvPr>
            <p:ph type="body" idx="1"/>
          </p:nvPr>
        </p:nvSpPr>
        <p:spPr>
          <a:xfrm>
            <a:off x="2051613" y="1201037"/>
            <a:ext cx="8088774" cy="44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ed Hat Display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75"/>
          <p:cNvSpPr txBox="1">
            <a:spLocks noGrp="1"/>
          </p:cNvSpPr>
          <p:nvPr>
            <p:ph type="body" idx="2"/>
          </p:nvPr>
        </p:nvSpPr>
        <p:spPr>
          <a:xfrm>
            <a:off x="653488" y="3122174"/>
            <a:ext cx="5006532" cy="255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75"/>
          <p:cNvSpPr txBox="1">
            <a:spLocks noGrp="1"/>
          </p:cNvSpPr>
          <p:nvPr>
            <p:ph type="body" idx="3"/>
          </p:nvPr>
        </p:nvSpPr>
        <p:spPr>
          <a:xfrm>
            <a:off x="6111431" y="3121112"/>
            <a:ext cx="5127587" cy="255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75"/>
          <p:cNvSpPr txBox="1">
            <a:spLocks noGrp="1"/>
          </p:cNvSpPr>
          <p:nvPr>
            <p:ph type="body" idx="4"/>
          </p:nvPr>
        </p:nvSpPr>
        <p:spPr>
          <a:xfrm>
            <a:off x="653488" y="2571951"/>
            <a:ext cx="5006532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75"/>
          <p:cNvSpPr txBox="1">
            <a:spLocks noGrp="1"/>
          </p:cNvSpPr>
          <p:nvPr>
            <p:ph type="body" idx="5"/>
          </p:nvPr>
        </p:nvSpPr>
        <p:spPr>
          <a:xfrm>
            <a:off x="6111431" y="2567924"/>
            <a:ext cx="5127587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75"/>
          <p:cNvSpPr/>
          <p:nvPr/>
        </p:nvSpPr>
        <p:spPr>
          <a:xfrm>
            <a:off x="625031" y="2903758"/>
            <a:ext cx="5034989" cy="929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75"/>
          <p:cNvSpPr/>
          <p:nvPr/>
        </p:nvSpPr>
        <p:spPr>
          <a:xfrm>
            <a:off x="6111431" y="2903758"/>
            <a:ext cx="5127587" cy="929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75"/>
          <p:cNvSpPr txBox="1">
            <a:spLocks noGrp="1"/>
          </p:cNvSpPr>
          <p:nvPr>
            <p:ph type="body" idx="6"/>
          </p:nvPr>
        </p:nvSpPr>
        <p:spPr>
          <a:xfrm>
            <a:off x="998663" y="1715641"/>
            <a:ext cx="9787416" cy="61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75"/>
          <p:cNvSpPr/>
          <p:nvPr/>
        </p:nvSpPr>
        <p:spPr>
          <a:xfrm>
            <a:off x="-7" y="1360557"/>
            <a:ext cx="2015999" cy="108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75"/>
          <p:cNvSpPr/>
          <p:nvPr/>
        </p:nvSpPr>
        <p:spPr>
          <a:xfrm>
            <a:off x="10174931" y="1360556"/>
            <a:ext cx="2015999" cy="108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906" y="143317"/>
            <a:ext cx="543497" cy="91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035" y="6370851"/>
            <a:ext cx="13716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e Suite Green">
  <p:cSld name="Fiche Suite Green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76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08" name="Google Shape;408;p76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76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76"/>
          <p:cNvSpPr/>
          <p:nvPr/>
        </p:nvSpPr>
        <p:spPr>
          <a:xfrm>
            <a:off x="-1" y="1260148"/>
            <a:ext cx="1979272" cy="45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76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76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76"/>
          <p:cNvSpPr txBox="1">
            <a:spLocks noGrp="1"/>
          </p:cNvSpPr>
          <p:nvPr>
            <p:ph type="body" idx="1"/>
          </p:nvPr>
        </p:nvSpPr>
        <p:spPr>
          <a:xfrm>
            <a:off x="2054504" y="1155623"/>
            <a:ext cx="8088774" cy="29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76"/>
          <p:cNvSpPr txBox="1">
            <a:spLocks noGrp="1"/>
          </p:cNvSpPr>
          <p:nvPr>
            <p:ph type="body" idx="2"/>
          </p:nvPr>
        </p:nvSpPr>
        <p:spPr>
          <a:xfrm>
            <a:off x="653488" y="2277218"/>
            <a:ext cx="5006532" cy="381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76"/>
          <p:cNvSpPr txBox="1">
            <a:spLocks noGrp="1"/>
          </p:cNvSpPr>
          <p:nvPr>
            <p:ph type="body" idx="3"/>
          </p:nvPr>
        </p:nvSpPr>
        <p:spPr>
          <a:xfrm>
            <a:off x="6111431" y="2276156"/>
            <a:ext cx="5127587" cy="160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76"/>
          <p:cNvSpPr/>
          <p:nvPr/>
        </p:nvSpPr>
        <p:spPr>
          <a:xfrm>
            <a:off x="10232019" y="1260148"/>
            <a:ext cx="1979272" cy="45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76"/>
          <p:cNvSpPr txBox="1">
            <a:spLocks noGrp="1"/>
          </p:cNvSpPr>
          <p:nvPr>
            <p:ph type="body" idx="4"/>
          </p:nvPr>
        </p:nvSpPr>
        <p:spPr>
          <a:xfrm>
            <a:off x="653488" y="1726995"/>
            <a:ext cx="5006532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76"/>
          <p:cNvSpPr txBox="1">
            <a:spLocks noGrp="1"/>
          </p:cNvSpPr>
          <p:nvPr>
            <p:ph type="body" idx="5"/>
          </p:nvPr>
        </p:nvSpPr>
        <p:spPr>
          <a:xfrm>
            <a:off x="6111431" y="1722968"/>
            <a:ext cx="5127587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76"/>
          <p:cNvSpPr/>
          <p:nvPr/>
        </p:nvSpPr>
        <p:spPr>
          <a:xfrm>
            <a:off x="625031" y="2058802"/>
            <a:ext cx="5034989" cy="929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76"/>
          <p:cNvSpPr/>
          <p:nvPr/>
        </p:nvSpPr>
        <p:spPr>
          <a:xfrm>
            <a:off x="6111431" y="2058802"/>
            <a:ext cx="5127587" cy="929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76"/>
          <p:cNvSpPr txBox="1">
            <a:spLocks noGrp="1"/>
          </p:cNvSpPr>
          <p:nvPr>
            <p:ph type="body" idx="6"/>
          </p:nvPr>
        </p:nvSpPr>
        <p:spPr>
          <a:xfrm>
            <a:off x="6096000" y="4664407"/>
            <a:ext cx="5127587" cy="142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76"/>
          <p:cNvSpPr txBox="1">
            <a:spLocks noGrp="1"/>
          </p:cNvSpPr>
          <p:nvPr>
            <p:ph type="body" idx="7"/>
          </p:nvPr>
        </p:nvSpPr>
        <p:spPr>
          <a:xfrm>
            <a:off x="6096000" y="4111219"/>
            <a:ext cx="5127587" cy="4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76"/>
          <p:cNvSpPr/>
          <p:nvPr/>
        </p:nvSpPr>
        <p:spPr>
          <a:xfrm>
            <a:off x="6096000" y="4447053"/>
            <a:ext cx="5127587" cy="929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906" y="143317"/>
            <a:ext cx="543497" cy="91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035" y="6370851"/>
            <a:ext cx="13716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che + Chart Green - Right">
  <p:cSld name="1_Fiche + Chart Green - Right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7"/>
          <p:cNvSpPr/>
          <p:nvPr/>
        </p:nvSpPr>
        <p:spPr>
          <a:xfrm>
            <a:off x="0" y="0"/>
            <a:ext cx="8356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77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30" name="Google Shape;430;p77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77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7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77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4" name="Google Shape;43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906" y="143317"/>
            <a:ext cx="543497" cy="917906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77"/>
          <p:cNvSpPr txBox="1">
            <a:spLocks noGrp="1"/>
          </p:cNvSpPr>
          <p:nvPr>
            <p:ph type="body" idx="1"/>
          </p:nvPr>
        </p:nvSpPr>
        <p:spPr>
          <a:xfrm>
            <a:off x="8651595" y="1307607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6" name="Google Shape;436;p77"/>
          <p:cNvSpPr>
            <a:spLocks noGrp="1"/>
          </p:cNvSpPr>
          <p:nvPr>
            <p:ph type="chart" idx="2"/>
          </p:nvPr>
        </p:nvSpPr>
        <p:spPr>
          <a:xfrm>
            <a:off x="220360" y="1274400"/>
            <a:ext cx="792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che + Smart Green - Right">
  <p:cSld name="1_Fiche + Smart Green - Right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8"/>
          <p:cNvSpPr/>
          <p:nvPr/>
        </p:nvSpPr>
        <p:spPr>
          <a:xfrm>
            <a:off x="0" y="0"/>
            <a:ext cx="8356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78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41" name="Google Shape;441;p78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78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78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78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5" name="Google Shape;445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906" y="143317"/>
            <a:ext cx="543497" cy="917906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78"/>
          <p:cNvSpPr txBox="1">
            <a:spLocks noGrp="1"/>
          </p:cNvSpPr>
          <p:nvPr>
            <p:ph type="body" idx="1"/>
          </p:nvPr>
        </p:nvSpPr>
        <p:spPr>
          <a:xfrm>
            <a:off x="8651595" y="1307607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" name="Google Shape;447;p78"/>
          <p:cNvSpPr>
            <a:spLocks noGrp="1"/>
          </p:cNvSpPr>
          <p:nvPr>
            <p:ph type="dgm" idx="2"/>
          </p:nvPr>
        </p:nvSpPr>
        <p:spPr>
          <a:xfrm>
            <a:off x="220360" y="1273315"/>
            <a:ext cx="792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che + tableau Green - Right">
  <p:cSld name="1_Fiche + tableau Green - Righ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9"/>
          <p:cNvSpPr/>
          <p:nvPr/>
        </p:nvSpPr>
        <p:spPr>
          <a:xfrm>
            <a:off x="0" y="0"/>
            <a:ext cx="8356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79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1" name="Google Shape;451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79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53" name="Google Shape;453;p79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Black"/>
              <a:buNone/>
              <a:defRPr sz="1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79"/>
          <p:cNvSpPr txBox="1">
            <a:spLocks noGrp="1"/>
          </p:cNvSpPr>
          <p:nvPr>
            <p:ph type="body" idx="1"/>
          </p:nvPr>
        </p:nvSpPr>
        <p:spPr>
          <a:xfrm>
            <a:off x="8651595" y="1307607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79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79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906" y="143317"/>
            <a:ext cx="543497" cy="91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fin">
  <p:cSld name="Page de fi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4896" y="0"/>
            <a:ext cx="949069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2739" y="216945"/>
            <a:ext cx="15113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3"/>
          <p:cNvSpPr txBox="1"/>
          <p:nvPr/>
        </p:nvSpPr>
        <p:spPr>
          <a:xfrm>
            <a:off x="405115" y="5764197"/>
            <a:ext cx="33913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15 Rue Victor Hugo 31150 Bruguière</a:t>
            </a:r>
            <a:endParaRPr sz="1200" b="1" i="0" u="none" strike="noStrike" cap="none">
              <a:solidFill>
                <a:schemeClr val="accen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4" name="Google Shape;34;p43"/>
          <p:cNvSpPr txBox="1"/>
          <p:nvPr/>
        </p:nvSpPr>
        <p:spPr>
          <a:xfrm>
            <a:off x="407040" y="5986047"/>
            <a:ext cx="339138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N°  de SIRET : 84893497200029</a:t>
            </a:r>
            <a:endParaRPr sz="1100" b="0" i="0" u="none" strike="noStrike" cap="none">
              <a:solidFill>
                <a:schemeClr val="accen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5" name="Google Shape;35;p43"/>
          <p:cNvSpPr txBox="1"/>
          <p:nvPr/>
        </p:nvSpPr>
        <p:spPr>
          <a:xfrm>
            <a:off x="408965" y="6173172"/>
            <a:ext cx="339138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N° de TVA : FR88848934972 - Toulouse</a:t>
            </a:r>
            <a:endParaRPr sz="1100" b="0" i="0" u="none" strike="noStrike" cap="none">
              <a:solidFill>
                <a:schemeClr val="accen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6" name="Google Shape;36;p43"/>
          <p:cNvSpPr txBox="1"/>
          <p:nvPr/>
        </p:nvSpPr>
        <p:spPr>
          <a:xfrm>
            <a:off x="407045" y="5546205"/>
            <a:ext cx="33913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 – SAS</a:t>
            </a:r>
            <a:endParaRPr sz="1400" b="1" i="0" u="none" strike="noStrike" cap="none">
              <a:solidFill>
                <a:schemeClr val="accen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Fiche + Chart Green - Left">
  <p:cSld name="5_Fiche + Chart Green - Left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0"/>
          <p:cNvSpPr/>
          <p:nvPr/>
        </p:nvSpPr>
        <p:spPr>
          <a:xfrm flipH="1">
            <a:off x="8356922" y="0"/>
            <a:ext cx="383507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5035" y="6370851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80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62" name="Google Shape;462;p80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80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80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80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6" name="Google Shape;466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0"/>
          <p:cNvSpPr txBox="1">
            <a:spLocks noGrp="1"/>
          </p:cNvSpPr>
          <p:nvPr>
            <p:ph type="body" idx="1"/>
          </p:nvPr>
        </p:nvSpPr>
        <p:spPr>
          <a:xfrm>
            <a:off x="8651595" y="1299090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80"/>
          <p:cNvSpPr>
            <a:spLocks noGrp="1"/>
          </p:cNvSpPr>
          <p:nvPr>
            <p:ph type="chart" idx="2"/>
          </p:nvPr>
        </p:nvSpPr>
        <p:spPr>
          <a:xfrm>
            <a:off x="220360" y="1274400"/>
            <a:ext cx="792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Fiche + Smart Green - Left">
  <p:cSld name="5_Fiche + Smart Green - Lef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81"/>
          <p:cNvSpPr/>
          <p:nvPr/>
        </p:nvSpPr>
        <p:spPr>
          <a:xfrm flipH="1">
            <a:off x="8356922" y="0"/>
            <a:ext cx="383507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5035" y="6370851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81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73" name="Google Shape;473;p81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81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1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81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7" name="Google Shape;477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81"/>
          <p:cNvSpPr txBox="1">
            <a:spLocks noGrp="1"/>
          </p:cNvSpPr>
          <p:nvPr>
            <p:ph type="body" idx="1"/>
          </p:nvPr>
        </p:nvSpPr>
        <p:spPr>
          <a:xfrm>
            <a:off x="8651595" y="1299090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9" name="Google Shape;479;p81"/>
          <p:cNvSpPr>
            <a:spLocks noGrp="1"/>
          </p:cNvSpPr>
          <p:nvPr>
            <p:ph type="dgm" idx="2"/>
          </p:nvPr>
        </p:nvSpPr>
        <p:spPr>
          <a:xfrm>
            <a:off x="220360" y="1273315"/>
            <a:ext cx="792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Fiche + tableau Green - Left">
  <p:cSld name="5_Fiche + tableau Green - Lef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2"/>
          <p:cNvSpPr/>
          <p:nvPr/>
        </p:nvSpPr>
        <p:spPr>
          <a:xfrm flipH="1">
            <a:off x="8356922" y="0"/>
            <a:ext cx="383507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5035" y="6370851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82"/>
          <p:cNvSpPr txBox="1">
            <a:spLocks noGrp="1"/>
          </p:cNvSpPr>
          <p:nvPr>
            <p:ph type="ftr" idx="11"/>
          </p:nvPr>
        </p:nvSpPr>
        <p:spPr>
          <a:xfrm>
            <a:off x="490955" y="340660"/>
            <a:ext cx="4114800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82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85" name="Google Shape;485;p82"/>
          <p:cNvSpPr txBox="1">
            <a:spLocks noGrp="1"/>
          </p:cNvSpPr>
          <p:nvPr>
            <p:ph type="title"/>
          </p:nvPr>
        </p:nvSpPr>
        <p:spPr>
          <a:xfrm>
            <a:off x="490955" y="551918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  <a:defRPr sz="1400" b="1" i="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82"/>
          <p:cNvSpPr txBox="1">
            <a:spLocks noGrp="1"/>
          </p:cNvSpPr>
          <p:nvPr>
            <p:ph type="body" idx="1"/>
          </p:nvPr>
        </p:nvSpPr>
        <p:spPr>
          <a:xfrm>
            <a:off x="8651595" y="1299090"/>
            <a:ext cx="3004111" cy="46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82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82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00" y="135877"/>
            <a:ext cx="564337" cy="978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+ footer" userDrawn="1">
  <p:cSld name="Blank + foot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0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fld id="{EA19A8FA-726A-4E6C-99CE-B5280EF27A0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5900C6-2FD3-F27F-41E8-35D1BE1A17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"/>
          <a:stretch/>
        </p:blipFill>
        <p:spPr>
          <a:xfrm>
            <a:off x="0" y="1"/>
            <a:ext cx="12191999" cy="1510750"/>
          </a:xfrm>
          <a:prstGeom prst="rect">
            <a:avLst/>
          </a:prstGeom>
        </p:spPr>
      </p:pic>
      <p:sp>
        <p:nvSpPr>
          <p:cNvPr id="141" name="Google Shape;141;p50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93;p5">
            <a:extLst>
              <a:ext uri="{FF2B5EF4-FFF2-40B4-BE49-F238E27FC236}">
                <a16:creationId xmlns:a16="http://schemas.microsoft.com/office/drawing/2014/main" id="{8ED9E09F-F11C-AE55-7FD4-79FDCB01B1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6245" y="439210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Google Shape;165;p52">
            <a:extLst>
              <a:ext uri="{FF2B5EF4-FFF2-40B4-BE49-F238E27FC236}">
                <a16:creationId xmlns:a16="http://schemas.microsoft.com/office/drawing/2014/main" id="{8FA2BB99-76FD-DDFE-62A5-716C674C4AB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69933" y="885861"/>
            <a:ext cx="10731911" cy="42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  <a:defRPr sz="2400" b="1">
                <a:solidFill>
                  <a:schemeClr val="bg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9" name="Picture 26">
            <a:extLst>
              <a:ext uri="{FF2B5EF4-FFF2-40B4-BE49-F238E27FC236}">
                <a16:creationId xmlns:a16="http://schemas.microsoft.com/office/drawing/2014/main" id="{F74C0942-6E78-F507-5D03-0547B8296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47143" y="-22636"/>
            <a:ext cx="1580527" cy="1486244"/>
          </a:xfrm>
          <a:prstGeom prst="rect">
            <a:avLst/>
          </a:prstGeom>
        </p:spPr>
      </p:pic>
      <p:pic>
        <p:nvPicPr>
          <p:cNvPr id="10" name="Google Shape;29;p36">
            <a:extLst>
              <a:ext uri="{FF2B5EF4-FFF2-40B4-BE49-F238E27FC236}">
                <a16:creationId xmlns:a16="http://schemas.microsoft.com/office/drawing/2014/main" id="{18ED7332-E978-FDC9-14F6-39657E96C97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49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+ footer">
  <p:cSld name="Blank + foot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3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5" name="Google Shape;45;p113"/>
          <p:cNvPicPr preferRelativeResize="0"/>
          <p:nvPr/>
        </p:nvPicPr>
        <p:blipFill rotWithShape="1">
          <a:blip r:embed="rId2">
            <a:alphaModFix/>
          </a:blip>
          <a:srcRect t="7934"/>
          <a:stretch/>
        </p:blipFill>
        <p:spPr>
          <a:xfrm>
            <a:off x="0" y="1"/>
            <a:ext cx="12191999" cy="15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3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3"/>
          <p:cNvSpPr txBox="1">
            <a:spLocks noGrp="1"/>
          </p:cNvSpPr>
          <p:nvPr>
            <p:ph type="title"/>
          </p:nvPr>
        </p:nvSpPr>
        <p:spPr>
          <a:xfrm>
            <a:off x="1486245" y="439210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3"/>
          <p:cNvSpPr txBox="1">
            <a:spLocks noGrp="1"/>
          </p:cNvSpPr>
          <p:nvPr>
            <p:ph type="body" idx="1"/>
          </p:nvPr>
        </p:nvSpPr>
        <p:spPr>
          <a:xfrm>
            <a:off x="1269933" y="885861"/>
            <a:ext cx="10731911" cy="42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113"/>
          <p:cNvPicPr preferRelativeResize="0"/>
          <p:nvPr/>
        </p:nvPicPr>
        <p:blipFill rotWithShape="1">
          <a:blip r:embed="rId3">
            <a:alphaModFix/>
          </a:blip>
          <a:srcRect r="48079" b="23053"/>
          <a:stretch/>
        </p:blipFill>
        <p:spPr>
          <a:xfrm rot="5400000">
            <a:off x="-47143" y="-22636"/>
            <a:ext cx="1580527" cy="148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+ footer">
  <p:cSld name="1_Blank + foot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5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53" name="Google Shape;53;p115"/>
          <p:cNvPicPr preferRelativeResize="0"/>
          <p:nvPr/>
        </p:nvPicPr>
        <p:blipFill rotWithShape="1">
          <a:blip r:embed="rId2">
            <a:alphaModFix/>
          </a:blip>
          <a:srcRect t="7934"/>
          <a:stretch/>
        </p:blipFill>
        <p:spPr>
          <a:xfrm>
            <a:off x="0" y="1"/>
            <a:ext cx="12191999" cy="15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5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15"/>
          <p:cNvSpPr txBox="1">
            <a:spLocks noGrp="1"/>
          </p:cNvSpPr>
          <p:nvPr>
            <p:ph type="title"/>
          </p:nvPr>
        </p:nvSpPr>
        <p:spPr>
          <a:xfrm>
            <a:off x="1486245" y="439210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5"/>
          <p:cNvSpPr txBox="1">
            <a:spLocks noGrp="1"/>
          </p:cNvSpPr>
          <p:nvPr>
            <p:ph type="body" idx="1"/>
          </p:nvPr>
        </p:nvSpPr>
        <p:spPr>
          <a:xfrm>
            <a:off x="1269933" y="885861"/>
            <a:ext cx="10731911" cy="42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Display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15"/>
          <p:cNvPicPr preferRelativeResize="0"/>
          <p:nvPr/>
        </p:nvPicPr>
        <p:blipFill rotWithShape="1">
          <a:blip r:embed="rId3">
            <a:alphaModFix/>
          </a:blip>
          <a:srcRect r="48079" b="23053"/>
          <a:stretch/>
        </p:blipFill>
        <p:spPr>
          <a:xfrm rot="5400000">
            <a:off x="-47143" y="-22636"/>
            <a:ext cx="1580527" cy="148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HAPITRE - FOND BLANC">
  <p:cSld name="3 CHAPITRE - FOND BLANC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4704" y="2450816"/>
            <a:ext cx="1161499" cy="201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ed Hat Display"/>
              <a:buNone/>
              <a:defRPr sz="5400" b="1"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7"/>
          <p:cNvSpPr txBox="1">
            <a:spLocks noGrp="1"/>
          </p:cNvSpPr>
          <p:nvPr>
            <p:ph type="ftr" idx="11"/>
          </p:nvPr>
        </p:nvSpPr>
        <p:spPr>
          <a:xfrm>
            <a:off x="817102" y="65201"/>
            <a:ext cx="4114800" cy="22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HAPITRE - FOND BLANC">
  <p:cSld name="4 CHAPITRE - FOND BLANC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>
            <a:spLocks noGrp="1"/>
          </p:cNvSpPr>
          <p:nvPr>
            <p:ph type="title"/>
          </p:nvPr>
        </p:nvSpPr>
        <p:spPr>
          <a:xfrm>
            <a:off x="831850" y="637784"/>
            <a:ext cx="10515600" cy="505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ed Hat Display"/>
              <a:buNone/>
              <a:defRPr sz="5400" b="1"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4704" y="2450816"/>
            <a:ext cx="1161499" cy="201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079" y="6370802"/>
            <a:ext cx="1371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8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dt" idx="10"/>
          </p:nvPr>
        </p:nvSpPr>
        <p:spPr>
          <a:xfrm>
            <a:off x="132144" y="6414225"/>
            <a:ext cx="5527876" cy="18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8"/>
          <p:cNvSpPr txBox="1"/>
          <p:nvPr/>
        </p:nvSpPr>
        <p:spPr>
          <a:xfrm>
            <a:off x="115346" y="6597156"/>
            <a:ext cx="10515600" cy="20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ed Hat Display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8"/>
          <p:cNvSpPr txBox="1">
            <a:spLocks noGrp="1"/>
          </p:cNvSpPr>
          <p:nvPr>
            <p:ph type="ftr" idx="11"/>
          </p:nvPr>
        </p:nvSpPr>
        <p:spPr>
          <a:xfrm>
            <a:off x="817102" y="65201"/>
            <a:ext cx="4114800" cy="22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  <a:defRPr sz="2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9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  <a:defRPr sz="2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ed Hat Display"/>
              <a:buNone/>
              <a:defRPr sz="44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5" Type="http://schemas.openxmlformats.org/officeDocument/2006/relationships/image" Target="../media/image30.jp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"/>
          <p:cNvSpPr txBox="1">
            <a:spLocks noGrp="1"/>
          </p:cNvSpPr>
          <p:nvPr>
            <p:ph type="title"/>
          </p:nvPr>
        </p:nvSpPr>
        <p:spPr>
          <a:xfrm>
            <a:off x="1178935" y="2376389"/>
            <a:ext cx="10515600" cy="48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ed Hat Display"/>
              <a:buNone/>
            </a:pPr>
            <a:r>
              <a:rPr lang="fr-FR"/>
              <a:t>MURMURATION </a:t>
            </a:r>
            <a:endParaRPr/>
          </a:p>
        </p:txBody>
      </p:sp>
      <p:sp>
        <p:nvSpPr>
          <p:cNvPr id="495" name="Google Shape;495;p1"/>
          <p:cNvSpPr txBox="1">
            <a:spLocks noGrp="1"/>
          </p:cNvSpPr>
          <p:nvPr>
            <p:ph type="body" idx="1"/>
          </p:nvPr>
        </p:nvSpPr>
        <p:spPr>
          <a:xfrm>
            <a:off x="1267425" y="2906545"/>
            <a:ext cx="10515600" cy="68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r>
              <a:rPr lang="fr-FR" sz="2000" b="0" i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Technology for sustainable tourism</a:t>
            </a:r>
            <a:endParaRPr sz="2000" b="0" i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"/>
          <p:cNvSpPr/>
          <p:nvPr/>
        </p:nvSpPr>
        <p:spPr>
          <a:xfrm>
            <a:off x="0" y="0"/>
            <a:ext cx="12192000" cy="6854789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6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9" name="Google Shape;6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2275"/>
            <a:ext cx="12192000" cy="60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"/>
          <p:cNvSpPr/>
          <p:nvPr/>
        </p:nvSpPr>
        <p:spPr>
          <a:xfrm>
            <a:off x="0" y="0"/>
            <a:ext cx="12192000" cy="6854789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6" name="Google Shape;646;p7" descr="Une image contenant texte, capture d’écran, Logiciel multimédia, logiciel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2944"/>
            <a:ext cx="12192000" cy="59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12"/>
          <p:cNvSpPr txBox="1"/>
          <p:nvPr/>
        </p:nvSpPr>
        <p:spPr>
          <a:xfrm>
            <a:off x="692790" y="3663148"/>
            <a:ext cx="377686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 err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Tarek.</a:t>
            </a:r>
            <a:r>
              <a:rPr lang="en-US" sz="1400" b="0" i="0" u="sng" strike="noStrike" cap="none" err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habib</a:t>
            </a:r>
            <a:r>
              <a:rPr lang="en-US" sz="1400" b="0" i="0" u="sng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@murmuration-sas.com</a:t>
            </a:r>
            <a:endParaRPr sz="1400" b="0" i="0" u="none" strike="noStrike" cap="none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murmuration-sas.com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@Murmuration SAS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2" name="Google Shape;652;p112" descr="Repère avec un remplissage un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9111" y="1529290"/>
            <a:ext cx="740209" cy="74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" y="3780052"/>
            <a:ext cx="449128" cy="1247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568" name="Google Shape;568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</a:pPr>
            <a:r>
              <a:rPr lang="fr-FR" dirty="0"/>
              <a:t>#MURMURATION</a:t>
            </a:r>
            <a:endParaRPr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6B291C5-B793-60FD-1541-1A3834A9CF0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fr-FR" dirty="0" err="1"/>
              <a:t>Problem</a:t>
            </a:r>
            <a:r>
              <a:rPr lang="fr-FR" dirty="0"/>
              <a:t> and Opportunity</a:t>
            </a:r>
          </a:p>
        </p:txBody>
      </p:sp>
      <p:pic>
        <p:nvPicPr>
          <p:cNvPr id="1026" name="Picture 2" descr="Anti-tourism: Thousands take to streets of Majorca in latest protest ...">
            <a:extLst>
              <a:ext uri="{FF2B5EF4-FFF2-40B4-BE49-F238E27FC236}">
                <a16:creationId xmlns:a16="http://schemas.microsoft.com/office/drawing/2014/main" id="{026174E6-8122-BD5C-E7B3-8F59F5F0A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00" y="1539000"/>
            <a:ext cx="2346417" cy="183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0CA6A4-C2A4-AA2B-4FEE-FC2140D72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01" y="3613332"/>
            <a:ext cx="2346416" cy="1321924"/>
          </a:xfrm>
          <a:prstGeom prst="rect">
            <a:avLst/>
          </a:prstGeom>
        </p:spPr>
      </p:pic>
      <p:pic>
        <p:nvPicPr>
          <p:cNvPr id="1028" name="Picture 4" descr="Roger Pielke Jr.'s Blog: Boeing's Eye-popping 2030 Air Travel Forecast">
            <a:extLst>
              <a:ext uri="{FF2B5EF4-FFF2-40B4-BE49-F238E27FC236}">
                <a16:creationId xmlns:a16="http://schemas.microsoft.com/office/drawing/2014/main" id="{2BDE67DC-8177-EC0A-6755-1F3F47AD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646" y="5026332"/>
            <a:ext cx="2346416" cy="1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FF83B0-94D1-FB05-5CF3-B3070ECE1290}"/>
              </a:ext>
            </a:extLst>
          </p:cNvPr>
          <p:cNvSpPr txBox="1"/>
          <p:nvPr/>
        </p:nvSpPr>
        <p:spPr>
          <a:xfrm>
            <a:off x="876000" y="1518101"/>
            <a:ext cx="758898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Red Hat Display" panose="020B0604020202020204" charset="0"/>
            </a:endParaRPr>
          </a:p>
          <a:p>
            <a:r>
              <a:rPr lang="en-US" dirty="0">
                <a:latin typeface="Red Hat Display" panose="020B0604020202020204" charset="0"/>
              </a:rPr>
              <a:t>Tourism at the crossroads: pressure on the environment and conservation potential</a:t>
            </a:r>
          </a:p>
          <a:p>
            <a:endParaRPr lang="en-US" dirty="0">
              <a:latin typeface="Red Hat Display" panose="020B0604020202020204" charset="0"/>
            </a:endParaRPr>
          </a:p>
          <a:p>
            <a:r>
              <a:rPr lang="en-US" sz="2000" b="1" dirty="0">
                <a:latin typeface="Red Hat Display" panose="020B0604020202020204" charset="0"/>
              </a:rPr>
              <a:t>Problem</a:t>
            </a:r>
            <a:endParaRPr lang="en-US" sz="1600" b="1" dirty="0">
              <a:latin typeface="Red Hat Display" panose="020B0604020202020204" charset="0"/>
            </a:endParaRPr>
          </a:p>
          <a:p>
            <a:r>
              <a:rPr lang="en-US" dirty="0">
                <a:latin typeface="Red Hat Display" panose="020B0604020202020204" charset="0"/>
              </a:rPr>
              <a:t>8% of GHG  and 70% of international air traffic</a:t>
            </a:r>
          </a:p>
          <a:p>
            <a:r>
              <a:rPr lang="en-US" dirty="0">
                <a:latin typeface="Red Hat Display" panose="020B0604020202020204" charset="0"/>
              </a:rPr>
              <a:t>Pressure on local resources </a:t>
            </a:r>
          </a:p>
          <a:p>
            <a:r>
              <a:rPr lang="en-US" dirty="0">
                <a:latin typeface="Red Hat Display" panose="020B0604020202020204" charset="0"/>
              </a:rPr>
              <a:t>Increased pollution </a:t>
            </a:r>
          </a:p>
          <a:p>
            <a:r>
              <a:rPr lang="en-US" dirty="0">
                <a:latin typeface="Red Hat Display" panose="020B0604020202020204" charset="0"/>
              </a:rPr>
              <a:t>Biodiversity losses</a:t>
            </a:r>
          </a:p>
          <a:p>
            <a:r>
              <a:rPr lang="en-US" dirty="0">
                <a:latin typeface="Red Hat Display" panose="020B0604020202020204" charset="0"/>
              </a:rPr>
              <a:t>L</a:t>
            </a:r>
            <a:r>
              <a:rPr lang="en-US" sz="1400" dirty="0">
                <a:latin typeface="Red Hat Display" panose="020B0604020202020204" charset="0"/>
              </a:rPr>
              <a:t>ack of </a:t>
            </a:r>
            <a:r>
              <a:rPr lang="en-US" sz="1400" b="1" dirty="0">
                <a:latin typeface="Red Hat Display" panose="020B0604020202020204" charset="0"/>
              </a:rPr>
              <a:t>accurate quantitative and qualitative metric data</a:t>
            </a:r>
            <a:r>
              <a:rPr lang="en-US" sz="1400" dirty="0">
                <a:latin typeface="Red Hat Display" panose="020B0604020202020204" charset="0"/>
              </a:rPr>
              <a:t> on the effects of tourism on sustainability (EU parliament, March 2021)</a:t>
            </a:r>
            <a:endParaRPr lang="en-US" dirty="0">
              <a:latin typeface="Red Hat Display" panose="020B0604020202020204" charset="0"/>
            </a:endParaRPr>
          </a:p>
          <a:p>
            <a:endParaRPr lang="en-US" dirty="0">
              <a:latin typeface="Red Hat Display" panose="020B0604020202020204" charset="0"/>
            </a:endParaRPr>
          </a:p>
          <a:p>
            <a:r>
              <a:rPr lang="en-US" sz="2000" b="1" dirty="0">
                <a:latin typeface="Red Hat Display" panose="020B0604020202020204" charset="0"/>
              </a:rPr>
              <a:t>Opportunity</a:t>
            </a:r>
            <a:endParaRPr lang="en-US" sz="1800" b="1" dirty="0">
              <a:latin typeface="Red Hat Display" panose="020B0604020202020204" charset="0"/>
            </a:endParaRPr>
          </a:p>
          <a:p>
            <a:r>
              <a:rPr lang="en-US" b="1" dirty="0">
                <a:latin typeface="Red Hat Display" panose="020B0604020202020204" charset="0"/>
              </a:rPr>
              <a:t>Impact</a:t>
            </a:r>
            <a:r>
              <a:rPr lang="en-US" dirty="0">
                <a:latin typeface="Red Hat Display" panose="020B0604020202020204" charset="0"/>
              </a:rPr>
              <a:t> - 10% of world GDP – 1 in 11 jobs across the globe</a:t>
            </a:r>
          </a:p>
          <a:p>
            <a:endParaRPr lang="en-US" dirty="0">
              <a:latin typeface="Red Hat Display" panose="020B0604020202020204" charset="0"/>
            </a:endParaRPr>
          </a:p>
          <a:p>
            <a:r>
              <a:rPr lang="en-US" b="1" dirty="0">
                <a:latin typeface="Red Hat Display" panose="020B0604020202020204" charset="0"/>
              </a:rPr>
              <a:t>Stakeholders</a:t>
            </a:r>
            <a:r>
              <a:rPr lang="en-US" dirty="0">
                <a:latin typeface="Red Hat Display" panose="020B0604020202020204" charset="0"/>
              </a:rPr>
              <a:t>  - 250000+ potential target clients across the globe</a:t>
            </a:r>
          </a:p>
          <a:p>
            <a:endParaRPr lang="en-US" dirty="0">
              <a:latin typeface="Red Hat Display" panose="020B0604020202020204" charset="0"/>
            </a:endParaRPr>
          </a:p>
          <a:p>
            <a:r>
              <a:rPr lang="fr-FR" b="1" dirty="0">
                <a:latin typeface="Red Hat Display" panose="020B0604020202020204" charset="0"/>
                <a:sym typeface="Wingdings" panose="05000000000000000000" pitchFamily="2" charset="2"/>
              </a:rPr>
              <a:t>Timing</a:t>
            </a:r>
            <a:r>
              <a:rPr lang="fr-FR" dirty="0">
                <a:latin typeface="Red Hat Display" panose="020B0604020202020204" charset="0"/>
                <a:sym typeface="Wingdings" panose="05000000000000000000" pitchFamily="2" charset="2"/>
              </a:rPr>
              <a:t> - On the 25th of March 2021, the </a:t>
            </a:r>
            <a:r>
              <a:rPr lang="fr-FR" dirty="0" err="1">
                <a:latin typeface="Red Hat Display" panose="020B0604020202020204" charset="0"/>
                <a:sym typeface="Wingdings" panose="05000000000000000000" pitchFamily="2" charset="2"/>
              </a:rPr>
              <a:t>European</a:t>
            </a:r>
            <a:r>
              <a:rPr lang="fr-FR" dirty="0">
                <a:latin typeface="Red Hat Display" panose="020B060402020202020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Red Hat Display" panose="020B0604020202020204" charset="0"/>
                <a:sym typeface="Wingdings" panose="05000000000000000000" pitchFamily="2" charset="2"/>
              </a:rPr>
              <a:t>adopted</a:t>
            </a:r>
            <a:r>
              <a:rPr lang="fr-FR" dirty="0">
                <a:latin typeface="Red Hat Display" panose="020B0604020202020204" charset="0"/>
                <a:sym typeface="Wingdings" panose="05000000000000000000" pitchFamily="2" charset="2"/>
              </a:rPr>
              <a:t> a </a:t>
            </a:r>
            <a:r>
              <a:rPr lang="fr-FR" dirty="0" err="1">
                <a:latin typeface="Red Hat Display" panose="020B0604020202020204" charset="0"/>
                <a:sym typeface="Wingdings" panose="05000000000000000000" pitchFamily="2" charset="2"/>
              </a:rPr>
              <a:t>text</a:t>
            </a:r>
            <a:r>
              <a:rPr lang="fr-FR" dirty="0">
                <a:latin typeface="Red Hat Display" panose="020B0604020202020204" charset="0"/>
                <a:sym typeface="Wingdings" panose="05000000000000000000" pitchFamily="2" charset="2"/>
              </a:rPr>
              <a:t> to </a:t>
            </a:r>
            <a:r>
              <a:rPr lang="en-US" dirty="0">
                <a:latin typeface="Red Hat Display" panose="020B0604020202020204" charset="0"/>
              </a:rPr>
              <a:t>Strengthen: transition to sustainable, responsible and </a:t>
            </a:r>
            <a:r>
              <a:rPr lang="en-US">
                <a:latin typeface="Red Hat Display" panose="020B0604020202020204" charset="0"/>
              </a:rPr>
              <a:t>smart tourism</a:t>
            </a:r>
            <a:endParaRPr lang="en-US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endParaRPr lang="en-US" b="1" i="1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latin typeface="Red Hat Display" panose="020B0604020202020204" charset="0"/>
              </a:rPr>
              <a:t>Timing</a:t>
            </a:r>
            <a:r>
              <a:rPr lang="en-US" dirty="0">
                <a:latin typeface="Red Hat Display" panose="020B0604020202020204" charset="0"/>
              </a:rPr>
              <a:t> – on the 19th of June 2023 the French government proactively detailed a national strategy to manage tourism flows, </a:t>
            </a:r>
            <a:r>
              <a:rPr lang="en-US" b="1" dirty="0">
                <a:latin typeface="Red Hat Display" panose="020B0604020202020204" charset="0"/>
              </a:rPr>
              <a:t>imposing observation of environment impact</a:t>
            </a:r>
          </a:p>
          <a:p>
            <a:endParaRPr lang="en-US" b="1" dirty="0">
              <a:latin typeface="Red Hat Display" panose="020B0604020202020204" charset="0"/>
            </a:endParaRPr>
          </a:p>
          <a:p>
            <a:r>
              <a:rPr lang="en-US" b="1" dirty="0">
                <a:latin typeface="Red Hat Display" panose="020B0604020202020204" charset="0"/>
              </a:rPr>
              <a:t>Size – </a:t>
            </a:r>
            <a:r>
              <a:rPr lang="en-US" dirty="0">
                <a:latin typeface="Red Hat Display" panose="020B0604020202020204" charset="0"/>
              </a:rPr>
              <a:t>Market estimated at </a:t>
            </a:r>
            <a:r>
              <a:rPr lang="en-US" b="1" dirty="0">
                <a:latin typeface="Red Hat Display" panose="020B0604020202020204" charset="0"/>
              </a:rPr>
              <a:t>1B€ YRR</a:t>
            </a:r>
          </a:p>
          <a:p>
            <a:endParaRPr lang="en-US" b="1" i="1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endParaRPr lang="fr-FR" b="1" dirty="0">
              <a:latin typeface="Red Hat Display" panose="020B0604020202020204" charset="0"/>
            </a:endParaRPr>
          </a:p>
          <a:p>
            <a:endParaRPr lang="en-US" dirty="0">
              <a:latin typeface="Red Hat Display" panose="020B0604020202020204" charset="0"/>
            </a:endParaRPr>
          </a:p>
          <a:p>
            <a:endParaRPr lang="en-US" dirty="0">
              <a:latin typeface="Red Hat Display" panose="020B0604020202020204" charset="0"/>
            </a:endParaRPr>
          </a:p>
          <a:p>
            <a:endParaRPr lang="en-US" dirty="0">
              <a:latin typeface="Red Hat Display" panose="020B0604020202020204" charset="0"/>
            </a:endParaRPr>
          </a:p>
          <a:p>
            <a:endParaRPr lang="en-US" dirty="0">
              <a:latin typeface="Red Hat Display" panose="020B0604020202020204" charset="0"/>
            </a:endParaRPr>
          </a:p>
        </p:txBody>
      </p:sp>
      <p:pic>
        <p:nvPicPr>
          <p:cNvPr id="3" name="Image 16">
            <a:extLst>
              <a:ext uri="{FF2B5EF4-FFF2-40B4-BE49-F238E27FC236}">
                <a16:creationId xmlns:a16="http://schemas.microsoft.com/office/drawing/2014/main" id="{75635A2F-0F9D-29E4-1643-E8DC85FD98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4000"/>
            <a:ext cx="972857" cy="545991"/>
          </a:xfrm>
          <a:prstGeom prst="rect">
            <a:avLst/>
          </a:prstGeom>
        </p:spPr>
      </p:pic>
      <p:pic>
        <p:nvPicPr>
          <p:cNvPr id="4" name="Picture 2" descr=" ">
            <a:extLst>
              <a:ext uri="{FF2B5EF4-FFF2-40B4-BE49-F238E27FC236}">
                <a16:creationId xmlns:a16="http://schemas.microsoft.com/office/drawing/2014/main" id="{16D169C9-FB1F-1CC7-C90C-5D675280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16" y="5814000"/>
            <a:ext cx="375023" cy="2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0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5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title"/>
          </p:nvPr>
        </p:nvSpPr>
        <p:spPr>
          <a:xfrm>
            <a:off x="1486245" y="439210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/>
              <a:t>#MURMURATION</a:t>
            </a:r>
            <a:endParaRPr dirty="0"/>
          </a:p>
        </p:txBody>
      </p:sp>
      <p:sp>
        <p:nvSpPr>
          <p:cNvPr id="502" name="Google Shape;502;p25"/>
          <p:cNvSpPr txBox="1">
            <a:spLocks noGrp="1"/>
          </p:cNvSpPr>
          <p:nvPr>
            <p:ph type="body" idx="1"/>
          </p:nvPr>
        </p:nvSpPr>
        <p:spPr>
          <a:xfrm>
            <a:off x="1269933" y="885861"/>
            <a:ext cx="10731911" cy="42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</a:pPr>
            <a:r>
              <a:rPr lang="fr-FR" b="0"/>
              <a:t>Identity record</a:t>
            </a:r>
            <a:endParaRPr sz="1800"/>
          </a:p>
        </p:txBody>
      </p:sp>
      <p:sp>
        <p:nvSpPr>
          <p:cNvPr id="503" name="Google Shape;503;p25"/>
          <p:cNvSpPr/>
          <p:nvPr/>
        </p:nvSpPr>
        <p:spPr>
          <a:xfrm>
            <a:off x="997435" y="1953697"/>
            <a:ext cx="3727735" cy="3790611"/>
          </a:xfrm>
          <a:prstGeom prst="roundRect">
            <a:avLst>
              <a:gd name="adj" fmla="val 16667"/>
            </a:avLst>
          </a:prstGeom>
          <a:solidFill>
            <a:srgbClr val="2BAC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4" name="Google Shape;504;p25" descr="Calendrier à feuilles avec un remplissage un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803" y="2352992"/>
            <a:ext cx="389521" cy="3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5" descr="Repère avec un remplissage un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6463" y="3180443"/>
            <a:ext cx="426200" cy="4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5" descr="Cycle avec des personnes avec un remplissage un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8071" y="3929528"/>
            <a:ext cx="662984" cy="66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5" descr="Programmeur avec un remplissage un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1611" y="4879012"/>
            <a:ext cx="445269" cy="44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5" descr="Programmatrice avec un remplissage uni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66084" y="4879012"/>
            <a:ext cx="445269" cy="445269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5"/>
          <p:cNvSpPr txBox="1"/>
          <p:nvPr/>
        </p:nvSpPr>
        <p:spPr>
          <a:xfrm>
            <a:off x="1965005" y="2378475"/>
            <a:ext cx="23991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Founded in march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 txBox="1"/>
          <p:nvPr/>
        </p:nvSpPr>
        <p:spPr>
          <a:xfrm>
            <a:off x="2002662" y="3279389"/>
            <a:ext cx="44335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Based in Toulouse, La Cité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 txBox="1"/>
          <p:nvPr/>
        </p:nvSpPr>
        <p:spPr>
          <a:xfrm>
            <a:off x="2002662" y="4182117"/>
            <a:ext cx="44335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20 employees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 txBox="1"/>
          <p:nvPr/>
        </p:nvSpPr>
        <p:spPr>
          <a:xfrm>
            <a:off x="1965005" y="4944143"/>
            <a:ext cx="443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An engineering team of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21</a:t>
            </a:r>
            <a:r>
              <a:rPr lang="fr-FR" sz="1600" b="0" i="0" u="none" strike="noStrike" cap="none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fr-FR" sz="1600" b="0" i="0" u="none" strike="noStrike" cap="none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persons</a:t>
            </a:r>
            <a:endParaRPr sz="1600" b="0" i="0" u="none" strike="noStrike" cap="none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13" name="Google Shape;513;p25"/>
          <p:cNvSpPr txBox="1"/>
          <p:nvPr/>
        </p:nvSpPr>
        <p:spPr>
          <a:xfrm>
            <a:off x="7045605" y="1585387"/>
            <a:ext cx="3548438" cy="42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Our references</a:t>
            </a:r>
            <a:endParaRPr sz="2400" b="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</a:pPr>
            <a:endParaRPr sz="1800" b="1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514" name="Google Shape;514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68015" y="2391600"/>
            <a:ext cx="976355" cy="93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44649" y="2558473"/>
            <a:ext cx="1386395" cy="87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81718" y="3636219"/>
            <a:ext cx="1757431" cy="98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70067" y="2915458"/>
            <a:ext cx="1999890" cy="99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304567" y="2566987"/>
            <a:ext cx="1779995" cy="45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04107" y="3447276"/>
            <a:ext cx="1895533" cy="77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045319" y="3915403"/>
            <a:ext cx="2034716" cy="87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5" descr="Nos membres - Comité Régional du Tourisme et des Loisirs Occitanie |  Tourisme durabl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829708" y="5361434"/>
            <a:ext cx="1902814" cy="86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5" descr="Atout France - Consulat général de France à Hong Kong et Macao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103576" y="5229664"/>
            <a:ext cx="1530976" cy="80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869679" y="4819193"/>
            <a:ext cx="1654293" cy="108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242153" y="4520671"/>
            <a:ext cx="1757432" cy="532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5"/>
          <p:cNvSpPr txBox="1"/>
          <p:nvPr/>
        </p:nvSpPr>
        <p:spPr>
          <a:xfrm>
            <a:off x="3365086" y="6099863"/>
            <a:ext cx="43430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Winner of the Awake Tourism Challenge, in the «Tourism Tech for Good » category </a:t>
            </a:r>
            <a:endParaRPr/>
          </a:p>
        </p:txBody>
      </p:sp>
      <p:pic>
        <p:nvPicPr>
          <p:cNvPr id="526" name="Google Shape;526;p2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262281" y="5645171"/>
            <a:ext cx="548688" cy="388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6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533" name="Google Shape;533;p26"/>
          <p:cNvSpPr txBox="1">
            <a:spLocks noGrp="1"/>
          </p:cNvSpPr>
          <p:nvPr>
            <p:ph type="title"/>
          </p:nvPr>
        </p:nvSpPr>
        <p:spPr>
          <a:xfrm>
            <a:off x="1486245" y="439210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</a:pPr>
            <a:r>
              <a:rPr lang="fr-FR" b="1" dirty="0"/>
              <a:t>#MURMURATION</a:t>
            </a:r>
            <a:endParaRPr b="1" dirty="0"/>
          </a:p>
        </p:txBody>
      </p:sp>
      <p:sp>
        <p:nvSpPr>
          <p:cNvPr id="534" name="Google Shape;534;p26"/>
          <p:cNvSpPr txBox="1">
            <a:spLocks noGrp="1"/>
          </p:cNvSpPr>
          <p:nvPr>
            <p:ph type="body" idx="4294967295"/>
          </p:nvPr>
        </p:nvSpPr>
        <p:spPr>
          <a:xfrm>
            <a:off x="2067506" y="1689992"/>
            <a:ext cx="8056987" cy="115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ed Hat Display"/>
              <a:buNone/>
            </a:pPr>
            <a:r>
              <a:rPr lang="fr-FR" sz="1800" b="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MURMURATION uses </a:t>
            </a:r>
            <a:r>
              <a:rPr lang="fr-FR" sz="1800">
                <a:solidFill>
                  <a:srgbClr val="00A5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satellite data</a:t>
            </a:r>
            <a:r>
              <a:rPr lang="fr-FR" sz="1800" b="0">
                <a:solidFill>
                  <a:srgbClr val="00A5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fr-FR" sz="1800" b="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and </a:t>
            </a:r>
            <a:r>
              <a:rPr lang="fr-FR" sz="1800">
                <a:solidFill>
                  <a:srgbClr val="00A5A1"/>
                </a:solidFill>
              </a:rPr>
              <a:t>artificial intelligence </a:t>
            </a:r>
            <a:r>
              <a:rPr lang="fr-FR" sz="1800" b="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to calculate indicators dedicated to monitoring sustainable development. P</a:t>
            </a:r>
            <a:r>
              <a:rPr lang="fr-FR" sz="1800" b="0">
                <a:solidFill>
                  <a:srgbClr val="000000"/>
                </a:solidFill>
              </a:rPr>
              <a:t>ast, present and future, anywhere on the planet.</a:t>
            </a:r>
            <a:endParaRPr sz="1800" b="0"/>
          </a:p>
        </p:txBody>
      </p:sp>
      <p:sp>
        <p:nvSpPr>
          <p:cNvPr id="535" name="Google Shape;535;p26"/>
          <p:cNvSpPr/>
          <p:nvPr/>
        </p:nvSpPr>
        <p:spPr>
          <a:xfrm>
            <a:off x="1486245" y="3337012"/>
            <a:ext cx="414664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Indicators based on satellite earth observation data from the European Copernicus program.</a:t>
            </a:r>
            <a:endParaRPr sz="1500" b="0" i="0" u="none" strike="noStrike" cap="non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36" name="Google Shape;536;p26"/>
          <p:cNvSpPr txBox="1">
            <a:spLocks noGrp="1"/>
          </p:cNvSpPr>
          <p:nvPr>
            <p:ph type="body" idx="1"/>
          </p:nvPr>
        </p:nvSpPr>
        <p:spPr>
          <a:xfrm>
            <a:off x="1269933" y="885861"/>
            <a:ext cx="10731911" cy="42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</a:pPr>
            <a:r>
              <a:rPr lang="fr-FR"/>
              <a:t>Innovation: satellite data</a:t>
            </a:r>
            <a:endParaRPr/>
          </a:p>
        </p:txBody>
      </p:sp>
      <p:sp>
        <p:nvSpPr>
          <p:cNvPr id="537" name="Google Shape;537;p26"/>
          <p:cNvSpPr txBox="1"/>
          <p:nvPr/>
        </p:nvSpPr>
        <p:spPr>
          <a:xfrm>
            <a:off x="6424474" y="2996143"/>
            <a:ext cx="4146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Historical study or at a given time to highlight the </a:t>
            </a:r>
            <a:r>
              <a:rPr lang="fr-FR" sz="1500" b="1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evolutions and policy impacts.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Coverage of the whole globe allowing </a:t>
            </a:r>
            <a:r>
              <a:rPr lang="fr-FR" sz="1500" b="1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benchmarking of best practices.</a:t>
            </a:r>
            <a:endParaRPr sz="1500" b="1" i="0" u="none" strike="noStrike" cap="non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538" name="Google Shape;5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8299" y="4744105"/>
            <a:ext cx="8575400" cy="1592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948" y="2689999"/>
            <a:ext cx="3165117" cy="2436221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34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546" name="Google Shape;546;p34"/>
          <p:cNvSpPr txBox="1">
            <a:spLocks noGrp="1"/>
          </p:cNvSpPr>
          <p:nvPr>
            <p:ph type="title"/>
          </p:nvPr>
        </p:nvSpPr>
        <p:spPr>
          <a:xfrm>
            <a:off x="1486245" y="439210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</a:pPr>
            <a:r>
              <a:rPr lang="fr-FR" b="1" dirty="0"/>
              <a:t>#MURMURATION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547" name="Google Shape;547;p34"/>
          <p:cNvSpPr txBox="1">
            <a:spLocks noGrp="1"/>
          </p:cNvSpPr>
          <p:nvPr>
            <p:ph type="body" idx="1"/>
          </p:nvPr>
        </p:nvSpPr>
        <p:spPr>
          <a:xfrm>
            <a:off x="1269933" y="885861"/>
            <a:ext cx="10731911" cy="42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Display"/>
              <a:buNone/>
            </a:pPr>
            <a:r>
              <a:rPr lang="fr-FR" b="1"/>
              <a:t>Measures to understand and support decision making</a:t>
            </a:r>
            <a:endParaRPr b="1"/>
          </a:p>
        </p:txBody>
      </p:sp>
      <p:sp>
        <p:nvSpPr>
          <p:cNvPr id="548" name="Google Shape;548;p34"/>
          <p:cNvSpPr txBox="1"/>
          <p:nvPr/>
        </p:nvSpPr>
        <p:spPr>
          <a:xfrm>
            <a:off x="956405" y="1754934"/>
            <a:ext cx="1528825" cy="3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</a:pPr>
            <a:r>
              <a:rPr lang="fr-FR" sz="1400" b="1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CATALOGUE</a:t>
            </a:r>
            <a:endParaRPr sz="1400" b="1" i="0" u="none" strike="noStrike" cap="none">
              <a:solidFill>
                <a:schemeClr val="accent1"/>
              </a:solidFill>
              <a:latin typeface="Red Hat Display Black"/>
              <a:ea typeface="Red Hat Display Black"/>
              <a:cs typeface="Red Hat Display Black"/>
              <a:sym typeface="Red Hat Display Black"/>
            </a:endParaRPr>
          </a:p>
        </p:txBody>
      </p:sp>
      <p:sp>
        <p:nvSpPr>
          <p:cNvPr id="549" name="Google Shape;549;p34"/>
          <p:cNvSpPr txBox="1"/>
          <p:nvPr/>
        </p:nvSpPr>
        <p:spPr>
          <a:xfrm>
            <a:off x="5331587" y="1751042"/>
            <a:ext cx="1528825" cy="23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</a:pPr>
            <a:r>
              <a:rPr lang="fr-FR" sz="1400" b="1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USE CASES</a:t>
            </a:r>
            <a:endParaRPr sz="1400" b="1" i="0" u="none" strike="noStrike" cap="none">
              <a:solidFill>
                <a:schemeClr val="accent1"/>
              </a:solidFill>
              <a:latin typeface="Red Hat Display Black"/>
              <a:ea typeface="Red Hat Display Black"/>
              <a:cs typeface="Red Hat Display Black"/>
              <a:sym typeface="Red Hat Display Black"/>
            </a:endParaRPr>
          </a:p>
        </p:txBody>
      </p:sp>
      <p:sp>
        <p:nvSpPr>
          <p:cNvPr id="550" name="Google Shape;550;p34"/>
          <p:cNvSpPr txBox="1"/>
          <p:nvPr/>
        </p:nvSpPr>
        <p:spPr>
          <a:xfrm>
            <a:off x="9617423" y="1819623"/>
            <a:ext cx="843577" cy="17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</a:pPr>
            <a:r>
              <a:rPr lang="fr-FR" sz="1400" b="1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TOOLS</a:t>
            </a:r>
            <a:endParaRPr sz="1400" b="1" i="0" u="none" strike="noStrike" cap="none">
              <a:solidFill>
                <a:schemeClr val="accent1"/>
              </a:solidFill>
              <a:latin typeface="Red Hat Display Black"/>
              <a:ea typeface="Red Hat Display Black"/>
              <a:cs typeface="Red Hat Display Black"/>
              <a:sym typeface="Red Hat Display Black"/>
            </a:endParaRPr>
          </a:p>
        </p:txBody>
      </p:sp>
      <p:sp>
        <p:nvSpPr>
          <p:cNvPr id="551" name="Google Shape;551;p34"/>
          <p:cNvSpPr txBox="1"/>
          <p:nvPr/>
        </p:nvSpPr>
        <p:spPr>
          <a:xfrm>
            <a:off x="3686051" y="2392849"/>
            <a:ext cx="24099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Impact </a:t>
            </a:r>
            <a:r>
              <a:rPr lang="fr-FR" sz="1400" b="0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of tourism on air quality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2" name="Google Shape;55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8282" y="3175294"/>
            <a:ext cx="1615192" cy="1201724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34"/>
          <p:cNvSpPr txBox="1"/>
          <p:nvPr/>
        </p:nvSpPr>
        <p:spPr>
          <a:xfrm>
            <a:off x="5483312" y="3632828"/>
            <a:ext cx="2220635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Urbanisation and tourism infrastructure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4"/>
          <p:cNvSpPr txBox="1"/>
          <p:nvPr/>
        </p:nvSpPr>
        <p:spPr>
          <a:xfrm>
            <a:off x="3717556" y="4657913"/>
            <a:ext cx="2083867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Sustainable tourism potential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4"/>
          <p:cNvSpPr txBox="1"/>
          <p:nvPr/>
        </p:nvSpPr>
        <p:spPr>
          <a:xfrm>
            <a:off x="5702716" y="5852687"/>
            <a:ext cx="235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Environmental </a:t>
            </a:r>
            <a:r>
              <a:rPr lang="fr-FR" b="1">
                <a:latin typeface="Red Hat Display"/>
                <a:ea typeface="Red Hat Display"/>
                <a:cs typeface="Red Hat Display"/>
                <a:sym typeface="Red Hat Display"/>
              </a:rPr>
              <a:t>carrying </a:t>
            </a:r>
            <a:r>
              <a:rPr lang="fr-FR" sz="1400" b="1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capacity</a:t>
            </a:r>
            <a:endParaRPr sz="1400" b="1" i="0" u="none" strike="noStrike" cap="non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56" name="Google Shape;556;p34"/>
          <p:cNvSpPr txBox="1"/>
          <p:nvPr/>
        </p:nvSpPr>
        <p:spPr>
          <a:xfrm>
            <a:off x="8759467" y="2570831"/>
            <a:ext cx="310428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Online dashboard to explore the data produced, updated monthly.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4"/>
          <p:cNvSpPr txBox="1"/>
          <p:nvPr/>
        </p:nvSpPr>
        <p:spPr>
          <a:xfrm>
            <a:off x="8740746" y="2310831"/>
            <a:ext cx="4249422" cy="27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DASHBOARDS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4"/>
          <p:cNvSpPr txBox="1"/>
          <p:nvPr/>
        </p:nvSpPr>
        <p:spPr>
          <a:xfrm>
            <a:off x="8668439" y="4710548"/>
            <a:ext cx="4249422" cy="27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WARNING SYSTEM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9" name="Google Shape;55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9894" y="3192575"/>
            <a:ext cx="2596106" cy="1258157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34"/>
          <p:cNvSpPr txBox="1"/>
          <p:nvPr/>
        </p:nvSpPr>
        <p:spPr>
          <a:xfrm>
            <a:off x="8691916" y="4936130"/>
            <a:ext cx="27140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Sending an alert (e.g. by e-mail) when a threshold is exceeded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4"/>
          <p:cNvSpPr/>
          <p:nvPr/>
        </p:nvSpPr>
        <p:spPr>
          <a:xfrm>
            <a:off x="967457" y="3126931"/>
            <a:ext cx="121502" cy="125024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EF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4"/>
          <p:cNvSpPr/>
          <p:nvPr/>
        </p:nvSpPr>
        <p:spPr>
          <a:xfrm>
            <a:off x="1337125" y="5606944"/>
            <a:ext cx="511103" cy="551087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EF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4"/>
          <p:cNvSpPr txBox="1"/>
          <p:nvPr/>
        </p:nvSpPr>
        <p:spPr>
          <a:xfrm>
            <a:off x="195895" y="5237751"/>
            <a:ext cx="2888135" cy="24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64D4C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HUMAN ACTIVITY INDICATORS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4"/>
          <p:cNvSpPr txBox="1"/>
          <p:nvPr/>
        </p:nvSpPr>
        <p:spPr>
          <a:xfrm>
            <a:off x="32456" y="2326556"/>
            <a:ext cx="3376722" cy="24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64D4C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ENVIRONMENTAL INDICATORS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5" name="Google Shape;565;p34"/>
          <p:cNvCxnSpPr/>
          <p:nvPr/>
        </p:nvCxnSpPr>
        <p:spPr>
          <a:xfrm>
            <a:off x="3069488" y="4015041"/>
            <a:ext cx="910230" cy="0"/>
          </a:xfrm>
          <a:prstGeom prst="straightConnector1">
            <a:avLst/>
          </a:prstGeom>
          <a:noFill/>
          <a:ln w="47625" cap="flat" cmpd="sng">
            <a:solidFill>
              <a:srgbClr val="D8EFE1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566" name="Google Shape;566;p34"/>
          <p:cNvCxnSpPr/>
          <p:nvPr/>
        </p:nvCxnSpPr>
        <p:spPr>
          <a:xfrm>
            <a:off x="7571073" y="4053577"/>
            <a:ext cx="910230" cy="0"/>
          </a:xfrm>
          <a:prstGeom prst="straightConnector1">
            <a:avLst/>
          </a:prstGeom>
          <a:noFill/>
          <a:ln w="47625" cap="flat" cmpd="sng">
            <a:solidFill>
              <a:srgbClr val="D8EFE1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567" name="Google Shape;567;p34"/>
          <p:cNvSpPr txBox="1"/>
          <p:nvPr/>
        </p:nvSpPr>
        <p:spPr>
          <a:xfrm>
            <a:off x="8668439" y="5644396"/>
            <a:ext cx="4249422" cy="27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 Black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RAW DATA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4"/>
          <p:cNvSpPr txBox="1"/>
          <p:nvPr/>
        </p:nvSpPr>
        <p:spPr>
          <a:xfrm>
            <a:off x="8691916" y="5869978"/>
            <a:ext cx="287316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 Excel, CSV, SHP or API format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9" name="Google Shape;569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8199" y="5595180"/>
            <a:ext cx="773757" cy="75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08473" y="2179022"/>
            <a:ext cx="1719392" cy="130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4"/>
          <p:cNvPicPr preferRelativeResize="0"/>
          <p:nvPr/>
        </p:nvPicPr>
        <p:blipFill rotWithShape="1">
          <a:blip r:embed="rId8">
            <a:alphaModFix/>
          </a:blip>
          <a:srcRect l="3861" r="7238"/>
          <a:stretch/>
        </p:blipFill>
        <p:spPr>
          <a:xfrm>
            <a:off x="4095719" y="5269653"/>
            <a:ext cx="1606997" cy="122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01423" y="4411686"/>
            <a:ext cx="1926442" cy="13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 txBox="1">
            <a:spLocks noGrp="1"/>
          </p:cNvSpPr>
          <p:nvPr>
            <p:ph type="sldNum" idx="12"/>
          </p:nvPr>
        </p:nvSpPr>
        <p:spPr>
          <a:xfrm>
            <a:off x="1110952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579" name="Google Shape;579;p87"/>
          <p:cNvSpPr txBox="1">
            <a:spLocks noGrp="1"/>
          </p:cNvSpPr>
          <p:nvPr>
            <p:ph type="title"/>
          </p:nvPr>
        </p:nvSpPr>
        <p:spPr>
          <a:xfrm>
            <a:off x="1486245" y="439210"/>
            <a:ext cx="10515600" cy="2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>
                <a:solidFill>
                  <a:schemeClr val="lt1"/>
                </a:solidFill>
              </a:rPr>
              <a:t>#MURMURATION</a:t>
            </a:r>
            <a:endParaRPr dirty="0"/>
          </a:p>
        </p:txBody>
      </p:sp>
      <p:sp>
        <p:nvSpPr>
          <p:cNvPr id="580" name="Google Shape;580;p87"/>
          <p:cNvSpPr txBox="1">
            <a:spLocks noGrp="1"/>
          </p:cNvSpPr>
          <p:nvPr>
            <p:ph type="body" idx="1"/>
          </p:nvPr>
        </p:nvSpPr>
        <p:spPr>
          <a:xfrm>
            <a:off x="1271002" y="814697"/>
            <a:ext cx="10731911" cy="55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-FR" b="1"/>
              <a:t>Murmuration Indicators</a:t>
            </a:r>
            <a:endParaRPr b="1"/>
          </a:p>
        </p:txBody>
      </p:sp>
      <p:sp>
        <p:nvSpPr>
          <p:cNvPr id="581" name="Google Shape;581;p87"/>
          <p:cNvSpPr txBox="1"/>
          <p:nvPr/>
        </p:nvSpPr>
        <p:spPr>
          <a:xfrm>
            <a:off x="364401" y="3980549"/>
            <a:ext cx="1496870" cy="461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120900" rIns="1209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Air pollutants</a:t>
            </a:r>
            <a:endParaRPr sz="1300" b="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82" name="Google Shape;582;p87"/>
          <p:cNvSpPr txBox="1"/>
          <p:nvPr/>
        </p:nvSpPr>
        <p:spPr>
          <a:xfrm>
            <a:off x="2174887" y="3861001"/>
            <a:ext cx="1806113" cy="128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120900" rIns="120900" bIns="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Water quality</a:t>
            </a:r>
            <a:endParaRPr sz="1300" b="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300" b="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Aquatic coverage</a:t>
            </a:r>
            <a:endParaRPr sz="1300" b="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300" b="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83" name="Google Shape;583;p87"/>
          <p:cNvSpPr txBox="1"/>
          <p:nvPr/>
        </p:nvSpPr>
        <p:spPr>
          <a:xfrm>
            <a:off x="10146000" y="3830450"/>
            <a:ext cx="1812941" cy="148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120900" rIns="120900" bIns="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Tourist infrastructure</a:t>
            </a:r>
            <a:endParaRPr sz="1300" b="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Tourist flows</a:t>
            </a:r>
            <a:endParaRPr sz="1300" b="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Road infrastructure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87"/>
          <p:cNvGrpSpPr/>
          <p:nvPr/>
        </p:nvGrpSpPr>
        <p:grpSpPr>
          <a:xfrm>
            <a:off x="558375" y="1964469"/>
            <a:ext cx="1346054" cy="1856066"/>
            <a:chOff x="3137207" y="1961122"/>
            <a:chExt cx="1348827" cy="1856066"/>
          </a:xfrm>
        </p:grpSpPr>
        <p:sp>
          <p:nvSpPr>
            <p:cNvPr id="585" name="Google Shape;585;p87"/>
            <p:cNvSpPr txBox="1"/>
            <p:nvPr/>
          </p:nvSpPr>
          <p:spPr>
            <a:xfrm>
              <a:off x="3416315" y="3470147"/>
              <a:ext cx="777996" cy="3470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000"/>
                <a:buFont typeface="Calibri"/>
                <a:buNone/>
              </a:pPr>
              <a:r>
                <a:rPr lang="fr-FR" sz="1400" b="1" i="0" u="none" strike="noStrike" cap="none">
                  <a:solidFill>
                    <a:srgbClr val="FFDD2C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AIR</a:t>
              </a:r>
              <a:endParaRPr sz="2000" b="1" i="0" u="none" strike="noStrike" cap="none">
                <a:solidFill>
                  <a:srgbClr val="FFDD2C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pic>
          <p:nvPicPr>
            <p:cNvPr id="586" name="Google Shape;586;p87"/>
            <p:cNvPicPr preferRelativeResize="0"/>
            <p:nvPr/>
          </p:nvPicPr>
          <p:blipFill rotWithShape="1">
            <a:blip r:embed="rId3">
              <a:alphaModFix/>
            </a:blip>
            <a:srcRect l="5063" t="5081" r="2725" b="2026"/>
            <a:stretch/>
          </p:blipFill>
          <p:spPr>
            <a:xfrm>
              <a:off x="3137207" y="1961122"/>
              <a:ext cx="1348827" cy="13376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7" name="Google Shape;587;p87"/>
          <p:cNvGrpSpPr/>
          <p:nvPr/>
        </p:nvGrpSpPr>
        <p:grpSpPr>
          <a:xfrm>
            <a:off x="2406119" y="1999415"/>
            <a:ext cx="1324523" cy="1802416"/>
            <a:chOff x="586311" y="1998930"/>
            <a:chExt cx="1327252" cy="1802416"/>
          </a:xfrm>
        </p:grpSpPr>
        <p:sp>
          <p:nvSpPr>
            <p:cNvPr id="588" name="Google Shape;588;p87"/>
            <p:cNvSpPr txBox="1"/>
            <p:nvPr/>
          </p:nvSpPr>
          <p:spPr>
            <a:xfrm>
              <a:off x="728681" y="3487518"/>
              <a:ext cx="1057379" cy="313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000"/>
                <a:buFont typeface="Calibri"/>
                <a:buNone/>
              </a:pPr>
              <a:r>
                <a:rPr lang="fr-FR" sz="1400" b="1" i="0" u="none" strike="noStrike" cap="none">
                  <a:solidFill>
                    <a:srgbClr val="8AB8E4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WATER</a:t>
              </a:r>
              <a:endParaRPr sz="2800" b="1" i="0" u="none" strike="noStrike" cap="none">
                <a:solidFill>
                  <a:srgbClr val="8AB8E4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pic>
          <p:nvPicPr>
            <p:cNvPr id="589" name="Google Shape;589;p87"/>
            <p:cNvPicPr preferRelativeResize="0"/>
            <p:nvPr/>
          </p:nvPicPr>
          <p:blipFill rotWithShape="1">
            <a:blip r:embed="rId4">
              <a:alphaModFix/>
            </a:blip>
            <a:srcRect l="6709" t="7682" r="6147" b="4391"/>
            <a:stretch/>
          </p:blipFill>
          <p:spPr>
            <a:xfrm>
              <a:off x="586311" y="1998930"/>
              <a:ext cx="1327252" cy="13228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0" name="Google Shape;590;p87"/>
          <p:cNvGrpSpPr/>
          <p:nvPr/>
        </p:nvGrpSpPr>
        <p:grpSpPr>
          <a:xfrm>
            <a:off x="6514121" y="1981656"/>
            <a:ext cx="1324524" cy="1823397"/>
            <a:chOff x="7578015" y="1998930"/>
            <a:chExt cx="1327253" cy="1823397"/>
          </a:xfrm>
        </p:grpSpPr>
        <p:sp>
          <p:nvSpPr>
            <p:cNvPr id="591" name="Google Shape;591;p87"/>
            <p:cNvSpPr txBox="1"/>
            <p:nvPr/>
          </p:nvSpPr>
          <p:spPr>
            <a:xfrm>
              <a:off x="7823136" y="3487358"/>
              <a:ext cx="833024" cy="33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000"/>
                <a:buFont typeface="Calibri"/>
                <a:buNone/>
              </a:pPr>
              <a:r>
                <a:rPr lang="fr-FR" sz="1400" b="1" i="0" u="none" strike="noStrike" cap="none">
                  <a:solidFill>
                    <a:srgbClr val="C8695C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LAND</a:t>
              </a:r>
              <a:endParaRPr sz="3200" b="1" i="0" u="none" strike="noStrike" cap="none">
                <a:solidFill>
                  <a:srgbClr val="C8695C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pic>
          <p:nvPicPr>
            <p:cNvPr id="592" name="Google Shape;592;p87"/>
            <p:cNvPicPr preferRelativeResize="0"/>
            <p:nvPr/>
          </p:nvPicPr>
          <p:blipFill rotWithShape="1">
            <a:blip r:embed="rId5">
              <a:alphaModFix/>
            </a:blip>
            <a:srcRect l="3110" t="3804"/>
            <a:stretch/>
          </p:blipFill>
          <p:spPr>
            <a:xfrm>
              <a:off x="7578015" y="1998930"/>
              <a:ext cx="1327253" cy="13357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3" name="Google Shape;593;p87"/>
          <p:cNvGrpSpPr/>
          <p:nvPr/>
        </p:nvGrpSpPr>
        <p:grpSpPr>
          <a:xfrm>
            <a:off x="4232939" y="1981656"/>
            <a:ext cx="1550712" cy="1843078"/>
            <a:chOff x="5065113" y="1998930"/>
            <a:chExt cx="1553907" cy="1843078"/>
          </a:xfrm>
        </p:grpSpPr>
        <p:sp>
          <p:nvSpPr>
            <p:cNvPr id="594" name="Google Shape;594;p87"/>
            <p:cNvSpPr txBox="1"/>
            <p:nvPr/>
          </p:nvSpPr>
          <p:spPr>
            <a:xfrm>
              <a:off x="5065113" y="3494967"/>
              <a:ext cx="1553907" cy="3470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000"/>
                <a:buFont typeface="Calibri"/>
                <a:buNone/>
              </a:pPr>
              <a:r>
                <a:rPr lang="fr-FR" sz="1400" b="1" i="0" u="none" strike="noStrike" cap="none">
                  <a:solidFill>
                    <a:srgbClr val="7FAB6A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BIODIVERSITY</a:t>
              </a:r>
              <a:endParaRPr sz="2000" b="1" i="0" u="none" strike="noStrike" cap="none">
                <a:solidFill>
                  <a:srgbClr val="7FAB6A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pic>
          <p:nvPicPr>
            <p:cNvPr id="595" name="Google Shape;595;p87"/>
            <p:cNvPicPr preferRelativeResize="0"/>
            <p:nvPr/>
          </p:nvPicPr>
          <p:blipFill rotWithShape="1">
            <a:blip r:embed="rId6">
              <a:alphaModFix/>
            </a:blip>
            <a:srcRect l="4499" t="2865"/>
            <a:stretch/>
          </p:blipFill>
          <p:spPr>
            <a:xfrm>
              <a:off x="5176417" y="1998930"/>
              <a:ext cx="1331303" cy="13357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6" name="Google Shape;596;p87"/>
          <p:cNvGrpSpPr/>
          <p:nvPr/>
        </p:nvGrpSpPr>
        <p:grpSpPr>
          <a:xfrm>
            <a:off x="10510686" y="1971292"/>
            <a:ext cx="1322622" cy="1918511"/>
            <a:chOff x="9881573" y="1973151"/>
            <a:chExt cx="1325347" cy="1918511"/>
          </a:xfrm>
        </p:grpSpPr>
        <p:sp>
          <p:nvSpPr>
            <p:cNvPr id="597" name="Google Shape;597;p87"/>
            <p:cNvSpPr txBox="1"/>
            <p:nvPr/>
          </p:nvSpPr>
          <p:spPr>
            <a:xfrm>
              <a:off x="9923058" y="3368523"/>
              <a:ext cx="1283862" cy="523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fr-FR" sz="1400" b="1" i="0" u="none" strike="noStrike" cap="none">
                  <a:solidFill>
                    <a:srgbClr val="CF7CB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HUMAN ACTIVITIES</a:t>
              </a:r>
              <a:endParaRPr sz="1400" b="1" i="0" u="none" strike="noStrike" cap="none">
                <a:solidFill>
                  <a:srgbClr val="CF7CB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pic>
          <p:nvPicPr>
            <p:cNvPr id="598" name="Google Shape;598;p87"/>
            <p:cNvPicPr preferRelativeResize="0"/>
            <p:nvPr/>
          </p:nvPicPr>
          <p:blipFill rotWithShape="1">
            <a:blip r:embed="rId7">
              <a:alphaModFix/>
            </a:blip>
            <a:srcRect l="2926"/>
            <a:stretch/>
          </p:blipFill>
          <p:spPr>
            <a:xfrm>
              <a:off x="9881573" y="1973151"/>
              <a:ext cx="1325347" cy="134643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99" name="Google Shape;599;p87"/>
          <p:cNvCxnSpPr/>
          <p:nvPr/>
        </p:nvCxnSpPr>
        <p:spPr>
          <a:xfrm flipH="1">
            <a:off x="308146" y="1946916"/>
            <a:ext cx="17516" cy="4632084"/>
          </a:xfrm>
          <a:prstGeom prst="straightConnector1">
            <a:avLst/>
          </a:prstGeom>
          <a:noFill/>
          <a:ln w="9525" cap="flat" cmpd="sng">
            <a:solidFill>
              <a:srgbClr val="FFDD2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0" name="Google Shape;600;p87"/>
          <p:cNvSpPr txBox="1"/>
          <p:nvPr/>
        </p:nvSpPr>
        <p:spPr>
          <a:xfrm>
            <a:off x="341859" y="4695469"/>
            <a:ext cx="1475980" cy="43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120900" rIns="1209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Aggregated Air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Quality Indicator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87"/>
          <p:cNvSpPr txBox="1"/>
          <p:nvPr/>
        </p:nvSpPr>
        <p:spPr>
          <a:xfrm>
            <a:off x="341656" y="5539792"/>
            <a:ext cx="1785154" cy="49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120900" rIns="1209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Air Quality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Super Resolution</a:t>
            </a:r>
            <a:endParaRPr sz="1300" b="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602" name="Google Shape;602;p87"/>
          <p:cNvCxnSpPr/>
          <p:nvPr/>
        </p:nvCxnSpPr>
        <p:spPr>
          <a:xfrm flipH="1">
            <a:off x="2158052" y="1986738"/>
            <a:ext cx="23657" cy="4592262"/>
          </a:xfrm>
          <a:prstGeom prst="straightConnector1">
            <a:avLst/>
          </a:prstGeom>
          <a:noFill/>
          <a:ln w="9525" cap="flat" cmpd="sng">
            <a:solidFill>
              <a:srgbClr val="89B8E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3" name="Google Shape;603;p87"/>
          <p:cNvCxnSpPr/>
          <p:nvPr/>
        </p:nvCxnSpPr>
        <p:spPr>
          <a:xfrm flipH="1">
            <a:off x="3982857" y="1971292"/>
            <a:ext cx="4109" cy="4607708"/>
          </a:xfrm>
          <a:prstGeom prst="straightConnector1">
            <a:avLst/>
          </a:prstGeom>
          <a:noFill/>
          <a:ln w="9525" cap="flat" cmpd="sng">
            <a:solidFill>
              <a:srgbClr val="7FAB6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4" name="Google Shape;604;p87"/>
          <p:cNvCxnSpPr/>
          <p:nvPr/>
        </p:nvCxnSpPr>
        <p:spPr>
          <a:xfrm flipH="1">
            <a:off x="6133450" y="1968955"/>
            <a:ext cx="12000" cy="4610045"/>
          </a:xfrm>
          <a:prstGeom prst="straightConnector1">
            <a:avLst/>
          </a:prstGeom>
          <a:noFill/>
          <a:ln w="9525" cap="flat" cmpd="sng">
            <a:solidFill>
              <a:srgbClr val="C869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5" name="Google Shape;605;p87"/>
          <p:cNvSpPr txBox="1"/>
          <p:nvPr/>
        </p:nvSpPr>
        <p:spPr>
          <a:xfrm>
            <a:off x="8194177" y="3798995"/>
            <a:ext cx="2001750" cy="148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120900" rIns="120900" bIns="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Climate historical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Weather conditions Climate projections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Rising sea levels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Snow cover projections </a:t>
            </a:r>
            <a:endParaRPr sz="1300" b="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606" name="Google Shape;606;p87"/>
          <p:cNvCxnSpPr/>
          <p:nvPr/>
        </p:nvCxnSpPr>
        <p:spPr>
          <a:xfrm>
            <a:off x="8130728" y="1971292"/>
            <a:ext cx="10652" cy="4607708"/>
          </a:xfrm>
          <a:prstGeom prst="straightConnector1">
            <a:avLst/>
          </a:prstGeom>
          <a:noFill/>
          <a:ln w="9525" cap="flat" cmpd="sng">
            <a:solidFill>
              <a:srgbClr val="375DD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07" name="Google Shape;607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72642" y="1830173"/>
            <a:ext cx="1432217" cy="1698415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87"/>
          <p:cNvSpPr txBox="1"/>
          <p:nvPr/>
        </p:nvSpPr>
        <p:spPr>
          <a:xfrm>
            <a:off x="8643064" y="3539271"/>
            <a:ext cx="109793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204BCE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CLIMATE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9" name="Google Shape;609;p87"/>
          <p:cNvCxnSpPr/>
          <p:nvPr/>
        </p:nvCxnSpPr>
        <p:spPr>
          <a:xfrm flipH="1">
            <a:off x="10146000" y="1971292"/>
            <a:ext cx="12000" cy="4610045"/>
          </a:xfrm>
          <a:prstGeom prst="straightConnector1">
            <a:avLst/>
          </a:prstGeom>
          <a:noFill/>
          <a:ln w="9525" cap="flat" cmpd="sng">
            <a:solidFill>
              <a:srgbClr val="C869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0" name="Google Shape;610;p87"/>
          <p:cNvSpPr txBox="1"/>
          <p:nvPr/>
        </p:nvSpPr>
        <p:spPr>
          <a:xfrm>
            <a:off x="4028920" y="3765534"/>
            <a:ext cx="2536453" cy="217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120900" rIns="120900" bIns="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Vegetation health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Forest cover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Vegetation classification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Protected areas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Endangered species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87"/>
          <p:cNvSpPr txBox="1"/>
          <p:nvPr/>
        </p:nvSpPr>
        <p:spPr>
          <a:xfrm>
            <a:off x="6206027" y="3797414"/>
            <a:ext cx="2004622" cy="198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120900" rIns="120900" bIns="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Land 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Soil artificialization</a:t>
            </a:r>
            <a:endParaRPr sz="1300" b="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Urban heat</a:t>
            </a:r>
            <a:endParaRPr sz="1300" b="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"/>
          <p:cNvSpPr/>
          <p:nvPr/>
        </p:nvSpPr>
        <p:spPr>
          <a:xfrm>
            <a:off x="0" y="0"/>
            <a:ext cx="12192000" cy="6854789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8" name="Google Shape;6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3273"/>
            <a:ext cx="12192000" cy="60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"/>
          <p:cNvSpPr/>
          <p:nvPr/>
        </p:nvSpPr>
        <p:spPr>
          <a:xfrm>
            <a:off x="0" y="0"/>
            <a:ext cx="12192000" cy="6854789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4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9100"/>
            <a:ext cx="121920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"/>
          <p:cNvSpPr/>
          <p:nvPr/>
        </p:nvSpPr>
        <p:spPr>
          <a:xfrm>
            <a:off x="0" y="0"/>
            <a:ext cx="12192000" cy="6854789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5"/>
          <p:cNvSpPr txBox="1">
            <a:spLocks noGrp="1"/>
          </p:cNvSpPr>
          <p:nvPr>
            <p:ph type="sldNum" idx="12"/>
          </p:nvPr>
        </p:nvSpPr>
        <p:spPr>
          <a:xfrm>
            <a:off x="11072073" y="6489664"/>
            <a:ext cx="1007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 - MURMURATION - Opening/Ending">
  <a:themeElements>
    <a:clrScheme name="MURMRATION - COLORS">
      <a:dk1>
        <a:srgbClr val="444444"/>
      </a:dk1>
      <a:lt1>
        <a:srgbClr val="FFFFFF"/>
      </a:lt1>
      <a:dk2>
        <a:srgbClr val="44546A"/>
      </a:dk2>
      <a:lt2>
        <a:srgbClr val="E7E6E6"/>
      </a:lt2>
      <a:accent1>
        <a:srgbClr val="00A892"/>
      </a:accent1>
      <a:accent2>
        <a:srgbClr val="81BA2C"/>
      </a:accent2>
      <a:accent3>
        <a:srgbClr val="A5A5A5"/>
      </a:accent3>
      <a:accent4>
        <a:srgbClr val="FFC000"/>
      </a:accent4>
      <a:accent5>
        <a:srgbClr val="2E78A8"/>
      </a:accent5>
      <a:accent6>
        <a:srgbClr val="004166"/>
      </a:accent6>
      <a:hlink>
        <a:srgbClr val="00A59F"/>
      </a:hlink>
      <a:folHlink>
        <a:srgbClr val="00A5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 - MURMURATION - CHAPTERS">
  <a:themeElements>
    <a:clrScheme name="MURMRATION - COLORS">
      <a:dk1>
        <a:srgbClr val="444444"/>
      </a:dk1>
      <a:lt1>
        <a:srgbClr val="FFFFFF"/>
      </a:lt1>
      <a:dk2>
        <a:srgbClr val="44546A"/>
      </a:dk2>
      <a:lt2>
        <a:srgbClr val="E7E6E6"/>
      </a:lt2>
      <a:accent1>
        <a:srgbClr val="00A892"/>
      </a:accent1>
      <a:accent2>
        <a:srgbClr val="81BA2C"/>
      </a:accent2>
      <a:accent3>
        <a:srgbClr val="A5A5A5"/>
      </a:accent3>
      <a:accent4>
        <a:srgbClr val="FFC000"/>
      </a:accent4>
      <a:accent5>
        <a:srgbClr val="2E78A8"/>
      </a:accent5>
      <a:accent6>
        <a:srgbClr val="004166"/>
      </a:accent6>
      <a:hlink>
        <a:srgbClr val="00A59F"/>
      </a:hlink>
      <a:folHlink>
        <a:srgbClr val="00A5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 - MURMURATION - Layouts ">
  <a:themeElements>
    <a:clrScheme name="MURMRATION - COLORS">
      <a:dk1>
        <a:srgbClr val="444444"/>
      </a:dk1>
      <a:lt1>
        <a:srgbClr val="FFFFFF"/>
      </a:lt1>
      <a:dk2>
        <a:srgbClr val="44546A"/>
      </a:dk2>
      <a:lt2>
        <a:srgbClr val="E7E6E6"/>
      </a:lt2>
      <a:accent1>
        <a:srgbClr val="00A892"/>
      </a:accent1>
      <a:accent2>
        <a:srgbClr val="81BA2C"/>
      </a:accent2>
      <a:accent3>
        <a:srgbClr val="A5A5A5"/>
      </a:accent3>
      <a:accent4>
        <a:srgbClr val="FFC000"/>
      </a:accent4>
      <a:accent5>
        <a:srgbClr val="2E78A8"/>
      </a:accent5>
      <a:accent6>
        <a:srgbClr val="004166"/>
      </a:accent6>
      <a:hlink>
        <a:srgbClr val="00A59F"/>
      </a:hlink>
      <a:folHlink>
        <a:srgbClr val="00A5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Widescreen</PresentationFormat>
  <Paragraphs>116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Red Hat Display</vt:lpstr>
      <vt:lpstr>Calibri</vt:lpstr>
      <vt:lpstr>Arial</vt:lpstr>
      <vt:lpstr>Red Hat Display Black</vt:lpstr>
      <vt:lpstr>A - MURMURATION - Opening/Ending</vt:lpstr>
      <vt:lpstr>B - MURMURATION - CHAPTERS</vt:lpstr>
      <vt:lpstr>C - MURMURATION - Layouts </vt:lpstr>
      <vt:lpstr>MURMURATION </vt:lpstr>
      <vt:lpstr>#MURMURATION</vt:lpstr>
      <vt:lpstr>#MURMURATION</vt:lpstr>
      <vt:lpstr>#MURMURATION</vt:lpstr>
      <vt:lpstr>#MURMURATION</vt:lpstr>
      <vt:lpstr>#MURMURATION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MURMURATION </dc:title>
  <dc:creator>C LLi</dc:creator>
  <cp:lastModifiedBy>Tarek Habib</cp:lastModifiedBy>
  <cp:revision>3</cp:revision>
  <dcterms:created xsi:type="dcterms:W3CDTF">2021-08-29T07:15:39Z</dcterms:created>
  <dcterms:modified xsi:type="dcterms:W3CDTF">2023-09-27T08:56:10Z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name">
    <vt:lpwstr>test</vt:lpwstr>
  </property>
</Properties>
</file>