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8"/>
  </p:notesMasterIdLst>
  <p:sldIdLst>
    <p:sldId id="3392" r:id="rId3"/>
    <p:sldId id="357" r:id="rId4"/>
    <p:sldId id="271" r:id="rId5"/>
    <p:sldId id="284" r:id="rId6"/>
    <p:sldId id="3390" r:id="rId7"/>
    <p:sldId id="344" r:id="rId8"/>
    <p:sldId id="290" r:id="rId9"/>
    <p:sldId id="265" r:id="rId10"/>
    <p:sldId id="259" r:id="rId11"/>
    <p:sldId id="260" r:id="rId12"/>
    <p:sldId id="262" r:id="rId13"/>
    <p:sldId id="263" r:id="rId14"/>
    <p:sldId id="347" r:id="rId15"/>
    <p:sldId id="349" r:id="rId16"/>
    <p:sldId id="356"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7F3E3-F616-43A7-92AF-B498E1D3DD18}" v="496" dt="2023-09-26T09:57:39.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71" autoAdjust="0"/>
    <p:restoredTop sz="94660"/>
  </p:normalViewPr>
  <p:slideViewPr>
    <p:cSldViewPr snapToGrid="0">
      <p:cViewPr varScale="1">
        <p:scale>
          <a:sx n="124" d="100"/>
          <a:sy n="124" d="100"/>
        </p:scale>
        <p:origin x="336" y="1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 Bonora" userId="6be3ebd4-443f-42a1-b81f-ab835eb6f854" providerId="ADAL" clId="{3D27F3E3-F616-43A7-92AF-B498E1D3DD18}"/>
    <pc:docChg chg="undo custSel addSld delSld modSld sldOrd">
      <pc:chgData name="Nico Bonora" userId="6be3ebd4-443f-42a1-b81f-ab835eb6f854" providerId="ADAL" clId="{3D27F3E3-F616-43A7-92AF-B498E1D3DD18}" dt="2023-09-26T09:57:39.283" v="1459"/>
      <pc:docMkLst>
        <pc:docMk/>
      </pc:docMkLst>
      <pc:sldChg chg="add">
        <pc:chgData name="Nico Bonora" userId="6be3ebd4-443f-42a1-b81f-ab835eb6f854" providerId="ADAL" clId="{3D27F3E3-F616-43A7-92AF-B498E1D3DD18}" dt="2023-09-21T10:38:14.237" v="496"/>
        <pc:sldMkLst>
          <pc:docMk/>
          <pc:sldMk cId="1626755130" sldId="259"/>
        </pc:sldMkLst>
      </pc:sldChg>
      <pc:sldChg chg="modSp add mod">
        <pc:chgData name="Nico Bonora" userId="6be3ebd4-443f-42a1-b81f-ab835eb6f854" providerId="ADAL" clId="{3D27F3E3-F616-43A7-92AF-B498E1D3DD18}" dt="2023-09-21T15:16:48.736" v="705" actId="1076"/>
        <pc:sldMkLst>
          <pc:docMk/>
          <pc:sldMk cId="505639258" sldId="260"/>
        </pc:sldMkLst>
        <pc:spChg chg="mod">
          <ac:chgData name="Nico Bonora" userId="6be3ebd4-443f-42a1-b81f-ab835eb6f854" providerId="ADAL" clId="{3D27F3E3-F616-43A7-92AF-B498E1D3DD18}" dt="2023-09-21T15:16:48.736" v="705" actId="1076"/>
          <ac:spMkLst>
            <pc:docMk/>
            <pc:sldMk cId="505639258" sldId="260"/>
            <ac:spMk id="64" creationId="{00000000-0000-0000-0000-000000000000}"/>
          </ac:spMkLst>
        </pc:spChg>
        <pc:spChg chg="mod">
          <ac:chgData name="Nico Bonora" userId="6be3ebd4-443f-42a1-b81f-ab835eb6f854" providerId="ADAL" clId="{3D27F3E3-F616-43A7-92AF-B498E1D3DD18}" dt="2023-09-21T15:14:36.598" v="704" actId="20577"/>
          <ac:spMkLst>
            <pc:docMk/>
            <pc:sldMk cId="505639258" sldId="260"/>
            <ac:spMk id="66" creationId="{00000000-0000-0000-0000-000000000000}"/>
          </ac:spMkLst>
        </pc:spChg>
        <pc:spChg chg="mod">
          <ac:chgData name="Nico Bonora" userId="6be3ebd4-443f-42a1-b81f-ab835eb6f854" providerId="ADAL" clId="{3D27F3E3-F616-43A7-92AF-B498E1D3DD18}" dt="2023-09-21T15:16:48.736" v="705" actId="1076"/>
          <ac:spMkLst>
            <pc:docMk/>
            <pc:sldMk cId="505639258" sldId="260"/>
            <ac:spMk id="67" creationId="{00000000-0000-0000-0000-000000000000}"/>
          </ac:spMkLst>
        </pc:spChg>
        <pc:picChg chg="mod">
          <ac:chgData name="Nico Bonora" userId="6be3ebd4-443f-42a1-b81f-ab835eb6f854" providerId="ADAL" clId="{3D27F3E3-F616-43A7-92AF-B498E1D3DD18}" dt="2023-09-21T15:16:48.736" v="705" actId="1076"/>
          <ac:picMkLst>
            <pc:docMk/>
            <pc:sldMk cId="505639258" sldId="260"/>
            <ac:picMk id="1034" creationId="{00000000-0000-0000-0000-000000000000}"/>
          </ac:picMkLst>
        </pc:picChg>
      </pc:sldChg>
      <pc:sldChg chg="modSp add del mod">
        <pc:chgData name="Nico Bonora" userId="6be3ebd4-443f-42a1-b81f-ab835eb6f854" providerId="ADAL" clId="{3D27F3E3-F616-43A7-92AF-B498E1D3DD18}" dt="2023-09-22T08:14:32.946" v="754" actId="20577"/>
        <pc:sldMkLst>
          <pc:docMk/>
          <pc:sldMk cId="2018979164" sldId="262"/>
        </pc:sldMkLst>
        <pc:spChg chg="mod">
          <ac:chgData name="Nico Bonora" userId="6be3ebd4-443f-42a1-b81f-ab835eb6f854" providerId="ADAL" clId="{3D27F3E3-F616-43A7-92AF-B498E1D3DD18}" dt="2023-09-21T14:37:10.930" v="697" actId="1038"/>
          <ac:spMkLst>
            <pc:docMk/>
            <pc:sldMk cId="2018979164" sldId="262"/>
            <ac:spMk id="2" creationId="{AACB4ABC-3AD6-B60E-8F79-8748054D9D64}"/>
          </ac:spMkLst>
        </pc:spChg>
        <pc:spChg chg="mod">
          <ac:chgData name="Nico Bonora" userId="6be3ebd4-443f-42a1-b81f-ab835eb6f854" providerId="ADAL" clId="{3D27F3E3-F616-43A7-92AF-B498E1D3DD18}" dt="2023-09-22T08:14:32.946" v="754" actId="20577"/>
          <ac:spMkLst>
            <pc:docMk/>
            <pc:sldMk cId="2018979164" sldId="262"/>
            <ac:spMk id="3" creationId="{E351C973-B239-07C7-9748-151136E576EF}"/>
          </ac:spMkLst>
        </pc:spChg>
      </pc:sldChg>
      <pc:sldChg chg="add del">
        <pc:chgData name="Nico Bonora" userId="6be3ebd4-443f-42a1-b81f-ab835eb6f854" providerId="ADAL" clId="{3D27F3E3-F616-43A7-92AF-B498E1D3DD18}" dt="2023-09-22T08:13:03.476" v="731"/>
        <pc:sldMkLst>
          <pc:docMk/>
          <pc:sldMk cId="3243023954" sldId="263"/>
        </pc:sldMkLst>
      </pc:sldChg>
      <pc:sldChg chg="addSp delSp modSp add mod ord">
        <pc:chgData name="Nico Bonora" userId="6be3ebd4-443f-42a1-b81f-ab835eb6f854" providerId="ADAL" clId="{3D27F3E3-F616-43A7-92AF-B498E1D3DD18}" dt="2023-09-21T11:36:37.252" v="595" actId="1035"/>
        <pc:sldMkLst>
          <pc:docMk/>
          <pc:sldMk cId="1873575230" sldId="265"/>
        </pc:sldMkLst>
        <pc:spChg chg="del">
          <ac:chgData name="Nico Bonora" userId="6be3ebd4-443f-42a1-b81f-ab835eb6f854" providerId="ADAL" clId="{3D27F3E3-F616-43A7-92AF-B498E1D3DD18}" dt="2023-09-21T11:36:28.822" v="574" actId="478"/>
          <ac:spMkLst>
            <pc:docMk/>
            <pc:sldMk cId="1873575230" sldId="265"/>
            <ac:spMk id="2" creationId="{DA0F277B-5CC7-5A51-3DB2-457F57A0718A}"/>
          </ac:spMkLst>
        </pc:spChg>
        <pc:spChg chg="mod">
          <ac:chgData name="Nico Bonora" userId="6be3ebd4-443f-42a1-b81f-ab835eb6f854" providerId="ADAL" clId="{3D27F3E3-F616-43A7-92AF-B498E1D3DD18}" dt="2023-09-21T11:36:31.965" v="575" actId="1076"/>
          <ac:spMkLst>
            <pc:docMk/>
            <pc:sldMk cId="1873575230" sldId="265"/>
            <ac:spMk id="3" creationId="{C210951C-ECFC-9DA9-F1C0-5C55EFC66350}"/>
          </ac:spMkLst>
        </pc:spChg>
        <pc:spChg chg="mod">
          <ac:chgData name="Nico Bonora" userId="6be3ebd4-443f-42a1-b81f-ab835eb6f854" providerId="ADAL" clId="{3D27F3E3-F616-43A7-92AF-B498E1D3DD18}" dt="2023-09-21T11:36:37.252" v="595" actId="1035"/>
          <ac:spMkLst>
            <pc:docMk/>
            <pc:sldMk cId="1873575230" sldId="265"/>
            <ac:spMk id="4" creationId="{CB4B33A2-5711-F174-2449-76E1F6520A9E}"/>
          </ac:spMkLst>
        </pc:spChg>
        <pc:spChg chg="add del mod">
          <ac:chgData name="Nico Bonora" userId="6be3ebd4-443f-42a1-b81f-ab835eb6f854" providerId="ADAL" clId="{3D27F3E3-F616-43A7-92AF-B498E1D3DD18}" dt="2023-09-21T11:36:25.605" v="573" actId="20577"/>
          <ac:spMkLst>
            <pc:docMk/>
            <pc:sldMk cId="1873575230" sldId="265"/>
            <ac:spMk id="7" creationId="{D09686BE-7C7D-32CE-B1BB-A9FFCDDD5357}"/>
          </ac:spMkLst>
        </pc:spChg>
        <pc:spChg chg="del mod">
          <ac:chgData name="Nico Bonora" userId="6be3ebd4-443f-42a1-b81f-ab835eb6f854" providerId="ADAL" clId="{3D27F3E3-F616-43A7-92AF-B498E1D3DD18}" dt="2023-09-21T11:35:59.049" v="526" actId="478"/>
          <ac:spMkLst>
            <pc:docMk/>
            <pc:sldMk cId="1873575230" sldId="265"/>
            <ac:spMk id="9" creationId="{FEE5077D-4561-7631-0370-43FAF8E866FC}"/>
          </ac:spMkLst>
        </pc:spChg>
      </pc:sldChg>
      <pc:sldChg chg="addSp modSp del mod">
        <pc:chgData name="Nico Bonora" userId="6be3ebd4-443f-42a1-b81f-ab835eb6f854" providerId="ADAL" clId="{3D27F3E3-F616-43A7-92AF-B498E1D3DD18}" dt="2023-09-21T10:22:42.280" v="311" actId="47"/>
        <pc:sldMkLst>
          <pc:docMk/>
          <pc:sldMk cId="2233622079" sldId="270"/>
        </pc:sldMkLst>
        <pc:picChg chg="add mod modCrop">
          <ac:chgData name="Nico Bonora" userId="6be3ebd4-443f-42a1-b81f-ab835eb6f854" providerId="ADAL" clId="{3D27F3E3-F616-43A7-92AF-B498E1D3DD18}" dt="2023-09-21T10:20:13.499" v="228" actId="732"/>
          <ac:picMkLst>
            <pc:docMk/>
            <pc:sldMk cId="2233622079" sldId="270"/>
            <ac:picMk id="6" creationId="{17EE4C5D-3C59-B5FA-BC7B-2DED78A0214D}"/>
          </ac:picMkLst>
        </pc:picChg>
      </pc:sldChg>
      <pc:sldChg chg="addSp modSp mod">
        <pc:chgData name="Nico Bonora" userId="6be3ebd4-443f-42a1-b81f-ab835eb6f854" providerId="ADAL" clId="{3D27F3E3-F616-43A7-92AF-B498E1D3DD18}" dt="2023-09-21T10:34:18.386" v="495" actId="692"/>
        <pc:sldMkLst>
          <pc:docMk/>
          <pc:sldMk cId="315136493" sldId="284"/>
        </pc:sldMkLst>
        <pc:spChg chg="add mod">
          <ac:chgData name="Nico Bonora" userId="6be3ebd4-443f-42a1-b81f-ab835eb6f854" providerId="ADAL" clId="{3D27F3E3-F616-43A7-92AF-B498E1D3DD18}" dt="2023-09-21T10:34:18.386" v="495" actId="692"/>
          <ac:spMkLst>
            <pc:docMk/>
            <pc:sldMk cId="315136493" sldId="284"/>
            <ac:spMk id="4" creationId="{E6AF105E-4D19-0AEB-69D6-49EF3A10AB40}"/>
          </ac:spMkLst>
        </pc:spChg>
      </pc:sldChg>
      <pc:sldChg chg="del ord">
        <pc:chgData name="Nico Bonora" userId="6be3ebd4-443f-42a1-b81f-ab835eb6f854" providerId="ADAL" clId="{3D27F3E3-F616-43A7-92AF-B498E1D3DD18}" dt="2023-09-19T14:48:00.227" v="184" actId="47"/>
        <pc:sldMkLst>
          <pc:docMk/>
          <pc:sldMk cId="2233709132" sldId="285"/>
        </pc:sldMkLst>
      </pc:sldChg>
      <pc:sldChg chg="addSp delSp modSp mod ord modAnim">
        <pc:chgData name="Nico Bonora" userId="6be3ebd4-443f-42a1-b81f-ab835eb6f854" providerId="ADAL" clId="{3D27F3E3-F616-43A7-92AF-B498E1D3DD18}" dt="2023-09-19T14:56:57.225" v="223" actId="1076"/>
        <pc:sldMkLst>
          <pc:docMk/>
          <pc:sldMk cId="4285528405" sldId="290"/>
        </pc:sldMkLst>
        <pc:spChg chg="mod">
          <ac:chgData name="Nico Bonora" userId="6be3ebd4-443f-42a1-b81f-ab835eb6f854" providerId="ADAL" clId="{3D27F3E3-F616-43A7-92AF-B498E1D3DD18}" dt="2023-09-19T14:28:16.600" v="29" actId="1035"/>
          <ac:spMkLst>
            <pc:docMk/>
            <pc:sldMk cId="4285528405" sldId="290"/>
            <ac:spMk id="3" creationId="{991776F1-4890-0E46-8BF5-A5FF58F4E1BF}"/>
          </ac:spMkLst>
        </pc:spChg>
        <pc:spChg chg="mod">
          <ac:chgData name="Nico Bonora" userId="6be3ebd4-443f-42a1-b81f-ab835eb6f854" providerId="ADAL" clId="{3D27F3E3-F616-43A7-92AF-B498E1D3DD18}" dt="2023-09-19T14:28:26.581" v="66" actId="1035"/>
          <ac:spMkLst>
            <pc:docMk/>
            <pc:sldMk cId="4285528405" sldId="290"/>
            <ac:spMk id="4" creationId="{47210B92-9195-3144-9254-A70F4633E44B}"/>
          </ac:spMkLst>
        </pc:spChg>
        <pc:spChg chg="add mod">
          <ac:chgData name="Nico Bonora" userId="6be3ebd4-443f-42a1-b81f-ab835eb6f854" providerId="ADAL" clId="{3D27F3E3-F616-43A7-92AF-B498E1D3DD18}" dt="2023-09-19T14:29:29.973" v="102" actId="207"/>
          <ac:spMkLst>
            <pc:docMk/>
            <pc:sldMk cId="4285528405" sldId="290"/>
            <ac:spMk id="8" creationId="{6905A5AD-C256-5288-48DE-B6A92685BAC9}"/>
          </ac:spMkLst>
        </pc:spChg>
        <pc:spChg chg="del mod">
          <ac:chgData name="Nico Bonora" userId="6be3ebd4-443f-42a1-b81f-ab835eb6f854" providerId="ADAL" clId="{3D27F3E3-F616-43A7-92AF-B498E1D3DD18}" dt="2023-09-19T14:56:51.093" v="221" actId="478"/>
          <ac:spMkLst>
            <pc:docMk/>
            <pc:sldMk cId="4285528405" sldId="290"/>
            <ac:spMk id="9" creationId="{6CAEF894-D01B-B74F-8DDD-9996A7E28697}"/>
          </ac:spMkLst>
        </pc:spChg>
        <pc:spChg chg="del mod">
          <ac:chgData name="Nico Bonora" userId="6be3ebd4-443f-42a1-b81f-ab835eb6f854" providerId="ADAL" clId="{3D27F3E3-F616-43A7-92AF-B498E1D3DD18}" dt="2023-09-19T14:56:51.093" v="221" actId="478"/>
          <ac:spMkLst>
            <pc:docMk/>
            <pc:sldMk cId="4285528405" sldId="290"/>
            <ac:spMk id="10" creationId="{8A497F6E-77A7-ED4D-983F-468214275125}"/>
          </ac:spMkLst>
        </pc:spChg>
        <pc:spChg chg="del mod">
          <ac:chgData name="Nico Bonora" userId="6be3ebd4-443f-42a1-b81f-ab835eb6f854" providerId="ADAL" clId="{3D27F3E3-F616-43A7-92AF-B498E1D3DD18}" dt="2023-09-19T14:56:51.093" v="221" actId="478"/>
          <ac:spMkLst>
            <pc:docMk/>
            <pc:sldMk cId="4285528405" sldId="290"/>
            <ac:spMk id="11" creationId="{9A37808B-B9D7-0040-8210-10DE63D39ED6}"/>
          </ac:spMkLst>
        </pc:spChg>
        <pc:spChg chg="mod">
          <ac:chgData name="Nico Bonora" userId="6be3ebd4-443f-42a1-b81f-ab835eb6f854" providerId="ADAL" clId="{3D27F3E3-F616-43A7-92AF-B498E1D3DD18}" dt="2023-09-19T14:56:46.728" v="219"/>
          <ac:spMkLst>
            <pc:docMk/>
            <pc:sldMk cId="4285528405" sldId="290"/>
            <ac:spMk id="14" creationId="{28552E32-F82F-9005-9129-C6220B0E24AA}"/>
          </ac:spMkLst>
        </pc:spChg>
        <pc:spChg chg="add del mod">
          <ac:chgData name="Nico Bonora" userId="6be3ebd4-443f-42a1-b81f-ab835eb6f854" providerId="ADAL" clId="{3D27F3E3-F616-43A7-92AF-B498E1D3DD18}" dt="2023-09-19T14:56:49.969" v="220"/>
          <ac:spMkLst>
            <pc:docMk/>
            <pc:sldMk cId="4285528405" sldId="290"/>
            <ac:spMk id="15" creationId="{9B0F7B6A-2476-37BC-DDB7-D4CDD4684A65}"/>
          </ac:spMkLst>
        </pc:spChg>
        <pc:spChg chg="add del mod">
          <ac:chgData name="Nico Bonora" userId="6be3ebd4-443f-42a1-b81f-ab835eb6f854" providerId="ADAL" clId="{3D27F3E3-F616-43A7-92AF-B498E1D3DD18}" dt="2023-09-19T14:56:49.969" v="220"/>
          <ac:spMkLst>
            <pc:docMk/>
            <pc:sldMk cId="4285528405" sldId="290"/>
            <ac:spMk id="16" creationId="{90DC4D35-DAFD-3B34-CFB3-57AF13D9F050}"/>
          </ac:spMkLst>
        </pc:spChg>
        <pc:spChg chg="mod">
          <ac:chgData name="Nico Bonora" userId="6be3ebd4-443f-42a1-b81f-ab835eb6f854" providerId="ADAL" clId="{3D27F3E3-F616-43A7-92AF-B498E1D3DD18}" dt="2023-09-19T14:56:52.645" v="222"/>
          <ac:spMkLst>
            <pc:docMk/>
            <pc:sldMk cId="4285528405" sldId="290"/>
            <ac:spMk id="19" creationId="{C8AD2BBF-3963-D322-6DDD-ABEBE3D541BE}"/>
          </ac:spMkLst>
        </pc:spChg>
        <pc:spChg chg="add mod">
          <ac:chgData name="Nico Bonora" userId="6be3ebd4-443f-42a1-b81f-ab835eb6f854" providerId="ADAL" clId="{3D27F3E3-F616-43A7-92AF-B498E1D3DD18}" dt="2023-09-19T14:56:57.225" v="223" actId="1076"/>
          <ac:spMkLst>
            <pc:docMk/>
            <pc:sldMk cId="4285528405" sldId="290"/>
            <ac:spMk id="20" creationId="{8A736E6F-3BF7-9DEE-5486-792BC601E1D0}"/>
          </ac:spMkLst>
        </pc:spChg>
        <pc:spChg chg="add mod">
          <ac:chgData name="Nico Bonora" userId="6be3ebd4-443f-42a1-b81f-ab835eb6f854" providerId="ADAL" clId="{3D27F3E3-F616-43A7-92AF-B498E1D3DD18}" dt="2023-09-19T14:56:57.225" v="223" actId="1076"/>
          <ac:spMkLst>
            <pc:docMk/>
            <pc:sldMk cId="4285528405" sldId="290"/>
            <ac:spMk id="21" creationId="{9FDFF733-FA1E-C7DA-7178-18CAFFDD7D09}"/>
          </ac:spMkLst>
        </pc:spChg>
        <pc:spChg chg="mod">
          <ac:chgData name="Nico Bonora" userId="6be3ebd4-443f-42a1-b81f-ab835eb6f854" providerId="ADAL" clId="{3D27F3E3-F616-43A7-92AF-B498E1D3DD18}" dt="2023-09-19T14:28:30.227" v="95" actId="1036"/>
          <ac:spMkLst>
            <pc:docMk/>
            <pc:sldMk cId="4285528405" sldId="290"/>
            <ac:spMk id="28" creationId="{765F3414-4AD0-E649-A936-52A80661C72D}"/>
          </ac:spMkLst>
        </pc:spChg>
        <pc:grpChg chg="add del mod">
          <ac:chgData name="Nico Bonora" userId="6be3ebd4-443f-42a1-b81f-ab835eb6f854" providerId="ADAL" clId="{3D27F3E3-F616-43A7-92AF-B498E1D3DD18}" dt="2023-09-19T14:56:49.969" v="220"/>
          <ac:grpSpMkLst>
            <pc:docMk/>
            <pc:sldMk cId="4285528405" sldId="290"/>
            <ac:grpSpMk id="12" creationId="{2AF114D7-11FD-01B7-5D70-469EA5A8C296}"/>
          </ac:grpSpMkLst>
        </pc:grpChg>
        <pc:grpChg chg="add mod">
          <ac:chgData name="Nico Bonora" userId="6be3ebd4-443f-42a1-b81f-ab835eb6f854" providerId="ADAL" clId="{3D27F3E3-F616-43A7-92AF-B498E1D3DD18}" dt="2023-09-19T14:56:57.225" v="223" actId="1076"/>
          <ac:grpSpMkLst>
            <pc:docMk/>
            <pc:sldMk cId="4285528405" sldId="290"/>
            <ac:grpSpMk id="17" creationId="{10D7A0C3-C92C-64FD-D543-F983F785EA5B}"/>
          </ac:grpSpMkLst>
        </pc:grpChg>
        <pc:picChg chg="mod">
          <ac:chgData name="Nico Bonora" userId="6be3ebd4-443f-42a1-b81f-ab835eb6f854" providerId="ADAL" clId="{3D27F3E3-F616-43A7-92AF-B498E1D3DD18}" dt="2023-09-19T14:28:16.600" v="29" actId="1035"/>
          <ac:picMkLst>
            <pc:docMk/>
            <pc:sldMk cId="4285528405" sldId="290"/>
            <ac:picMk id="2" creationId="{00000000-0000-0000-0000-000000000000}"/>
          </ac:picMkLst>
        </pc:picChg>
        <pc:picChg chg="mod">
          <ac:chgData name="Nico Bonora" userId="6be3ebd4-443f-42a1-b81f-ab835eb6f854" providerId="ADAL" clId="{3D27F3E3-F616-43A7-92AF-B498E1D3DD18}" dt="2023-09-19T14:28:16.600" v="29" actId="1035"/>
          <ac:picMkLst>
            <pc:docMk/>
            <pc:sldMk cId="4285528405" sldId="290"/>
            <ac:picMk id="5" creationId="{7C5495A4-39E5-3247-B1DA-5E2095028658}"/>
          </ac:picMkLst>
        </pc:picChg>
        <pc:picChg chg="add mod">
          <ac:chgData name="Nico Bonora" userId="6be3ebd4-443f-42a1-b81f-ab835eb6f854" providerId="ADAL" clId="{3D27F3E3-F616-43A7-92AF-B498E1D3DD18}" dt="2023-09-19T14:28:32.917" v="96" actId="1076"/>
          <ac:picMkLst>
            <pc:docMk/>
            <pc:sldMk cId="4285528405" sldId="290"/>
            <ac:picMk id="6" creationId="{D7DCE115-3209-00D6-9F19-83794DD26136}"/>
          </ac:picMkLst>
        </pc:picChg>
        <pc:picChg chg="mod">
          <ac:chgData name="Nico Bonora" userId="6be3ebd4-443f-42a1-b81f-ab835eb6f854" providerId="ADAL" clId="{3D27F3E3-F616-43A7-92AF-B498E1D3DD18}" dt="2023-09-19T14:56:46.728" v="219"/>
          <ac:picMkLst>
            <pc:docMk/>
            <pc:sldMk cId="4285528405" sldId="290"/>
            <ac:picMk id="13" creationId="{495D05C7-B122-E807-9EE5-4846DD9888D6}"/>
          </ac:picMkLst>
        </pc:picChg>
        <pc:picChg chg="mod">
          <ac:chgData name="Nico Bonora" userId="6be3ebd4-443f-42a1-b81f-ab835eb6f854" providerId="ADAL" clId="{3D27F3E3-F616-43A7-92AF-B498E1D3DD18}" dt="2023-09-19T14:56:52.645" v="222"/>
          <ac:picMkLst>
            <pc:docMk/>
            <pc:sldMk cId="4285528405" sldId="290"/>
            <ac:picMk id="18" creationId="{3596AAD5-914F-5544-E8C6-E042549EF7BA}"/>
          </ac:picMkLst>
        </pc:picChg>
      </pc:sldChg>
      <pc:sldChg chg="addSp modSp add del mod">
        <pc:chgData name="Nico Bonora" userId="6be3ebd4-443f-42a1-b81f-ab835eb6f854" providerId="ADAL" clId="{3D27F3E3-F616-43A7-92AF-B498E1D3DD18}" dt="2023-09-21T15:00:36.200" v="700" actId="47"/>
        <pc:sldMkLst>
          <pc:docMk/>
          <pc:sldMk cId="0" sldId="296"/>
        </pc:sldMkLst>
        <pc:spChg chg="add mod">
          <ac:chgData name="Nico Bonora" userId="6be3ebd4-443f-42a1-b81f-ab835eb6f854" providerId="ADAL" clId="{3D27F3E3-F616-43A7-92AF-B498E1D3DD18}" dt="2023-09-19T14:37:24.708" v="150" actId="1076"/>
          <ac:spMkLst>
            <pc:docMk/>
            <pc:sldMk cId="0" sldId="296"/>
            <ac:spMk id="4" creationId="{ECB26756-53DC-0729-71D7-F9C09F2655B0}"/>
          </ac:spMkLst>
        </pc:spChg>
        <pc:picChg chg="add mod">
          <ac:chgData name="Nico Bonora" userId="6be3ebd4-443f-42a1-b81f-ab835eb6f854" providerId="ADAL" clId="{3D27F3E3-F616-43A7-92AF-B498E1D3DD18}" dt="2023-09-19T14:36:24.311" v="109" actId="1076"/>
          <ac:picMkLst>
            <pc:docMk/>
            <pc:sldMk cId="0" sldId="296"/>
            <ac:picMk id="3" creationId="{728AC90B-CA6D-9A50-36A6-271FEB6FD90B}"/>
          </ac:picMkLst>
        </pc:picChg>
      </pc:sldChg>
      <pc:sldChg chg="delSp modSp add del mod">
        <pc:chgData name="Nico Bonora" userId="6be3ebd4-443f-42a1-b81f-ab835eb6f854" providerId="ADAL" clId="{3D27F3E3-F616-43A7-92AF-B498E1D3DD18}" dt="2023-09-19T14:36:10.929" v="107" actId="47"/>
        <pc:sldMkLst>
          <pc:docMk/>
          <pc:sldMk cId="0" sldId="311"/>
        </pc:sldMkLst>
        <pc:spChg chg="mod">
          <ac:chgData name="Nico Bonora" userId="6be3ebd4-443f-42a1-b81f-ab835eb6f854" providerId="ADAL" clId="{3D27F3E3-F616-43A7-92AF-B498E1D3DD18}" dt="2023-09-19T14:35:29.795" v="105" actId="27636"/>
          <ac:spMkLst>
            <pc:docMk/>
            <pc:sldMk cId="0" sldId="311"/>
            <ac:spMk id="2" creationId="{00000000-0000-0000-0000-000000000000}"/>
          </ac:spMkLst>
        </pc:spChg>
        <pc:picChg chg="del">
          <ac:chgData name="Nico Bonora" userId="6be3ebd4-443f-42a1-b81f-ab835eb6f854" providerId="ADAL" clId="{3D27F3E3-F616-43A7-92AF-B498E1D3DD18}" dt="2023-09-19T14:35:59.977" v="106" actId="21"/>
          <ac:picMkLst>
            <pc:docMk/>
            <pc:sldMk cId="0" sldId="311"/>
            <ac:picMk id="26" creationId="{00000000-0000-0000-0000-000000000000}"/>
          </ac:picMkLst>
        </pc:picChg>
      </pc:sldChg>
      <pc:sldChg chg="add del ord">
        <pc:chgData name="Nico Bonora" userId="6be3ebd4-443f-42a1-b81f-ab835eb6f854" providerId="ADAL" clId="{3D27F3E3-F616-43A7-92AF-B498E1D3DD18}" dt="2023-09-21T13:41:59.913" v="634"/>
        <pc:sldMkLst>
          <pc:docMk/>
          <pc:sldMk cId="1611043691" sldId="347"/>
        </pc:sldMkLst>
      </pc:sldChg>
      <pc:sldChg chg="add del">
        <pc:chgData name="Nico Bonora" userId="6be3ebd4-443f-42a1-b81f-ab835eb6f854" providerId="ADAL" clId="{3D27F3E3-F616-43A7-92AF-B498E1D3DD18}" dt="2023-09-21T11:35:21.945" v="523" actId="47"/>
        <pc:sldMkLst>
          <pc:docMk/>
          <pc:sldMk cId="1734333356" sldId="349"/>
        </pc:sldMkLst>
      </pc:sldChg>
      <pc:sldChg chg="modSp mod">
        <pc:chgData name="Nico Bonora" userId="6be3ebd4-443f-42a1-b81f-ab835eb6f854" providerId="ADAL" clId="{3D27F3E3-F616-43A7-92AF-B498E1D3DD18}" dt="2023-09-19T14:27:14.233" v="8" actId="1076"/>
        <pc:sldMkLst>
          <pc:docMk/>
          <pc:sldMk cId="1746367553" sldId="357"/>
        </pc:sldMkLst>
        <pc:spChg chg="mod">
          <ac:chgData name="Nico Bonora" userId="6be3ebd4-443f-42a1-b81f-ab835eb6f854" providerId="ADAL" clId="{3D27F3E3-F616-43A7-92AF-B498E1D3DD18}" dt="2023-09-19T14:27:14.233" v="8" actId="1076"/>
          <ac:spMkLst>
            <pc:docMk/>
            <pc:sldMk cId="1746367553" sldId="357"/>
            <ac:spMk id="6" creationId="{387073D1-45DD-91E0-4B9A-06B112416D35}"/>
          </ac:spMkLst>
        </pc:spChg>
      </pc:sldChg>
      <pc:sldChg chg="addSp modSp add del mod">
        <pc:chgData name="Nico Bonora" userId="6be3ebd4-443f-42a1-b81f-ab835eb6f854" providerId="ADAL" clId="{3D27F3E3-F616-43A7-92AF-B498E1D3DD18}" dt="2023-09-21T15:00:32.990" v="699" actId="47"/>
        <pc:sldMkLst>
          <pc:docMk/>
          <pc:sldMk cId="2037913179" sldId="579"/>
        </pc:sldMkLst>
        <pc:spChg chg="add mod">
          <ac:chgData name="Nico Bonora" userId="6be3ebd4-443f-42a1-b81f-ab835eb6f854" providerId="ADAL" clId="{3D27F3E3-F616-43A7-92AF-B498E1D3DD18}" dt="2023-09-19T14:37:14.432" v="148" actId="1037"/>
          <ac:spMkLst>
            <pc:docMk/>
            <pc:sldMk cId="2037913179" sldId="579"/>
            <ac:spMk id="8" creationId="{60C65A60-D88F-906E-8A12-BB48DFBA08A4}"/>
          </ac:spMkLst>
        </pc:spChg>
        <pc:picChg chg="add mod">
          <ac:chgData name="Nico Bonora" userId="6be3ebd4-443f-42a1-b81f-ab835eb6f854" providerId="ADAL" clId="{3D27F3E3-F616-43A7-92AF-B498E1D3DD18}" dt="2023-09-19T14:36:38.162" v="113" actId="1076"/>
          <ac:picMkLst>
            <pc:docMk/>
            <pc:sldMk cId="2037913179" sldId="579"/>
            <ac:picMk id="2" creationId="{C46A4913-888C-A15E-DD25-AC08171064EB}"/>
          </ac:picMkLst>
        </pc:picChg>
      </pc:sldChg>
      <pc:sldChg chg="modSp add del mod">
        <pc:chgData name="Nico Bonora" userId="6be3ebd4-443f-42a1-b81f-ab835eb6f854" providerId="ADAL" clId="{3D27F3E3-F616-43A7-92AF-B498E1D3DD18}" dt="2023-09-19T14:47:20.956" v="181" actId="47"/>
        <pc:sldMkLst>
          <pc:docMk/>
          <pc:sldMk cId="0" sldId="872"/>
        </pc:sldMkLst>
        <pc:spChg chg="mod">
          <ac:chgData name="Nico Bonora" userId="6be3ebd4-443f-42a1-b81f-ab835eb6f854" providerId="ADAL" clId="{3D27F3E3-F616-43A7-92AF-B498E1D3DD18}" dt="2023-09-19T14:46:50.534" v="180" actId="1035"/>
          <ac:spMkLst>
            <pc:docMk/>
            <pc:sldMk cId="0" sldId="872"/>
            <ac:spMk id="2" creationId="{00000000-0000-0000-0000-000000000000}"/>
          </ac:spMkLst>
        </pc:spChg>
      </pc:sldChg>
      <pc:sldChg chg="addSp delSp modSp add mod ord modAnim">
        <pc:chgData name="Nico Bonora" userId="6be3ebd4-443f-42a1-b81f-ab835eb6f854" providerId="ADAL" clId="{3D27F3E3-F616-43A7-92AF-B498E1D3DD18}" dt="2023-09-26T09:57:39.283" v="1459"/>
        <pc:sldMkLst>
          <pc:docMk/>
          <pc:sldMk cId="119336204" sldId="3390"/>
        </pc:sldMkLst>
        <pc:spChg chg="add mod">
          <ac:chgData name="Nico Bonora" userId="6be3ebd4-443f-42a1-b81f-ab835eb6f854" providerId="ADAL" clId="{3D27F3E3-F616-43A7-92AF-B498E1D3DD18}" dt="2023-09-26T09:45:54.844" v="1291" actId="14100"/>
          <ac:spMkLst>
            <pc:docMk/>
            <pc:sldMk cId="119336204" sldId="3390"/>
            <ac:spMk id="2" creationId="{96279885-17A1-432F-FBE8-D143B858F081}"/>
          </ac:spMkLst>
        </pc:spChg>
        <pc:spChg chg="del">
          <ac:chgData name="Nico Bonora" userId="6be3ebd4-443f-42a1-b81f-ab835eb6f854" providerId="ADAL" clId="{3D27F3E3-F616-43A7-92AF-B498E1D3DD18}" dt="2023-09-19T14:50:51.930" v="213" actId="478"/>
          <ac:spMkLst>
            <pc:docMk/>
            <pc:sldMk cId="119336204" sldId="3390"/>
            <ac:spMk id="7" creationId="{00000000-0000-0000-0000-000000000000}"/>
          </ac:spMkLst>
        </pc:spChg>
        <pc:spChg chg="del">
          <ac:chgData name="Nico Bonora" userId="6be3ebd4-443f-42a1-b81f-ab835eb6f854" providerId="ADAL" clId="{3D27F3E3-F616-43A7-92AF-B498E1D3DD18}" dt="2023-09-19T14:50:50.846" v="212" actId="478"/>
          <ac:spMkLst>
            <pc:docMk/>
            <pc:sldMk cId="119336204" sldId="3390"/>
            <ac:spMk id="8" creationId="{00000000-0000-0000-0000-000000000000}"/>
          </ac:spMkLst>
        </pc:spChg>
        <pc:spChg chg="add mod">
          <ac:chgData name="Nico Bonora" userId="6be3ebd4-443f-42a1-b81f-ab835eb6f854" providerId="ADAL" clId="{3D27F3E3-F616-43A7-92AF-B498E1D3DD18}" dt="2023-09-26T09:53:12.833" v="1431" actId="14100"/>
          <ac:spMkLst>
            <pc:docMk/>
            <pc:sldMk cId="119336204" sldId="3390"/>
            <ac:spMk id="8" creationId="{41A17A62-AD04-7997-9702-99CC16A69595}"/>
          </ac:spMkLst>
        </pc:spChg>
        <pc:spChg chg="del">
          <ac:chgData name="Nico Bonora" userId="6be3ebd4-443f-42a1-b81f-ab835eb6f854" providerId="ADAL" clId="{3D27F3E3-F616-43A7-92AF-B498E1D3DD18}" dt="2023-09-19T14:50:42.382" v="209" actId="478"/>
          <ac:spMkLst>
            <pc:docMk/>
            <pc:sldMk cId="119336204" sldId="3390"/>
            <ac:spMk id="9" creationId="{00000000-0000-0000-0000-000000000000}"/>
          </ac:spMkLst>
        </pc:spChg>
        <pc:spChg chg="add mod">
          <ac:chgData name="Nico Bonora" userId="6be3ebd4-443f-42a1-b81f-ab835eb6f854" providerId="ADAL" clId="{3D27F3E3-F616-43A7-92AF-B498E1D3DD18}" dt="2023-09-26T09:57:31.826" v="1457" actId="164"/>
          <ac:spMkLst>
            <pc:docMk/>
            <pc:sldMk cId="119336204" sldId="3390"/>
            <ac:spMk id="9" creationId="{C8154249-21F0-E216-4922-EE92C5DC5B1A}"/>
          </ac:spMkLst>
        </pc:spChg>
        <pc:spChg chg="add mod">
          <ac:chgData name="Nico Bonora" userId="6be3ebd4-443f-42a1-b81f-ab835eb6f854" providerId="ADAL" clId="{3D27F3E3-F616-43A7-92AF-B498E1D3DD18}" dt="2023-09-26T09:57:31.826" v="1457" actId="164"/>
          <ac:spMkLst>
            <pc:docMk/>
            <pc:sldMk cId="119336204" sldId="3390"/>
            <ac:spMk id="10" creationId="{06C5D92E-94D6-8F96-0CB7-CA56F3A6DD08}"/>
          </ac:spMkLst>
        </pc:spChg>
        <pc:spChg chg="add del mod">
          <ac:chgData name="Nico Bonora" userId="6be3ebd4-443f-42a1-b81f-ab835eb6f854" providerId="ADAL" clId="{3D27F3E3-F616-43A7-92AF-B498E1D3DD18}" dt="2023-09-19T14:50:49.404" v="211" actId="478"/>
          <ac:spMkLst>
            <pc:docMk/>
            <pc:sldMk cId="119336204" sldId="3390"/>
            <ac:spMk id="10" creationId="{6CCA8ED9-B50B-5B0E-2741-BA4F9124B735}"/>
          </ac:spMkLst>
        </pc:spChg>
        <pc:spChg chg="add mod">
          <ac:chgData name="Nico Bonora" userId="6be3ebd4-443f-42a1-b81f-ab835eb6f854" providerId="ADAL" clId="{3D27F3E3-F616-43A7-92AF-B498E1D3DD18}" dt="2023-09-26T09:48:26.153" v="1356" actId="1035"/>
          <ac:spMkLst>
            <pc:docMk/>
            <pc:sldMk cId="119336204" sldId="3390"/>
            <ac:spMk id="12" creationId="{64CF067C-92C8-9FA3-69FF-B6C7E783595B}"/>
          </ac:spMkLst>
        </pc:spChg>
        <pc:spChg chg="add mod">
          <ac:chgData name="Nico Bonora" userId="6be3ebd4-443f-42a1-b81f-ab835eb6f854" providerId="ADAL" clId="{3D27F3E3-F616-43A7-92AF-B498E1D3DD18}" dt="2023-09-26T09:48:34.260" v="1359" actId="1076"/>
          <ac:spMkLst>
            <pc:docMk/>
            <pc:sldMk cId="119336204" sldId="3390"/>
            <ac:spMk id="13" creationId="{7EDA66E6-D8A6-FBE3-D753-E81A4EF74198}"/>
          </ac:spMkLst>
        </pc:spChg>
        <pc:spChg chg="add del mod">
          <ac:chgData name="Nico Bonora" userId="6be3ebd4-443f-42a1-b81f-ab835eb6f854" providerId="ADAL" clId="{3D27F3E3-F616-43A7-92AF-B498E1D3DD18}" dt="2023-09-26T09:47:54.291" v="1328" actId="478"/>
          <ac:spMkLst>
            <pc:docMk/>
            <pc:sldMk cId="119336204" sldId="3390"/>
            <ac:spMk id="14" creationId="{A77D3BEF-B914-8BF9-1A61-EDCBCFEFF8CE}"/>
          </ac:spMkLst>
        </pc:spChg>
        <pc:spChg chg="add mod">
          <ac:chgData name="Nico Bonora" userId="6be3ebd4-443f-42a1-b81f-ab835eb6f854" providerId="ADAL" clId="{3D27F3E3-F616-43A7-92AF-B498E1D3DD18}" dt="2023-09-26T09:48:16.294" v="1347" actId="1076"/>
          <ac:spMkLst>
            <pc:docMk/>
            <pc:sldMk cId="119336204" sldId="3390"/>
            <ac:spMk id="15" creationId="{25C2BF86-6693-54D6-F037-76B5863340CE}"/>
          </ac:spMkLst>
        </pc:spChg>
        <pc:spChg chg="add mod">
          <ac:chgData name="Nico Bonora" userId="6be3ebd4-443f-42a1-b81f-ab835eb6f854" providerId="ADAL" clId="{3D27F3E3-F616-43A7-92AF-B498E1D3DD18}" dt="2023-09-26T09:48:50.370" v="1373" actId="1076"/>
          <ac:spMkLst>
            <pc:docMk/>
            <pc:sldMk cId="119336204" sldId="3390"/>
            <ac:spMk id="16" creationId="{FC1A973D-C07E-0B0F-F196-98CF11370DB2}"/>
          </ac:spMkLst>
        </pc:spChg>
        <pc:spChg chg="add mod">
          <ac:chgData name="Nico Bonora" userId="6be3ebd4-443f-42a1-b81f-ab835eb6f854" providerId="ADAL" clId="{3D27F3E3-F616-43A7-92AF-B498E1D3DD18}" dt="2023-09-26T09:57:31.826" v="1457" actId="164"/>
          <ac:spMkLst>
            <pc:docMk/>
            <pc:sldMk cId="119336204" sldId="3390"/>
            <ac:spMk id="17" creationId="{E7CDA95C-F7C3-4D23-0486-42CA4ADBCF3C}"/>
          </ac:spMkLst>
        </pc:spChg>
        <pc:spChg chg="del">
          <ac:chgData name="Nico Bonora" userId="6be3ebd4-443f-42a1-b81f-ab835eb6f854" providerId="ADAL" clId="{3D27F3E3-F616-43A7-92AF-B498E1D3DD18}" dt="2023-09-19T14:50:47.668" v="210" actId="478"/>
          <ac:spMkLst>
            <pc:docMk/>
            <pc:sldMk cId="119336204" sldId="3390"/>
            <ac:spMk id="68" creationId="{00000000-0000-0000-0000-000000000000}"/>
          </ac:spMkLst>
        </pc:spChg>
        <pc:spChg chg="mod">
          <ac:chgData name="Nico Bonora" userId="6be3ebd4-443f-42a1-b81f-ab835eb6f854" providerId="ADAL" clId="{3D27F3E3-F616-43A7-92AF-B498E1D3DD18}" dt="2023-09-19T14:50:19.844" v="207" actId="6549"/>
          <ac:spMkLst>
            <pc:docMk/>
            <pc:sldMk cId="119336204" sldId="3390"/>
            <ac:spMk id="156" creationId="{00000000-0000-0000-0000-000000000000}"/>
          </ac:spMkLst>
        </pc:spChg>
        <pc:grpChg chg="add mod">
          <ac:chgData name="Nico Bonora" userId="6be3ebd4-443f-42a1-b81f-ab835eb6f854" providerId="ADAL" clId="{3D27F3E3-F616-43A7-92AF-B498E1D3DD18}" dt="2023-09-26T09:57:31.826" v="1457" actId="164"/>
          <ac:grpSpMkLst>
            <pc:docMk/>
            <pc:sldMk cId="119336204" sldId="3390"/>
            <ac:grpSpMk id="19" creationId="{93AC9462-9AB1-1B8C-B503-B196C4C7A319}"/>
          </ac:grpSpMkLst>
        </pc:grpChg>
        <pc:picChg chg="add mod">
          <ac:chgData name="Nico Bonora" userId="6be3ebd4-443f-42a1-b81f-ab835eb6f854" providerId="ADAL" clId="{3D27F3E3-F616-43A7-92AF-B498E1D3DD18}" dt="2023-09-26T09:44:35.395" v="1281" actId="571"/>
          <ac:picMkLst>
            <pc:docMk/>
            <pc:sldMk cId="119336204" sldId="3390"/>
            <ac:picMk id="7" creationId="{0AD9C387-26C4-C9A4-B695-B109DDA59CA3}"/>
          </ac:picMkLst>
        </pc:picChg>
        <pc:picChg chg="mod modCrop">
          <ac:chgData name="Nico Bonora" userId="6be3ebd4-443f-42a1-b81f-ab835eb6f854" providerId="ADAL" clId="{3D27F3E3-F616-43A7-92AF-B498E1D3DD18}" dt="2023-09-19T14:50:56.332" v="214" actId="14100"/>
          <ac:picMkLst>
            <pc:docMk/>
            <pc:sldMk cId="119336204" sldId="3390"/>
            <ac:picMk id="11" creationId="{00000000-0000-0000-0000-000000000000}"/>
          </ac:picMkLst>
        </pc:picChg>
        <pc:picChg chg="add mod">
          <ac:chgData name="Nico Bonora" userId="6be3ebd4-443f-42a1-b81f-ab835eb6f854" providerId="ADAL" clId="{3D27F3E3-F616-43A7-92AF-B498E1D3DD18}" dt="2023-09-26T09:56:36.441" v="1449" actId="571"/>
          <ac:picMkLst>
            <pc:docMk/>
            <pc:sldMk cId="119336204" sldId="3390"/>
            <ac:picMk id="18" creationId="{3BC5FDCF-5C13-28A2-820D-2920BC936101}"/>
          </ac:picMkLst>
        </pc:picChg>
      </pc:sldChg>
      <pc:sldChg chg="new del">
        <pc:chgData name="Nico Bonora" userId="6be3ebd4-443f-42a1-b81f-ab835eb6f854" providerId="ADAL" clId="{3D27F3E3-F616-43A7-92AF-B498E1D3DD18}" dt="2023-09-21T10:20:41.555" v="236" actId="47"/>
        <pc:sldMkLst>
          <pc:docMk/>
          <pc:sldMk cId="516862669" sldId="3391"/>
        </pc:sldMkLst>
      </pc:sldChg>
      <pc:sldChg chg="addSp delSp modSp new mod ord">
        <pc:chgData name="Nico Bonora" userId="6be3ebd4-443f-42a1-b81f-ab835eb6f854" providerId="ADAL" clId="{3D27F3E3-F616-43A7-92AF-B498E1D3DD18}" dt="2023-09-26T09:51:38.141" v="1430" actId="167"/>
        <pc:sldMkLst>
          <pc:docMk/>
          <pc:sldMk cId="3367301268" sldId="3392"/>
        </pc:sldMkLst>
        <pc:spChg chg="del">
          <ac:chgData name="Nico Bonora" userId="6be3ebd4-443f-42a1-b81f-ab835eb6f854" providerId="ADAL" clId="{3D27F3E3-F616-43A7-92AF-B498E1D3DD18}" dt="2023-09-21T10:21:13.462" v="242" actId="478"/>
          <ac:spMkLst>
            <pc:docMk/>
            <pc:sldMk cId="3367301268" sldId="3392"/>
            <ac:spMk id="2" creationId="{8965BD0B-B46F-67AF-BB7A-E399DBCCF221}"/>
          </ac:spMkLst>
        </pc:spChg>
        <pc:spChg chg="del">
          <ac:chgData name="Nico Bonora" userId="6be3ebd4-443f-42a1-b81f-ab835eb6f854" providerId="ADAL" clId="{3D27F3E3-F616-43A7-92AF-B498E1D3DD18}" dt="2023-09-21T10:21:04.162" v="241" actId="478"/>
          <ac:spMkLst>
            <pc:docMk/>
            <pc:sldMk cId="3367301268" sldId="3392"/>
            <ac:spMk id="3" creationId="{3701ABB0-C897-E6A6-29FF-FF004BBFAD40}"/>
          </ac:spMkLst>
        </pc:spChg>
        <pc:spChg chg="add mod ord">
          <ac:chgData name="Nico Bonora" userId="6be3ebd4-443f-42a1-b81f-ab835eb6f854" providerId="ADAL" clId="{3D27F3E3-F616-43A7-92AF-B498E1D3DD18}" dt="2023-09-26T09:43:27.946" v="1277" actId="1076"/>
          <ac:spMkLst>
            <pc:docMk/>
            <pc:sldMk cId="3367301268" sldId="3392"/>
            <ac:spMk id="4" creationId="{82EB593A-0566-148B-1CD2-38A3DF9D829C}"/>
          </ac:spMkLst>
        </pc:spChg>
        <pc:spChg chg="add mod">
          <ac:chgData name="Nico Bonora" userId="6be3ebd4-443f-42a1-b81f-ab835eb6f854" providerId="ADAL" clId="{3D27F3E3-F616-43A7-92AF-B498E1D3DD18}" dt="2023-09-21T10:31:34.713" v="479" actId="1076"/>
          <ac:spMkLst>
            <pc:docMk/>
            <pc:sldMk cId="3367301268" sldId="3392"/>
            <ac:spMk id="5" creationId="{0D9851EA-4F40-3EDB-3BBF-12C995F0F7C0}"/>
          </ac:spMkLst>
        </pc:spChg>
        <pc:spChg chg="add mod ord">
          <ac:chgData name="Nico Bonora" userId="6be3ebd4-443f-42a1-b81f-ab835eb6f854" providerId="ADAL" clId="{3D27F3E3-F616-43A7-92AF-B498E1D3DD18}" dt="2023-09-26T09:51:06.887" v="1428" actId="20577"/>
          <ac:spMkLst>
            <pc:docMk/>
            <pc:sldMk cId="3367301268" sldId="3392"/>
            <ac:spMk id="6" creationId="{DFFBD9AD-98A8-FE3C-6785-94208B161F9F}"/>
          </ac:spMkLst>
        </pc:spChg>
        <pc:picChg chg="add del mod">
          <ac:chgData name="Nico Bonora" userId="6be3ebd4-443f-42a1-b81f-ab835eb6f854" providerId="ADAL" clId="{3D27F3E3-F616-43A7-92AF-B498E1D3DD18}" dt="2023-09-26T09:35:03.359" v="762"/>
          <ac:picMkLst>
            <pc:docMk/>
            <pc:sldMk cId="3367301268" sldId="3392"/>
            <ac:picMk id="3" creationId="{EFBE8087-4E06-3859-5161-99965EDB8E40}"/>
          </ac:picMkLst>
        </pc:picChg>
        <pc:picChg chg="add mod">
          <ac:chgData name="Nico Bonora" userId="6be3ebd4-443f-42a1-b81f-ab835eb6f854" providerId="ADAL" clId="{3D27F3E3-F616-43A7-92AF-B498E1D3DD18}" dt="2023-09-21T10:21:25.724" v="247" actId="14100"/>
          <ac:picMkLst>
            <pc:docMk/>
            <pc:sldMk cId="3367301268" sldId="3392"/>
            <ac:picMk id="7" creationId="{2DA34DBE-5036-5D0A-05AA-F27E9064B269}"/>
          </ac:picMkLst>
        </pc:picChg>
        <pc:picChg chg="add mod ord modCrop">
          <ac:chgData name="Nico Bonora" userId="6be3ebd4-443f-42a1-b81f-ab835eb6f854" providerId="ADAL" clId="{3D27F3E3-F616-43A7-92AF-B498E1D3DD18}" dt="2023-09-26T09:51:30.116" v="1429" actId="167"/>
          <ac:picMkLst>
            <pc:docMk/>
            <pc:sldMk cId="3367301268" sldId="3392"/>
            <ac:picMk id="9" creationId="{E3256529-AE39-F35D-2B0E-1CEBAF920F26}"/>
          </ac:picMkLst>
        </pc:picChg>
        <pc:picChg chg="add del mod ord modCrop">
          <ac:chgData name="Nico Bonora" userId="6be3ebd4-443f-42a1-b81f-ab835eb6f854" providerId="ADAL" clId="{3D27F3E3-F616-43A7-92AF-B498E1D3DD18}" dt="2023-09-26T09:38:41.728" v="1167" actId="478"/>
          <ac:picMkLst>
            <pc:docMk/>
            <pc:sldMk cId="3367301268" sldId="3392"/>
            <ac:picMk id="10" creationId="{773E5F11-DF93-0D0F-1881-8F589C5D5D56}"/>
          </ac:picMkLst>
        </pc:picChg>
        <pc:picChg chg="add mod ord modCrop">
          <ac:chgData name="Nico Bonora" userId="6be3ebd4-443f-42a1-b81f-ab835eb6f854" providerId="ADAL" clId="{3D27F3E3-F616-43A7-92AF-B498E1D3DD18}" dt="2023-09-26T09:51:38.141" v="1430" actId="167"/>
          <ac:picMkLst>
            <pc:docMk/>
            <pc:sldMk cId="3367301268" sldId="3392"/>
            <ac:picMk id="12" creationId="{E53D7507-3CC2-85D2-3A65-70DC05038D7B}"/>
          </ac:picMkLst>
        </pc:picChg>
      </pc:sldChg>
      <pc:sldMasterChg chg="delSldLayout">
        <pc:chgData name="Nico Bonora" userId="6be3ebd4-443f-42a1-b81f-ab835eb6f854" providerId="ADAL" clId="{3D27F3E3-F616-43A7-92AF-B498E1D3DD18}" dt="2023-09-21T10:22:42.280" v="311" actId="47"/>
        <pc:sldMasterMkLst>
          <pc:docMk/>
          <pc:sldMasterMk cId="220902506" sldId="2147483648"/>
        </pc:sldMasterMkLst>
        <pc:sldLayoutChg chg="del">
          <pc:chgData name="Nico Bonora" userId="6be3ebd4-443f-42a1-b81f-ab835eb6f854" providerId="ADAL" clId="{3D27F3E3-F616-43A7-92AF-B498E1D3DD18}" dt="2023-09-21T10:22:42.280" v="311" actId="47"/>
          <pc:sldLayoutMkLst>
            <pc:docMk/>
            <pc:sldMasterMk cId="220902506" sldId="2147483648"/>
            <pc:sldLayoutMk cId="1405475857" sldId="214748366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E65FA-6728-4CD8-A478-4B3001391648}" type="datetimeFigureOut">
              <a:rPr lang="it-IT" smtClean="0"/>
              <a:t>28/09/23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42DBBA-C6D6-4F3E-AC87-9D0B29DFB4E9}" type="slidenum">
              <a:rPr lang="it-IT" smtClean="0"/>
              <a:t>‹N›</a:t>
            </a:fld>
            <a:endParaRPr lang="it-IT"/>
          </a:p>
        </p:txBody>
      </p:sp>
    </p:spTree>
    <p:extLst>
      <p:ext uri="{BB962C8B-B14F-4D97-AF65-F5344CB8AC3E}">
        <p14:creationId xmlns:p14="http://schemas.microsoft.com/office/powerpoint/2010/main" val="287982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84B6FA1-E2C2-487D-AA5C-89F4C7EAB958}" type="slidenum">
              <a:rPr lang="it-IT" smtClean="0"/>
              <a:pPr/>
              <a:t>3</a:t>
            </a:fld>
            <a:endParaRPr lang="it-IT"/>
          </a:p>
        </p:txBody>
      </p:sp>
    </p:spTree>
    <p:extLst>
      <p:ext uri="{BB962C8B-B14F-4D97-AF65-F5344CB8AC3E}">
        <p14:creationId xmlns:p14="http://schemas.microsoft.com/office/powerpoint/2010/main" val="1328217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ASAS - Associazione per i Servizi, le Applicazioni e le Tecnologie ICT per lo Spazio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AIAD </a:t>
            </a:r>
            <a:r>
              <a:rPr lang="it-IT" b="1" dirty="0"/>
              <a:t>Aziende Italiane per l’Aerospazio, la Difesa e la Sicurezza</a:t>
            </a:r>
            <a:r>
              <a:rPr lang="it-IT" dirty="0"/>
              <a:t>.</a:t>
            </a:r>
            <a:endParaRPr lang="it-IT" b="1" dirty="0"/>
          </a:p>
          <a:p>
            <a:endParaRPr lang="en-US" dirty="0"/>
          </a:p>
        </p:txBody>
      </p:sp>
      <p:sp>
        <p:nvSpPr>
          <p:cNvPr id="4" name="Slide Number Placeholder 3"/>
          <p:cNvSpPr>
            <a:spLocks noGrp="1"/>
          </p:cNvSpPr>
          <p:nvPr>
            <p:ph type="sldNum" sz="quarter" idx="5"/>
          </p:nvPr>
        </p:nvSpPr>
        <p:spPr/>
        <p:txBody>
          <a:bodyPr/>
          <a:lstStyle/>
          <a:p>
            <a:fld id="{784B6FA1-E2C2-487D-AA5C-89F4C7EAB958}" type="slidenum">
              <a:rPr lang="it-IT" smtClean="0"/>
              <a:pPr/>
              <a:t>4</a:t>
            </a:fld>
            <a:endParaRPr lang="it-IT"/>
          </a:p>
        </p:txBody>
      </p:sp>
    </p:spTree>
    <p:extLst>
      <p:ext uri="{BB962C8B-B14F-4D97-AF65-F5344CB8AC3E}">
        <p14:creationId xmlns:p14="http://schemas.microsoft.com/office/powerpoint/2010/main" val="1157342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A530D-631F-4981-98F0-E6C07C67E1A3}" type="slidenum">
              <a:rPr lang="en-US" smtClean="0"/>
              <a:pPr/>
              <a:t>5</a:t>
            </a:fld>
            <a:endParaRPr lang="en-US" dirty="0"/>
          </a:p>
        </p:txBody>
      </p:sp>
    </p:spTree>
    <p:extLst>
      <p:ext uri="{BB962C8B-B14F-4D97-AF65-F5344CB8AC3E}">
        <p14:creationId xmlns:p14="http://schemas.microsoft.com/office/powerpoint/2010/main" val="71192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5D812-EDAB-2249-8264-E7AA57EBEB6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0936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it-IT"/>
          </a:p>
        </p:txBody>
      </p:sp>
    </p:spTree>
    <p:extLst>
      <p:ext uri="{BB962C8B-B14F-4D97-AF65-F5344CB8AC3E}">
        <p14:creationId xmlns:p14="http://schemas.microsoft.com/office/powerpoint/2010/main" val="520114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CCA8AD-D46D-DA50-CA31-EFBF208B4C2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8E76981-EE82-C756-6460-471F27D03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76128DA-0034-98E8-C853-8A5F1F813FCC}"/>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5" name="Segnaposto piè di pagina 4">
            <a:extLst>
              <a:ext uri="{FF2B5EF4-FFF2-40B4-BE49-F238E27FC236}">
                <a16:creationId xmlns:a16="http://schemas.microsoft.com/office/drawing/2014/main" id="{BA426C8A-E9EB-B1F3-5B71-CFECA5518C8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766484A-A73C-9EDB-A1C0-0F9BAC120217}"/>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268594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609193-568A-2C76-E2CF-1A3792A0720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F17C5F9-E7A4-6819-4A2C-B840EBA1901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CFC8D16-F13E-C118-7EDC-17BC0E02EB8F}"/>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5" name="Segnaposto piè di pagina 4">
            <a:extLst>
              <a:ext uri="{FF2B5EF4-FFF2-40B4-BE49-F238E27FC236}">
                <a16:creationId xmlns:a16="http://schemas.microsoft.com/office/drawing/2014/main" id="{C132E19B-7434-DA51-2930-D5BBC3F8DF8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9FBED1-024F-26D7-25B6-E4526F98219D}"/>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342783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8B5225-EBD6-162E-70A7-7EF31966105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4319709-BDDF-1A16-F3C9-D99B02B7BA3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BB20B78-C0D6-4E2A-4B6C-37970D3C9F94}"/>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5" name="Segnaposto piè di pagina 4">
            <a:extLst>
              <a:ext uri="{FF2B5EF4-FFF2-40B4-BE49-F238E27FC236}">
                <a16:creationId xmlns:a16="http://schemas.microsoft.com/office/drawing/2014/main" id="{D7BF2DF7-EE48-744A-6F46-A1FDCB72CEC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133236-61C6-CF21-93F2-8E13B5726D01}"/>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3651299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ve Columns">
    <p:spTree>
      <p:nvGrpSpPr>
        <p:cNvPr id="1" name=""/>
        <p:cNvGrpSpPr/>
        <p:nvPr/>
      </p:nvGrpSpPr>
      <p:grpSpPr>
        <a:xfrm>
          <a:off x="0" y="0"/>
          <a:ext cx="0" cy="0"/>
          <a:chOff x="0" y="0"/>
          <a:chExt cx="0" cy="0"/>
        </a:xfrm>
      </p:grpSpPr>
      <p:sp>
        <p:nvSpPr>
          <p:cNvPr id="11" name="Subtitle">
            <a:extLst>
              <a:ext uri="{FF2B5EF4-FFF2-40B4-BE49-F238E27FC236}">
                <a16:creationId xmlns:a16="http://schemas.microsoft.com/office/drawing/2014/main" id="{1F23EDD6-5599-E845-BBBB-7D0B0F9B9852}"/>
              </a:ext>
            </a:extLst>
          </p:cNvPr>
          <p:cNvSpPr>
            <a:spLocks noGrp="1"/>
          </p:cNvSpPr>
          <p:nvPr>
            <p:ph type="subTitle" idx="20" hasCustomPrompt="1"/>
          </p:nvPr>
        </p:nvSpPr>
        <p:spPr>
          <a:xfrm>
            <a:off x="442913" y="1276212"/>
            <a:ext cx="11306173" cy="320177"/>
          </a:xfrm>
        </p:spPr>
        <p:txBody>
          <a:bodyPr>
            <a:noAutofit/>
          </a:bodyPr>
          <a:lstStyle>
            <a:lvl1pPr marL="0" indent="0" algn="l">
              <a:lnSpc>
                <a:spcPct val="100000"/>
              </a:lnSpc>
              <a:spcBef>
                <a:spcPts val="0"/>
              </a:spcBef>
              <a:spcAft>
                <a:spcPts val="0"/>
              </a:spcAft>
              <a:buNone/>
              <a:defRPr sz="1800" b="1">
                <a:solidFill>
                  <a:schemeClr val="tx2"/>
                </a:solidFill>
              </a:defRPr>
            </a:lvl1pPr>
            <a:lvl2pPr marL="0" indent="0" algn="l">
              <a:lnSpc>
                <a:spcPct val="100000"/>
              </a:lnSpc>
              <a:spcBef>
                <a:spcPts val="0"/>
              </a:spcBef>
              <a:spcAft>
                <a:spcPts val="0"/>
              </a:spcAft>
              <a:buNone/>
              <a:defRPr sz="1800" b="1">
                <a:solidFill>
                  <a:schemeClr val="tx2"/>
                </a:solidFill>
              </a:defRPr>
            </a:lvl2pPr>
            <a:lvl3pPr marL="0" indent="0" algn="l">
              <a:lnSpc>
                <a:spcPct val="100000"/>
              </a:lnSpc>
              <a:spcBef>
                <a:spcPts val="0"/>
              </a:spcBef>
              <a:spcAft>
                <a:spcPts val="0"/>
              </a:spcAft>
              <a:buNone/>
              <a:defRPr sz="1800" b="1">
                <a:solidFill>
                  <a:schemeClr val="tx2"/>
                </a:solidFill>
              </a:defRPr>
            </a:lvl3pPr>
            <a:lvl4pPr marL="0" indent="0" algn="l">
              <a:lnSpc>
                <a:spcPct val="100000"/>
              </a:lnSpc>
              <a:spcBef>
                <a:spcPts val="0"/>
              </a:spcBef>
              <a:spcAft>
                <a:spcPts val="0"/>
              </a:spcAft>
              <a:buNone/>
              <a:defRPr sz="1800" b="1">
                <a:solidFill>
                  <a:schemeClr val="tx2"/>
                </a:solidFill>
              </a:defRPr>
            </a:lvl4pPr>
            <a:lvl5pPr marL="0" indent="0" algn="l">
              <a:lnSpc>
                <a:spcPct val="100000"/>
              </a:lnSpc>
              <a:spcBef>
                <a:spcPts val="0"/>
              </a:spcBef>
              <a:spcAft>
                <a:spcPts val="0"/>
              </a:spcAft>
              <a:buNone/>
              <a:defRPr sz="1800" b="1">
                <a:solidFill>
                  <a:schemeClr val="tx2"/>
                </a:solidFill>
              </a:defRPr>
            </a:lvl5pPr>
            <a:lvl6pPr marL="0" indent="0" algn="l">
              <a:lnSpc>
                <a:spcPct val="100000"/>
              </a:lnSpc>
              <a:spcBef>
                <a:spcPts val="0"/>
              </a:spcBef>
              <a:spcAft>
                <a:spcPts val="0"/>
              </a:spcAft>
              <a:buNone/>
              <a:defRPr sz="1800" b="1">
                <a:solidFill>
                  <a:schemeClr val="tx2"/>
                </a:solidFill>
              </a:defRPr>
            </a:lvl6pPr>
            <a:lvl7pPr marL="0" indent="0" algn="l">
              <a:lnSpc>
                <a:spcPct val="100000"/>
              </a:lnSpc>
              <a:spcBef>
                <a:spcPts val="0"/>
              </a:spcBef>
              <a:spcAft>
                <a:spcPts val="0"/>
              </a:spcAft>
              <a:buNone/>
              <a:defRPr sz="1800" b="1">
                <a:solidFill>
                  <a:schemeClr val="tx2"/>
                </a:solidFill>
              </a:defRPr>
            </a:lvl7pPr>
            <a:lvl8pPr marL="0" indent="0" algn="l">
              <a:lnSpc>
                <a:spcPct val="100000"/>
              </a:lnSpc>
              <a:spcBef>
                <a:spcPts val="0"/>
              </a:spcBef>
              <a:spcAft>
                <a:spcPts val="0"/>
              </a:spcAft>
              <a:buNone/>
              <a:defRPr sz="1800" b="1">
                <a:solidFill>
                  <a:schemeClr val="tx2"/>
                </a:solidFill>
              </a:defRPr>
            </a:lvl8pPr>
            <a:lvl9pPr marL="0" indent="0" algn="l">
              <a:lnSpc>
                <a:spcPct val="100000"/>
              </a:lnSpc>
              <a:spcBef>
                <a:spcPts val="0"/>
              </a:spcBef>
              <a:spcAft>
                <a:spcPts val="0"/>
              </a:spcAft>
              <a:buNone/>
              <a:defRPr sz="1800" b="1">
                <a:solidFill>
                  <a:schemeClr val="tx2"/>
                </a:solidFill>
              </a:defRPr>
            </a:lvl9pPr>
          </a:lstStyle>
          <a:p>
            <a:r>
              <a:rPr lang="en-US" dirty="0"/>
              <a:t>[Optional slide subtitle]</a:t>
            </a:r>
          </a:p>
        </p:txBody>
      </p:sp>
      <p:sp>
        <p:nvSpPr>
          <p:cNvPr id="5" name="Content Placeholder 1">
            <a:extLst>
              <a:ext uri="{FF2B5EF4-FFF2-40B4-BE49-F238E27FC236}">
                <a16:creationId xmlns:a16="http://schemas.microsoft.com/office/drawing/2014/main" id="{11D6031E-AF9C-3546-86E9-04F0DD023808}"/>
              </a:ext>
            </a:extLst>
          </p:cNvPr>
          <p:cNvSpPr>
            <a:spLocks noGrp="1"/>
          </p:cNvSpPr>
          <p:nvPr>
            <p:ph sz="quarter" idx="19"/>
          </p:nvPr>
        </p:nvSpPr>
        <p:spPr>
          <a:xfrm>
            <a:off x="442912" y="1733550"/>
            <a:ext cx="1995487" cy="4484370"/>
          </a:xfrm>
        </p:spPr>
        <p:txBody>
          <a:bodyPr>
            <a:normAutofit/>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2777045"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p:cNvSpPr>
            <a:spLocks noGrp="1"/>
          </p:cNvSpPr>
          <p:nvPr>
            <p:ph sz="half" idx="13"/>
          </p:nvPr>
        </p:nvSpPr>
        <p:spPr>
          <a:xfrm>
            <a:off x="5111177"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half" idx="14"/>
          </p:nvPr>
        </p:nvSpPr>
        <p:spPr>
          <a:xfrm>
            <a:off x="7445309"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half" idx="15"/>
          </p:nvPr>
        </p:nvSpPr>
        <p:spPr>
          <a:xfrm>
            <a:off x="9779443" y="1733550"/>
            <a:ext cx="1975104" cy="4484370"/>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a:extLst>
              <a:ext uri="{FF2B5EF4-FFF2-40B4-BE49-F238E27FC236}">
                <a16:creationId xmlns:a16="http://schemas.microsoft.com/office/drawing/2014/main" id="{6225CE60-4330-3F4B-89E9-084B27AF9191}"/>
              </a:ext>
            </a:extLst>
          </p:cNvPr>
          <p:cNvSpPr>
            <a:spLocks noGrp="1"/>
          </p:cNvSpPr>
          <p:nvPr>
            <p:ph type="ftr" sz="quarter" idx="17"/>
          </p:nvPr>
        </p:nvSpPr>
        <p:spPr/>
        <p:txBody>
          <a:bodyPr/>
          <a:lstStyle/>
          <a:p>
            <a:r>
              <a:rPr lang="en-US" dirty="0"/>
              <a:t>Presentation Title</a:t>
            </a:r>
          </a:p>
        </p:txBody>
      </p:sp>
      <p:sp>
        <p:nvSpPr>
          <p:cNvPr id="15" name="Footnotes">
            <a:extLst>
              <a:ext uri="{FF2B5EF4-FFF2-40B4-BE49-F238E27FC236}">
                <a16:creationId xmlns:a16="http://schemas.microsoft.com/office/drawing/2014/main" id="{94AEC3BE-1432-41A0-B43A-D407397713DB}"/>
              </a:ext>
            </a:extLst>
          </p:cNvPr>
          <p:cNvSpPr>
            <a:spLocks noGrp="1"/>
          </p:cNvSpPr>
          <p:nvPr>
            <p:ph type="body" sz="quarter" idx="21" hasCustomPrompt="1"/>
          </p:nvPr>
        </p:nvSpPr>
        <p:spPr>
          <a:xfrm>
            <a:off x="2432304" y="6355077"/>
            <a:ext cx="7315200" cy="274322"/>
          </a:xfrm>
        </p:spPr>
        <p:txBody>
          <a:bodyPr anchor="b" anchorCtr="0">
            <a:noAutofit/>
          </a:bodyPr>
          <a:lstStyle>
            <a:lvl1pPr marL="0" indent="0">
              <a:spcAft>
                <a:spcPts val="0"/>
              </a:spcAft>
              <a:buFontTx/>
              <a:buNone/>
              <a:defRPr sz="750"/>
            </a:lvl1pPr>
            <a:lvl2pPr marL="0" indent="0">
              <a:spcAft>
                <a:spcPts val="0"/>
              </a:spcAft>
              <a:buFontTx/>
              <a:buNone/>
              <a:defRPr sz="750"/>
            </a:lvl2pPr>
            <a:lvl3pPr marL="0" indent="0">
              <a:spcAft>
                <a:spcPts val="0"/>
              </a:spcAft>
              <a:buFontTx/>
              <a:buNone/>
              <a:defRPr sz="750"/>
            </a:lvl3pPr>
            <a:lvl4pPr marL="0" indent="0">
              <a:spcAft>
                <a:spcPts val="0"/>
              </a:spcAft>
              <a:buFontTx/>
              <a:buNone/>
              <a:defRPr sz="750"/>
            </a:lvl4pPr>
            <a:lvl5pPr marL="0" indent="0">
              <a:spcAft>
                <a:spcPts val="0"/>
              </a:spcAft>
              <a:buFontTx/>
              <a:buNone/>
              <a:defRPr sz="750"/>
            </a:lvl5pPr>
            <a:lvl6pPr marL="0" indent="0">
              <a:spcAft>
                <a:spcPts val="0"/>
              </a:spcAft>
              <a:buFontTx/>
              <a:buNone/>
              <a:defRPr sz="750"/>
            </a:lvl6pPr>
            <a:lvl7pPr marL="0" indent="0">
              <a:spcAft>
                <a:spcPts val="0"/>
              </a:spcAft>
              <a:buFontTx/>
              <a:buNone/>
              <a:defRPr sz="750"/>
            </a:lvl7pPr>
            <a:lvl8pPr marL="0" indent="0">
              <a:spcAft>
                <a:spcPts val="0"/>
              </a:spcAft>
              <a:buFontTx/>
              <a:buNone/>
              <a:defRPr sz="750"/>
            </a:lvl8pPr>
            <a:lvl9pPr marL="0" indent="0">
              <a:spcAft>
                <a:spcPts val="0"/>
              </a:spcAft>
              <a:buFontTx/>
              <a:buNone/>
              <a:defRPr sz="750"/>
            </a:lvl9pPr>
          </a:lstStyle>
          <a:p>
            <a:pPr lvl="0"/>
            <a:r>
              <a:rPr lang="en-US" dirty="0"/>
              <a:t>[Optional footnotes/references]</a:t>
            </a:r>
          </a:p>
        </p:txBody>
      </p:sp>
      <p:sp>
        <p:nvSpPr>
          <p:cNvPr id="10" name="Date Placeholder">
            <a:extLst>
              <a:ext uri="{FF2B5EF4-FFF2-40B4-BE49-F238E27FC236}">
                <a16:creationId xmlns:a16="http://schemas.microsoft.com/office/drawing/2014/main" id="{670AC742-0EB9-104E-A147-D70060CD786B}"/>
              </a:ext>
            </a:extLst>
          </p:cNvPr>
          <p:cNvSpPr>
            <a:spLocks noGrp="1"/>
          </p:cNvSpPr>
          <p:nvPr>
            <p:ph type="dt" sz="half" idx="16"/>
          </p:nvPr>
        </p:nvSpPr>
        <p:spPr/>
        <p:txBody>
          <a:bodyPr/>
          <a:lstStyle/>
          <a:p>
            <a:r>
              <a:rPr lang="en-US"/>
              <a:t>25 February 2020</a:t>
            </a:r>
            <a:endParaRPr lang="en-US" dirty="0"/>
          </a:p>
        </p:txBody>
      </p:sp>
      <p:sp>
        <p:nvSpPr>
          <p:cNvPr id="13" name="Slide Number Placeholder">
            <a:extLst>
              <a:ext uri="{FF2B5EF4-FFF2-40B4-BE49-F238E27FC236}">
                <a16:creationId xmlns:a16="http://schemas.microsoft.com/office/drawing/2014/main" id="{D840D073-E4B4-184F-A678-71DA9C750595}"/>
              </a:ext>
            </a:extLst>
          </p:cNvPr>
          <p:cNvSpPr>
            <a:spLocks noGrp="1"/>
          </p:cNvSpPr>
          <p:nvPr>
            <p:ph type="sldNum" sz="quarter" idx="18"/>
          </p:nvPr>
        </p:nvSpPr>
        <p:spPr/>
        <p:txBody>
          <a:bodyPr/>
          <a:lstStyle/>
          <a:p>
            <a:fld id="{7870704B-CE94-48CC-AF30-84932A1262A7}" type="slidenum">
              <a:rPr lang="en-US" smtClean="0"/>
              <a:pPr/>
              <a:t>‹N›</a:t>
            </a:fld>
            <a:endParaRPr lang="en-US" dirty="0"/>
          </a:p>
        </p:txBody>
      </p:sp>
      <p:sp>
        <p:nvSpPr>
          <p:cNvPr id="3" name="Title 2">
            <a:extLst>
              <a:ext uri="{FF2B5EF4-FFF2-40B4-BE49-F238E27FC236}">
                <a16:creationId xmlns:a16="http://schemas.microsoft.com/office/drawing/2014/main" id="{E2BAFB50-B102-944F-80BB-0A4F09D00E88}"/>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665990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8F3A75-6148-90EB-0BCF-72E06B03A60A}"/>
              </a:ext>
            </a:extLst>
          </p:cNvPr>
          <p:cNvPicPr>
            <a:picLocks noChangeAspect="1"/>
          </p:cNvPicPr>
          <p:nvPr userDrawn="1"/>
        </p:nvPicPr>
        <p:blipFill>
          <a:blip r:embed="rId2"/>
          <a:stretch>
            <a:fillRect/>
          </a:stretch>
        </p:blipFill>
        <p:spPr>
          <a:xfrm>
            <a:off x="-1" y="6175956"/>
            <a:ext cx="12192000" cy="682044"/>
          </a:xfrm>
          <a:prstGeom prst="rect">
            <a:avLst/>
          </a:prstGeom>
        </p:spPr>
      </p:pic>
      <p:sp>
        <p:nvSpPr>
          <p:cNvPr id="14" name="Titolo 1">
            <a:extLst>
              <a:ext uri="{FF2B5EF4-FFF2-40B4-BE49-F238E27FC236}">
                <a16:creationId xmlns:a16="http://schemas.microsoft.com/office/drawing/2014/main" id="{F657E20B-104D-3AA8-4FF8-D9400106CDA0}"/>
              </a:ext>
            </a:extLst>
          </p:cNvPr>
          <p:cNvSpPr>
            <a:spLocks noGrp="1"/>
          </p:cNvSpPr>
          <p:nvPr>
            <p:ph type="title"/>
          </p:nvPr>
        </p:nvSpPr>
        <p:spPr>
          <a:xfrm>
            <a:off x="838200" y="188555"/>
            <a:ext cx="10515600" cy="1009624"/>
          </a:xfrm>
          <a:prstGeom prst="rect">
            <a:avLst/>
          </a:prstGeom>
        </p:spPr>
        <p:txBody>
          <a:bodyPr/>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it-IT"/>
              <a:t>Fare clic per modificare lo stile del titolo dello schema</a:t>
            </a:r>
          </a:p>
        </p:txBody>
      </p:sp>
      <p:cxnSp>
        <p:nvCxnSpPr>
          <p:cNvPr id="16" name="Connettore 1 8">
            <a:extLst>
              <a:ext uri="{FF2B5EF4-FFF2-40B4-BE49-F238E27FC236}">
                <a16:creationId xmlns:a16="http://schemas.microsoft.com/office/drawing/2014/main" id="{E5DD9C27-882F-A8F6-E400-92739234B6FC}"/>
              </a:ext>
            </a:extLst>
          </p:cNvPr>
          <p:cNvCxnSpPr/>
          <p:nvPr userDrawn="1"/>
        </p:nvCxnSpPr>
        <p:spPr>
          <a:xfrm>
            <a:off x="0" y="6177663"/>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pic>
        <p:nvPicPr>
          <p:cNvPr id="17" name="Immagine 16">
            <a:extLst>
              <a:ext uri="{FF2B5EF4-FFF2-40B4-BE49-F238E27FC236}">
                <a16:creationId xmlns:a16="http://schemas.microsoft.com/office/drawing/2014/main" id="{BE74C62B-45EC-2470-965A-501136DB728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72677"/>
            <a:ext cx="442981" cy="904240"/>
          </a:xfrm>
          <a:prstGeom prst="rect">
            <a:avLst/>
          </a:prstGeom>
        </p:spPr>
      </p:pic>
      <p:cxnSp>
        <p:nvCxnSpPr>
          <p:cNvPr id="21" name="Connettore 1 8">
            <a:extLst>
              <a:ext uri="{FF2B5EF4-FFF2-40B4-BE49-F238E27FC236}">
                <a16:creationId xmlns:a16="http://schemas.microsoft.com/office/drawing/2014/main" id="{4D7E7FFB-4A3F-6981-3CDC-993492EA7484}"/>
              </a:ext>
            </a:extLst>
          </p:cNvPr>
          <p:cNvCxnSpPr/>
          <p:nvPr userDrawn="1"/>
        </p:nvCxnSpPr>
        <p:spPr>
          <a:xfrm>
            <a:off x="0" y="1226779"/>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609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ertina istituzionale blu">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58E61C6-9180-A0E3-ACBC-666EEEC829A8}"/>
              </a:ext>
            </a:extLst>
          </p:cNvPr>
          <p:cNvSpPr/>
          <p:nvPr userDrawn="1"/>
        </p:nvSpPr>
        <p:spPr>
          <a:xfrm>
            <a:off x="0" y="0"/>
            <a:ext cx="12192000" cy="6858000"/>
          </a:xfrm>
          <a:prstGeom prst="rect">
            <a:avLst/>
          </a:prstGeom>
          <a:solidFill>
            <a:srgbClr val="264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264368"/>
              </a:solidFill>
            </a:endParaRPr>
          </a:p>
        </p:txBody>
      </p:sp>
      <p:pic>
        <p:nvPicPr>
          <p:cNvPr id="16" name="Immagine 15">
            <a:extLst>
              <a:ext uri="{FF2B5EF4-FFF2-40B4-BE49-F238E27FC236}">
                <a16:creationId xmlns:a16="http://schemas.microsoft.com/office/drawing/2014/main" id="{D3F5602B-487B-9FE3-0E4E-9001EBF18C3A}"/>
              </a:ext>
            </a:extLst>
          </p:cNvPr>
          <p:cNvPicPr>
            <a:picLocks noChangeAspect="1"/>
          </p:cNvPicPr>
          <p:nvPr userDrawn="1"/>
        </p:nvPicPr>
        <p:blipFill>
          <a:blip r:embed="rId2"/>
          <a:stretch>
            <a:fillRect/>
          </a:stretch>
        </p:blipFill>
        <p:spPr>
          <a:xfrm>
            <a:off x="0" y="0"/>
            <a:ext cx="12192000" cy="1291061"/>
          </a:xfrm>
          <a:prstGeom prst="rect">
            <a:avLst/>
          </a:prstGeom>
        </p:spPr>
      </p:pic>
      <p:sp>
        <p:nvSpPr>
          <p:cNvPr id="2" name="Titolo 1">
            <a:extLst>
              <a:ext uri="{FF2B5EF4-FFF2-40B4-BE49-F238E27FC236}">
                <a16:creationId xmlns:a16="http://schemas.microsoft.com/office/drawing/2014/main" id="{77BF27B2-AE6C-CF69-7324-29A842DB1D9D}"/>
              </a:ext>
            </a:extLst>
          </p:cNvPr>
          <p:cNvSpPr>
            <a:spLocks noGrp="1"/>
          </p:cNvSpPr>
          <p:nvPr>
            <p:ph type="ctrTitle"/>
          </p:nvPr>
        </p:nvSpPr>
        <p:spPr>
          <a:xfrm>
            <a:off x="1371127" y="2474844"/>
            <a:ext cx="7370621" cy="1153259"/>
          </a:xfrm>
        </p:spPr>
        <p:txBody>
          <a:bodyPr lIns="0" tIns="0" rIns="0" bIns="0" anchor="t" anchorCtr="0">
            <a:normAutofit/>
          </a:bodyPr>
          <a:lstStyle>
            <a:lvl1pPr algn="l">
              <a:defRPr sz="3600" b="1">
                <a:solidFill>
                  <a:schemeClr val="bg1"/>
                </a:solidFill>
                <a:latin typeface="+mn-lt"/>
              </a:defRPr>
            </a:lvl1pPr>
          </a:lstStyle>
          <a:p>
            <a:r>
              <a:rPr lang="it-IT"/>
              <a:t>Fare clic per modificare lo stile del titolo</a:t>
            </a:r>
            <a:endParaRPr lang="it-IT" dirty="0"/>
          </a:p>
        </p:txBody>
      </p:sp>
      <p:sp>
        <p:nvSpPr>
          <p:cNvPr id="3" name="Sottotitolo 2">
            <a:extLst>
              <a:ext uri="{FF2B5EF4-FFF2-40B4-BE49-F238E27FC236}">
                <a16:creationId xmlns:a16="http://schemas.microsoft.com/office/drawing/2014/main" id="{4692B8E8-4E71-EDF6-E6C8-43C67FB69EF3}"/>
              </a:ext>
            </a:extLst>
          </p:cNvPr>
          <p:cNvSpPr>
            <a:spLocks noGrp="1"/>
          </p:cNvSpPr>
          <p:nvPr>
            <p:ph type="subTitle" idx="1"/>
          </p:nvPr>
        </p:nvSpPr>
        <p:spPr>
          <a:xfrm>
            <a:off x="1357272" y="3877202"/>
            <a:ext cx="7546708" cy="963781"/>
          </a:xfrm>
        </p:spPr>
        <p:txBody>
          <a:bodyPr lIns="0" tIns="0" rIns="0" bIns="0"/>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7" name="Segnaposto testo 16">
            <a:extLst>
              <a:ext uri="{FF2B5EF4-FFF2-40B4-BE49-F238E27FC236}">
                <a16:creationId xmlns:a16="http://schemas.microsoft.com/office/drawing/2014/main" id="{4D6B392B-E54C-6FE4-7C89-B1D4395B2640}"/>
              </a:ext>
            </a:extLst>
          </p:cNvPr>
          <p:cNvSpPr>
            <a:spLocks noGrp="1"/>
          </p:cNvSpPr>
          <p:nvPr>
            <p:ph type="body" sz="quarter" idx="10"/>
          </p:nvPr>
        </p:nvSpPr>
        <p:spPr>
          <a:xfrm>
            <a:off x="1371128" y="5229909"/>
            <a:ext cx="2843470" cy="752467"/>
          </a:xfrm>
        </p:spPr>
        <p:txBody>
          <a:bodyPr lIns="0" tIns="0" rIns="0" bIns="0">
            <a:normAutofit/>
          </a:bodyPr>
          <a:lstStyle>
            <a:lvl1pPr marL="0" indent="0">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it-IT"/>
              <a:t>Fare clic per modificare stili del testo dello schema</a:t>
            </a:r>
          </a:p>
        </p:txBody>
      </p:sp>
      <p:pic>
        <p:nvPicPr>
          <p:cNvPr id="8" name="Immagine 7" descr="Immagine che contiene testo, oggetto da esterni&#10;&#10;Descrizione generata automaticamente">
            <a:extLst>
              <a:ext uri="{FF2B5EF4-FFF2-40B4-BE49-F238E27FC236}">
                <a16:creationId xmlns:a16="http://schemas.microsoft.com/office/drawing/2014/main" id="{EE665D32-C3B4-7D17-A552-03A99AD218E6}"/>
              </a:ext>
            </a:extLst>
          </p:cNvPr>
          <p:cNvPicPr>
            <a:picLocks noChangeAspect="1"/>
          </p:cNvPicPr>
          <p:nvPr userDrawn="1"/>
        </p:nvPicPr>
        <p:blipFill>
          <a:blip r:embed="rId3"/>
          <a:stretch>
            <a:fillRect/>
          </a:stretch>
        </p:blipFill>
        <p:spPr>
          <a:xfrm>
            <a:off x="804438" y="247439"/>
            <a:ext cx="3258596" cy="796181"/>
          </a:xfrm>
          <a:prstGeom prst="rect">
            <a:avLst/>
          </a:prstGeom>
        </p:spPr>
      </p:pic>
      <p:pic>
        <p:nvPicPr>
          <p:cNvPr id="9" name="Immagine 8">
            <a:extLst>
              <a:ext uri="{FF2B5EF4-FFF2-40B4-BE49-F238E27FC236}">
                <a16:creationId xmlns:a16="http://schemas.microsoft.com/office/drawing/2014/main" id="{3F53F9FA-F46F-E4F7-4237-E893EA01866F}"/>
              </a:ext>
            </a:extLst>
          </p:cNvPr>
          <p:cNvPicPr>
            <a:picLocks noChangeAspect="1"/>
          </p:cNvPicPr>
          <p:nvPr userDrawn="1"/>
        </p:nvPicPr>
        <p:blipFill>
          <a:blip r:embed="rId4"/>
          <a:stretch>
            <a:fillRect/>
          </a:stretch>
        </p:blipFill>
        <p:spPr>
          <a:xfrm>
            <a:off x="7246496" y="3995"/>
            <a:ext cx="4945504" cy="6858000"/>
          </a:xfrm>
          <a:prstGeom prst="rect">
            <a:avLst/>
          </a:prstGeom>
        </p:spPr>
      </p:pic>
    </p:spTree>
    <p:extLst>
      <p:ext uri="{BB962C8B-B14F-4D97-AF65-F5344CB8AC3E}">
        <p14:creationId xmlns:p14="http://schemas.microsoft.com/office/powerpoint/2010/main" val="1091227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ertina istituzionale con foto">
    <p:spTree>
      <p:nvGrpSpPr>
        <p:cNvPr id="1" name=""/>
        <p:cNvGrpSpPr/>
        <p:nvPr/>
      </p:nvGrpSpPr>
      <p:grpSpPr>
        <a:xfrm>
          <a:off x="0" y="0"/>
          <a:ext cx="0" cy="0"/>
          <a:chOff x="0" y="0"/>
          <a:chExt cx="0" cy="0"/>
        </a:xfrm>
      </p:grpSpPr>
      <p:pic>
        <p:nvPicPr>
          <p:cNvPr id="9" name="Immagine 8" descr="Immagine che contiene acqua, esterni, scogliera, blu&#10;&#10;Descrizione generata automaticamente">
            <a:extLst>
              <a:ext uri="{FF2B5EF4-FFF2-40B4-BE49-F238E27FC236}">
                <a16:creationId xmlns:a16="http://schemas.microsoft.com/office/drawing/2014/main" id="{F3EDA99B-0248-6D7B-83F0-EED1746A3ACF}"/>
              </a:ext>
            </a:extLst>
          </p:cNvPr>
          <p:cNvPicPr>
            <a:picLocks noChangeAspect="1"/>
          </p:cNvPicPr>
          <p:nvPr userDrawn="1"/>
        </p:nvPicPr>
        <p:blipFill rotWithShape="1">
          <a:blip r:embed="rId2"/>
          <a:srcRect l="5820" t="20123" r="4628" b="15821"/>
          <a:stretch/>
        </p:blipFill>
        <p:spPr>
          <a:xfrm>
            <a:off x="0" y="317333"/>
            <a:ext cx="12192000" cy="6540668"/>
          </a:xfrm>
          <a:prstGeom prst="rect">
            <a:avLst/>
          </a:prstGeom>
        </p:spPr>
      </p:pic>
      <p:pic>
        <p:nvPicPr>
          <p:cNvPr id="16" name="Immagine 15">
            <a:extLst>
              <a:ext uri="{FF2B5EF4-FFF2-40B4-BE49-F238E27FC236}">
                <a16:creationId xmlns:a16="http://schemas.microsoft.com/office/drawing/2014/main" id="{D3F5602B-487B-9FE3-0E4E-9001EBF18C3A}"/>
              </a:ext>
            </a:extLst>
          </p:cNvPr>
          <p:cNvPicPr>
            <a:picLocks noChangeAspect="1"/>
          </p:cNvPicPr>
          <p:nvPr userDrawn="1"/>
        </p:nvPicPr>
        <p:blipFill>
          <a:blip r:embed="rId3"/>
          <a:stretch>
            <a:fillRect/>
          </a:stretch>
        </p:blipFill>
        <p:spPr>
          <a:xfrm>
            <a:off x="0" y="0"/>
            <a:ext cx="12192000" cy="1291061"/>
          </a:xfrm>
          <a:prstGeom prst="rect">
            <a:avLst/>
          </a:prstGeom>
        </p:spPr>
      </p:pic>
      <p:sp>
        <p:nvSpPr>
          <p:cNvPr id="10" name="Titolo 1">
            <a:extLst>
              <a:ext uri="{FF2B5EF4-FFF2-40B4-BE49-F238E27FC236}">
                <a16:creationId xmlns:a16="http://schemas.microsoft.com/office/drawing/2014/main" id="{37DF9BBC-55F5-6CA3-D2F6-CC08DE6134E4}"/>
              </a:ext>
            </a:extLst>
          </p:cNvPr>
          <p:cNvSpPr>
            <a:spLocks noGrp="1"/>
          </p:cNvSpPr>
          <p:nvPr>
            <p:ph type="ctrTitle"/>
          </p:nvPr>
        </p:nvSpPr>
        <p:spPr>
          <a:xfrm>
            <a:off x="1371127" y="2474844"/>
            <a:ext cx="7370621" cy="1153259"/>
          </a:xfrm>
        </p:spPr>
        <p:txBody>
          <a:bodyPr lIns="0" tIns="0" rIns="0" bIns="0" anchor="t" anchorCtr="0">
            <a:normAutofit/>
          </a:bodyPr>
          <a:lstStyle>
            <a:lvl1pPr algn="l">
              <a:defRPr sz="3600" b="1">
                <a:solidFill>
                  <a:schemeClr val="bg1"/>
                </a:solidFill>
                <a:latin typeface="+mn-lt"/>
              </a:defRPr>
            </a:lvl1pPr>
          </a:lstStyle>
          <a:p>
            <a:r>
              <a:rPr lang="it-IT"/>
              <a:t>Fare clic per modificare lo stile del titolo</a:t>
            </a:r>
            <a:endParaRPr lang="it-IT" dirty="0"/>
          </a:p>
        </p:txBody>
      </p:sp>
      <p:sp>
        <p:nvSpPr>
          <p:cNvPr id="11" name="Sottotitolo 2">
            <a:extLst>
              <a:ext uri="{FF2B5EF4-FFF2-40B4-BE49-F238E27FC236}">
                <a16:creationId xmlns:a16="http://schemas.microsoft.com/office/drawing/2014/main" id="{31854919-6A5D-AB6C-1064-F22BA5CC8544}"/>
              </a:ext>
            </a:extLst>
          </p:cNvPr>
          <p:cNvSpPr>
            <a:spLocks noGrp="1"/>
          </p:cNvSpPr>
          <p:nvPr>
            <p:ph type="subTitle" idx="1"/>
          </p:nvPr>
        </p:nvSpPr>
        <p:spPr>
          <a:xfrm>
            <a:off x="1357272" y="3877202"/>
            <a:ext cx="7546708" cy="963781"/>
          </a:xfrm>
        </p:spPr>
        <p:txBody>
          <a:bodyPr lIns="0" tIns="0" rIns="0" bIns="0"/>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2" name="Segnaposto testo 16">
            <a:extLst>
              <a:ext uri="{FF2B5EF4-FFF2-40B4-BE49-F238E27FC236}">
                <a16:creationId xmlns:a16="http://schemas.microsoft.com/office/drawing/2014/main" id="{046F5319-2285-0EEA-702F-878A56DF6C73}"/>
              </a:ext>
            </a:extLst>
          </p:cNvPr>
          <p:cNvSpPr>
            <a:spLocks noGrp="1"/>
          </p:cNvSpPr>
          <p:nvPr>
            <p:ph type="body" sz="quarter" idx="10"/>
          </p:nvPr>
        </p:nvSpPr>
        <p:spPr>
          <a:xfrm>
            <a:off x="1371128" y="5229909"/>
            <a:ext cx="2843470" cy="752467"/>
          </a:xfrm>
        </p:spPr>
        <p:txBody>
          <a:bodyPr lIns="0" tIns="0" rIns="0" bIns="0">
            <a:normAutofit/>
          </a:bodyPr>
          <a:lstStyle>
            <a:lvl1pPr marL="0" indent="0">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it-IT"/>
              <a:t>Fare clic per modificare stili del testo dello schema</a:t>
            </a:r>
          </a:p>
        </p:txBody>
      </p:sp>
      <p:pic>
        <p:nvPicPr>
          <p:cNvPr id="14" name="Immagine 13" descr="Immagine che contiene testo, oggetto da esterni&#10;&#10;Descrizione generata automaticamente">
            <a:extLst>
              <a:ext uri="{FF2B5EF4-FFF2-40B4-BE49-F238E27FC236}">
                <a16:creationId xmlns:a16="http://schemas.microsoft.com/office/drawing/2014/main" id="{8395B0AD-3C49-372C-794F-DF69161921D4}"/>
              </a:ext>
            </a:extLst>
          </p:cNvPr>
          <p:cNvPicPr>
            <a:picLocks noChangeAspect="1"/>
          </p:cNvPicPr>
          <p:nvPr userDrawn="1"/>
        </p:nvPicPr>
        <p:blipFill>
          <a:blip r:embed="rId4"/>
          <a:stretch>
            <a:fillRect/>
          </a:stretch>
        </p:blipFill>
        <p:spPr>
          <a:xfrm>
            <a:off x="804438" y="247439"/>
            <a:ext cx="3258596" cy="796181"/>
          </a:xfrm>
          <a:prstGeom prst="rect">
            <a:avLst/>
          </a:prstGeom>
        </p:spPr>
      </p:pic>
      <p:sp>
        <p:nvSpPr>
          <p:cNvPr id="2" name="CasellaDiTesto 1">
            <a:extLst>
              <a:ext uri="{FF2B5EF4-FFF2-40B4-BE49-F238E27FC236}">
                <a16:creationId xmlns:a16="http://schemas.microsoft.com/office/drawing/2014/main" id="{0A05A7FA-EFFC-729D-78CC-6A62BA703F2D}"/>
              </a:ext>
            </a:extLst>
          </p:cNvPr>
          <p:cNvSpPr txBox="1"/>
          <p:nvPr userDrawn="1"/>
        </p:nvSpPr>
        <p:spPr>
          <a:xfrm>
            <a:off x="7977404" y="5090082"/>
            <a:ext cx="3200400" cy="1200329"/>
          </a:xfrm>
          <a:prstGeom prst="rect">
            <a:avLst/>
          </a:prstGeom>
          <a:noFill/>
          <a:ln>
            <a:solidFill>
              <a:srgbClr val="FFFF00"/>
            </a:solidFill>
            <a:prstDash val="dash"/>
          </a:ln>
        </p:spPr>
        <p:txBody>
          <a:bodyPr wrap="square" rtlCol="0">
            <a:spAutoFit/>
          </a:bodyPr>
          <a:lstStyle/>
          <a:p>
            <a:r>
              <a:rPr lang="it-IT" b="1" dirty="0">
                <a:solidFill>
                  <a:srgbClr val="FFFF00"/>
                </a:solidFill>
              </a:rPr>
              <a:t>LA FOTO UTILIZZATA</a:t>
            </a:r>
            <a:br>
              <a:rPr lang="it-IT" b="1" dirty="0">
                <a:solidFill>
                  <a:srgbClr val="FFFF00"/>
                </a:solidFill>
              </a:rPr>
            </a:br>
            <a:r>
              <a:rPr lang="it-IT" b="1" dirty="0">
                <a:solidFill>
                  <a:srgbClr val="FFFF00"/>
                </a:solidFill>
              </a:rPr>
              <a:t>È UN FACSIMILE</a:t>
            </a:r>
          </a:p>
          <a:p>
            <a:r>
              <a:rPr lang="it-IT" b="1" dirty="0">
                <a:solidFill>
                  <a:srgbClr val="FFFF00"/>
                </a:solidFill>
              </a:rPr>
              <a:t>Deve essere sostituita con foto ad hoc</a:t>
            </a:r>
          </a:p>
        </p:txBody>
      </p:sp>
    </p:spTree>
    <p:extLst>
      <p:ext uri="{BB962C8B-B14F-4D97-AF65-F5344CB8AC3E}">
        <p14:creationId xmlns:p14="http://schemas.microsoft.com/office/powerpoint/2010/main" val="4002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ertina Fondo grafico">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C0D919EF-4618-0E2A-848F-B670726E200C}"/>
              </a:ext>
            </a:extLst>
          </p:cNvPr>
          <p:cNvPicPr>
            <a:picLocks noChangeAspect="1"/>
          </p:cNvPicPr>
          <p:nvPr userDrawn="1"/>
        </p:nvPicPr>
        <p:blipFill>
          <a:blip r:embed="rId2"/>
          <a:stretch>
            <a:fillRect/>
          </a:stretch>
        </p:blipFill>
        <p:spPr>
          <a:xfrm>
            <a:off x="0" y="11668"/>
            <a:ext cx="12192000" cy="6834663"/>
          </a:xfrm>
          <a:prstGeom prst="rect">
            <a:avLst/>
          </a:prstGeom>
        </p:spPr>
      </p:pic>
      <p:sp>
        <p:nvSpPr>
          <p:cNvPr id="10" name="Titolo 1">
            <a:extLst>
              <a:ext uri="{FF2B5EF4-FFF2-40B4-BE49-F238E27FC236}">
                <a16:creationId xmlns:a16="http://schemas.microsoft.com/office/drawing/2014/main" id="{37DF9BBC-55F5-6CA3-D2F6-CC08DE6134E4}"/>
              </a:ext>
            </a:extLst>
          </p:cNvPr>
          <p:cNvSpPr>
            <a:spLocks noGrp="1"/>
          </p:cNvSpPr>
          <p:nvPr>
            <p:ph type="ctrTitle"/>
          </p:nvPr>
        </p:nvSpPr>
        <p:spPr>
          <a:xfrm>
            <a:off x="2965990" y="2474844"/>
            <a:ext cx="5600267" cy="1153259"/>
          </a:xfrm>
        </p:spPr>
        <p:txBody>
          <a:bodyPr lIns="0" tIns="0" rIns="0" bIns="0" anchor="t" anchorCtr="0">
            <a:normAutofit/>
          </a:bodyPr>
          <a:lstStyle>
            <a:lvl1pPr algn="l">
              <a:defRPr sz="3600" b="1">
                <a:solidFill>
                  <a:schemeClr val="bg1"/>
                </a:solidFill>
                <a:latin typeface="+mn-lt"/>
              </a:defRPr>
            </a:lvl1pPr>
          </a:lstStyle>
          <a:p>
            <a:r>
              <a:rPr lang="it-IT"/>
              <a:t>Fare clic per modificare lo stile del titolo</a:t>
            </a:r>
            <a:endParaRPr lang="it-IT" dirty="0"/>
          </a:p>
        </p:txBody>
      </p:sp>
      <p:sp>
        <p:nvSpPr>
          <p:cNvPr id="11" name="Sottotitolo 2">
            <a:extLst>
              <a:ext uri="{FF2B5EF4-FFF2-40B4-BE49-F238E27FC236}">
                <a16:creationId xmlns:a16="http://schemas.microsoft.com/office/drawing/2014/main" id="{31854919-6A5D-AB6C-1064-F22BA5CC8544}"/>
              </a:ext>
            </a:extLst>
          </p:cNvPr>
          <p:cNvSpPr>
            <a:spLocks noGrp="1"/>
          </p:cNvSpPr>
          <p:nvPr>
            <p:ph type="subTitle" idx="1"/>
          </p:nvPr>
        </p:nvSpPr>
        <p:spPr>
          <a:xfrm>
            <a:off x="2994429" y="3877202"/>
            <a:ext cx="5734060" cy="963781"/>
          </a:xfrm>
        </p:spPr>
        <p:txBody>
          <a:bodyPr lIns="0" tIns="0" rIns="0" bIns="0">
            <a:normAutofit/>
          </a:bodyPr>
          <a:lstStyle>
            <a:lvl1pPr marL="0" indent="0" algn="l">
              <a:buNone/>
              <a:defRPr sz="2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2" name="Segnaposto testo 16">
            <a:extLst>
              <a:ext uri="{FF2B5EF4-FFF2-40B4-BE49-F238E27FC236}">
                <a16:creationId xmlns:a16="http://schemas.microsoft.com/office/drawing/2014/main" id="{046F5319-2285-0EEA-702F-878A56DF6C73}"/>
              </a:ext>
            </a:extLst>
          </p:cNvPr>
          <p:cNvSpPr>
            <a:spLocks noGrp="1"/>
          </p:cNvSpPr>
          <p:nvPr>
            <p:ph type="body" sz="quarter" idx="10"/>
          </p:nvPr>
        </p:nvSpPr>
        <p:spPr>
          <a:xfrm>
            <a:off x="2994429" y="5229909"/>
            <a:ext cx="3322320" cy="752467"/>
          </a:xfrm>
        </p:spPr>
        <p:txBody>
          <a:bodyPr lIns="0" tIns="0" rIns="0" bIns="0">
            <a:normAutofit/>
          </a:bodyPr>
          <a:lstStyle>
            <a:lvl1pPr marL="0" indent="0">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it-IT"/>
              <a:t>Fare clic per modificare stili del testo dello schema</a:t>
            </a:r>
          </a:p>
        </p:txBody>
      </p:sp>
      <p:pic>
        <p:nvPicPr>
          <p:cNvPr id="5" name="Elemento grafico 4">
            <a:extLst>
              <a:ext uri="{FF2B5EF4-FFF2-40B4-BE49-F238E27FC236}">
                <a16:creationId xmlns:a16="http://schemas.microsoft.com/office/drawing/2014/main" id="{8BEE2298-4659-8CD7-6577-C1C8CB6F04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66678" y="340093"/>
            <a:ext cx="3258596" cy="798247"/>
          </a:xfrm>
          <a:prstGeom prst="rect">
            <a:avLst/>
          </a:prstGeom>
        </p:spPr>
      </p:pic>
      <p:sp>
        <p:nvSpPr>
          <p:cNvPr id="8" name="CasellaDiTesto 7">
            <a:extLst>
              <a:ext uri="{FF2B5EF4-FFF2-40B4-BE49-F238E27FC236}">
                <a16:creationId xmlns:a16="http://schemas.microsoft.com/office/drawing/2014/main" id="{E084AA16-CBE8-50B9-58FF-9B118DDBED99}"/>
              </a:ext>
            </a:extLst>
          </p:cNvPr>
          <p:cNvSpPr txBox="1"/>
          <p:nvPr userDrawn="1"/>
        </p:nvSpPr>
        <p:spPr>
          <a:xfrm>
            <a:off x="-249382" y="2850078"/>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671740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16F7A-75F3-DF1E-2673-F2C53C1FB0E7}"/>
              </a:ext>
            </a:extLst>
          </p:cNvPr>
          <p:cNvSpPr>
            <a:spLocks noGrp="1"/>
          </p:cNvSpPr>
          <p:nvPr>
            <p:ph type="title"/>
          </p:nvPr>
        </p:nvSpPr>
        <p:spPr>
          <a:xfrm>
            <a:off x="838200" y="344515"/>
            <a:ext cx="10845800" cy="632402"/>
          </a:xfrm>
        </p:spPr>
        <p:txBody>
          <a:bodyPr lIns="0" tIns="0" rIns="0" bIns="0" anchor="t" anchorCtr="0">
            <a:normAutofit/>
          </a:bodyPr>
          <a:lstStyle>
            <a:lvl1pPr>
              <a:defRPr sz="3200" b="1">
                <a:solidFill>
                  <a:srgbClr val="264368"/>
                </a:solidFill>
                <a:latin typeface="+mn-lt"/>
              </a:defRPr>
            </a:lvl1pPr>
          </a:lstStyle>
          <a:p>
            <a:r>
              <a:rPr lang="it-IT"/>
              <a:t>Fare clic per modificare lo stile del titolo</a:t>
            </a:r>
            <a:endParaRPr lang="it-IT" dirty="0"/>
          </a:p>
        </p:txBody>
      </p:sp>
      <p:sp>
        <p:nvSpPr>
          <p:cNvPr id="3" name="Segnaposto contenuto 2">
            <a:extLst>
              <a:ext uri="{FF2B5EF4-FFF2-40B4-BE49-F238E27FC236}">
                <a16:creationId xmlns:a16="http://schemas.microsoft.com/office/drawing/2014/main" id="{8BED34D6-D110-0464-8FCC-05B24E31479C}"/>
              </a:ext>
            </a:extLst>
          </p:cNvPr>
          <p:cNvSpPr>
            <a:spLocks noGrp="1"/>
          </p:cNvSpPr>
          <p:nvPr>
            <p:ph idx="1"/>
          </p:nvPr>
        </p:nvSpPr>
        <p:spPr>
          <a:xfrm>
            <a:off x="838200" y="1208174"/>
            <a:ext cx="10845800" cy="4441651"/>
          </a:xfrm>
        </p:spPr>
        <p:txBody>
          <a:bodyPr lIns="0" tIns="0" rIns="0" bIns="0">
            <a:noAutofit/>
          </a:bodyPr>
          <a:lstStyle>
            <a:lvl1pPr marL="0" indent="0">
              <a:buClr>
                <a:srgbClr val="CE843C"/>
              </a:buClr>
              <a:buFontTx/>
              <a:buNone/>
              <a:defRPr>
                <a:solidFill>
                  <a:srgbClr val="264368"/>
                </a:solidFill>
              </a:defRPr>
            </a:lvl1pPr>
            <a:lvl2pPr>
              <a:buClr>
                <a:srgbClr val="CE843C"/>
              </a:buClr>
              <a:defRPr>
                <a:solidFill>
                  <a:srgbClr val="264368"/>
                </a:solidFill>
              </a:defRPr>
            </a:lvl2pPr>
            <a:lvl3pPr>
              <a:buClr>
                <a:srgbClr val="CE843C"/>
              </a:buClr>
              <a:defRPr>
                <a:solidFill>
                  <a:srgbClr val="264368"/>
                </a:solidFill>
              </a:defRPr>
            </a:lvl3pPr>
            <a:lvl4pPr>
              <a:buClr>
                <a:srgbClr val="CE843C"/>
              </a:buClr>
              <a:defRPr>
                <a:solidFill>
                  <a:srgbClr val="264368"/>
                </a:solidFill>
              </a:defRPr>
            </a:lvl4pPr>
            <a:lvl5pPr>
              <a:buClr>
                <a:srgbClr val="CE843C"/>
              </a:buClr>
              <a:defRPr>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6AD4A0DB-2BF6-6397-8561-6088322A7C24}"/>
              </a:ext>
            </a:extLst>
          </p:cNvPr>
          <p:cNvSpPr>
            <a:spLocks noGrp="1"/>
          </p:cNvSpPr>
          <p:nvPr>
            <p:ph type="dt" sz="half" idx="10"/>
          </p:nvPr>
        </p:nvSpPr>
        <p:spPr>
          <a:xfrm>
            <a:off x="838200" y="6356350"/>
            <a:ext cx="1397000" cy="365125"/>
          </a:xfrm>
          <a:prstGeom prst="rect">
            <a:avLst/>
          </a:prstGeom>
        </p:spPr>
        <p:txBody>
          <a:bodyPr/>
          <a:lstStyle/>
          <a:p>
            <a:fld id="{7E263F11-8A62-5C48-A45E-7EE945F7625D}" type="datetimeFigureOut">
              <a:rPr lang="it-IT" smtClean="0"/>
              <a:pPr/>
              <a:t>28/09/23</a:t>
            </a:fld>
            <a:endParaRPr lang="it-IT"/>
          </a:p>
        </p:txBody>
      </p:sp>
      <p:sp>
        <p:nvSpPr>
          <p:cNvPr id="5" name="Segnaposto piè di pagina 4">
            <a:extLst>
              <a:ext uri="{FF2B5EF4-FFF2-40B4-BE49-F238E27FC236}">
                <a16:creationId xmlns:a16="http://schemas.microsoft.com/office/drawing/2014/main" id="{406B5DA4-1DC0-17FB-3767-D4B5172E1AFA}"/>
              </a:ext>
            </a:extLst>
          </p:cNvPr>
          <p:cNvSpPr>
            <a:spLocks noGrp="1"/>
          </p:cNvSpPr>
          <p:nvPr>
            <p:ph type="ftr" sz="quarter" idx="11"/>
          </p:nvPr>
        </p:nvSpPr>
        <p:spPr>
          <a:xfrm>
            <a:off x="2479040" y="6356350"/>
            <a:ext cx="4114800" cy="365125"/>
          </a:xfrm>
          <a:prstGeom prst="rect">
            <a:avLst/>
          </a:prstGeom>
        </p:spPr>
        <p:txBody>
          <a:bodyPr/>
          <a:lstStyle>
            <a:lvl1pPr algn="l">
              <a:defRPr/>
            </a:lvl1pPr>
          </a:lstStyle>
          <a:p>
            <a:endParaRPr lang="it-IT" dirty="0"/>
          </a:p>
        </p:txBody>
      </p:sp>
      <p:sp>
        <p:nvSpPr>
          <p:cNvPr id="6" name="Segnaposto numero diapositiva 5">
            <a:extLst>
              <a:ext uri="{FF2B5EF4-FFF2-40B4-BE49-F238E27FC236}">
                <a16:creationId xmlns:a16="http://schemas.microsoft.com/office/drawing/2014/main" id="{B14C02E3-DE47-8EA5-9E20-AC207BCD5FA4}"/>
              </a:ext>
            </a:extLst>
          </p:cNvPr>
          <p:cNvSpPr>
            <a:spLocks noGrp="1"/>
          </p:cNvSpPr>
          <p:nvPr>
            <p:ph type="sldNum" sz="quarter" idx="12"/>
          </p:nvPr>
        </p:nvSpPr>
        <p:spPr>
          <a:xfrm>
            <a:off x="6995160" y="6356350"/>
            <a:ext cx="2743200" cy="365125"/>
          </a:xfrm>
          <a:prstGeom prst="rect">
            <a:avLst/>
          </a:prstGeom>
        </p:spPr>
        <p:txBody>
          <a:bodyPr/>
          <a:lstStyle/>
          <a:p>
            <a:fld id="{81D2BC12-A084-134F-A110-B94253968681}" type="slidenum">
              <a:rPr lang="it-IT" smtClean="0"/>
              <a:pPr/>
              <a:t>‹N›</a:t>
            </a:fld>
            <a:endParaRPr lang="it-IT"/>
          </a:p>
        </p:txBody>
      </p:sp>
      <p:pic>
        <p:nvPicPr>
          <p:cNvPr id="7" name="Immagine 6" descr="Immagine che contiene testo, oggetto da esterni&#10;&#10;Descrizione generata automaticamente">
            <a:extLst>
              <a:ext uri="{FF2B5EF4-FFF2-40B4-BE49-F238E27FC236}">
                <a16:creationId xmlns:a16="http://schemas.microsoft.com/office/drawing/2014/main" id="{82F1A067-CBA7-9768-317C-E2524A762096}"/>
              </a:ext>
            </a:extLst>
          </p:cNvPr>
          <p:cNvPicPr>
            <a:picLocks noChangeAspect="1"/>
          </p:cNvPicPr>
          <p:nvPr userDrawn="1"/>
        </p:nvPicPr>
        <p:blipFill>
          <a:blip r:embed="rId2"/>
          <a:stretch>
            <a:fillRect/>
          </a:stretch>
        </p:blipFill>
        <p:spPr>
          <a:xfrm>
            <a:off x="9982200" y="6281554"/>
            <a:ext cx="1701800" cy="415805"/>
          </a:xfrm>
          <a:prstGeom prst="rect">
            <a:avLst/>
          </a:prstGeom>
        </p:spPr>
      </p:pic>
      <p:cxnSp>
        <p:nvCxnSpPr>
          <p:cNvPr id="9" name="Connettore 1 8">
            <a:extLst>
              <a:ext uri="{FF2B5EF4-FFF2-40B4-BE49-F238E27FC236}">
                <a16:creationId xmlns:a16="http://schemas.microsoft.com/office/drawing/2014/main" id="{8100C4AA-0511-1BE0-58F9-D3E89F0912F6}"/>
              </a:ext>
            </a:extLst>
          </p:cNvPr>
          <p:cNvCxnSpPr/>
          <p:nvPr userDrawn="1"/>
        </p:nvCxnSpPr>
        <p:spPr>
          <a:xfrm>
            <a:off x="0" y="6197283"/>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229A9EF3-8C10-67BE-9535-1AF7A68D633C}"/>
              </a:ext>
            </a:extLst>
          </p:cNvPr>
          <p:cNvPicPr>
            <a:picLocks noChangeAspect="1"/>
          </p:cNvPicPr>
          <p:nvPr userDrawn="1"/>
        </p:nvPicPr>
        <p:blipFill rotWithShape="1">
          <a:blip r:embed="rId3"/>
          <a:srcRect l="50000"/>
          <a:stretch/>
        </p:blipFill>
        <p:spPr>
          <a:xfrm>
            <a:off x="-1" y="72677"/>
            <a:ext cx="442981" cy="904240"/>
          </a:xfrm>
          <a:prstGeom prst="rect">
            <a:avLst/>
          </a:prstGeom>
        </p:spPr>
      </p:pic>
    </p:spTree>
    <p:extLst>
      <p:ext uri="{BB962C8B-B14F-4D97-AF65-F5344CB8AC3E}">
        <p14:creationId xmlns:p14="http://schemas.microsoft.com/office/powerpoint/2010/main" val="3075230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olo e contenuto e box">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16F7A-75F3-DF1E-2673-F2C53C1FB0E7}"/>
              </a:ext>
            </a:extLst>
          </p:cNvPr>
          <p:cNvSpPr>
            <a:spLocks noGrp="1"/>
          </p:cNvSpPr>
          <p:nvPr>
            <p:ph type="title"/>
          </p:nvPr>
        </p:nvSpPr>
        <p:spPr>
          <a:xfrm>
            <a:off x="838200" y="344515"/>
            <a:ext cx="10845800" cy="632402"/>
          </a:xfrm>
        </p:spPr>
        <p:txBody>
          <a:bodyPr lIns="0" tIns="0" rIns="0" bIns="0" anchor="t" anchorCtr="0">
            <a:normAutofit/>
          </a:bodyPr>
          <a:lstStyle>
            <a:lvl1pPr>
              <a:buFontTx/>
              <a:buNone/>
              <a:defRPr sz="3200" b="1">
                <a:solidFill>
                  <a:srgbClr val="264368"/>
                </a:solidFill>
                <a:latin typeface="+mn-lt"/>
              </a:defRPr>
            </a:lvl1pPr>
          </a:lstStyle>
          <a:p>
            <a:r>
              <a:rPr lang="it-IT"/>
              <a:t>Fare clic per modificare lo stile del titolo</a:t>
            </a:r>
            <a:endParaRPr lang="it-IT" dirty="0"/>
          </a:p>
        </p:txBody>
      </p:sp>
      <p:sp>
        <p:nvSpPr>
          <p:cNvPr id="3" name="Segnaposto contenuto 2">
            <a:extLst>
              <a:ext uri="{FF2B5EF4-FFF2-40B4-BE49-F238E27FC236}">
                <a16:creationId xmlns:a16="http://schemas.microsoft.com/office/drawing/2014/main" id="{8BED34D6-D110-0464-8FCC-05B24E31479C}"/>
              </a:ext>
            </a:extLst>
          </p:cNvPr>
          <p:cNvSpPr>
            <a:spLocks noGrp="1"/>
          </p:cNvSpPr>
          <p:nvPr>
            <p:ph idx="1"/>
          </p:nvPr>
        </p:nvSpPr>
        <p:spPr>
          <a:xfrm>
            <a:off x="838199" y="1208174"/>
            <a:ext cx="5064761" cy="4441651"/>
          </a:xfrm>
        </p:spPr>
        <p:txBody>
          <a:bodyPr lIns="0" tIns="0" rIns="0" bIns="0">
            <a:noAutofit/>
          </a:bodyPr>
          <a:lstStyle>
            <a:lvl1pPr marL="0" indent="0">
              <a:buClr>
                <a:srgbClr val="CE843C"/>
              </a:buClr>
              <a:buFontTx/>
              <a:buNone/>
              <a:defRPr>
                <a:solidFill>
                  <a:srgbClr val="264368"/>
                </a:solidFill>
              </a:defRPr>
            </a:lvl1pPr>
            <a:lvl2pPr marL="457200" indent="0">
              <a:buClr>
                <a:srgbClr val="CE843C"/>
              </a:buClr>
              <a:buFontTx/>
              <a:buNone/>
              <a:defRPr>
                <a:solidFill>
                  <a:srgbClr val="264368"/>
                </a:solidFill>
              </a:defRPr>
            </a:lvl2pPr>
            <a:lvl3pPr marL="914400" indent="0">
              <a:buClr>
                <a:srgbClr val="CE843C"/>
              </a:buClr>
              <a:buFontTx/>
              <a:buNone/>
              <a:defRPr>
                <a:solidFill>
                  <a:srgbClr val="264368"/>
                </a:solidFill>
              </a:defRPr>
            </a:lvl3pPr>
            <a:lvl4pPr marL="1371600" indent="0">
              <a:buClr>
                <a:srgbClr val="CE843C"/>
              </a:buClr>
              <a:buFontTx/>
              <a:buNone/>
              <a:defRPr>
                <a:solidFill>
                  <a:srgbClr val="264368"/>
                </a:solidFill>
              </a:defRPr>
            </a:lvl4pPr>
            <a:lvl5pPr marL="1828800" indent="0">
              <a:buClr>
                <a:srgbClr val="CE843C"/>
              </a:buClr>
              <a:buFontTx/>
              <a:buNone/>
              <a:defRPr>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6AD4A0DB-2BF6-6397-8561-6088322A7C24}"/>
              </a:ext>
            </a:extLst>
          </p:cNvPr>
          <p:cNvSpPr>
            <a:spLocks noGrp="1"/>
          </p:cNvSpPr>
          <p:nvPr>
            <p:ph type="dt" sz="half" idx="10"/>
          </p:nvPr>
        </p:nvSpPr>
        <p:spPr>
          <a:xfrm>
            <a:off x="838200" y="6356350"/>
            <a:ext cx="1397000" cy="365125"/>
          </a:xfrm>
          <a:prstGeom prst="rect">
            <a:avLst/>
          </a:prstGeom>
        </p:spPr>
        <p:txBody>
          <a:bodyPr/>
          <a:lstStyle>
            <a:lvl1pPr>
              <a:buFontTx/>
              <a:buNone/>
              <a:defRPr/>
            </a:lvl1pPr>
          </a:lstStyle>
          <a:p>
            <a:fld id="{7E263F11-8A62-5C48-A45E-7EE945F7625D}" type="datetimeFigureOut">
              <a:rPr lang="it-IT" smtClean="0"/>
              <a:pPr/>
              <a:t>28/09/23</a:t>
            </a:fld>
            <a:endParaRPr lang="it-IT"/>
          </a:p>
        </p:txBody>
      </p:sp>
      <p:sp>
        <p:nvSpPr>
          <p:cNvPr id="5" name="Segnaposto piè di pagina 4">
            <a:extLst>
              <a:ext uri="{FF2B5EF4-FFF2-40B4-BE49-F238E27FC236}">
                <a16:creationId xmlns:a16="http://schemas.microsoft.com/office/drawing/2014/main" id="{406B5DA4-1DC0-17FB-3767-D4B5172E1AFA}"/>
              </a:ext>
            </a:extLst>
          </p:cNvPr>
          <p:cNvSpPr>
            <a:spLocks noGrp="1"/>
          </p:cNvSpPr>
          <p:nvPr>
            <p:ph type="ftr" sz="quarter" idx="11"/>
          </p:nvPr>
        </p:nvSpPr>
        <p:spPr>
          <a:xfrm>
            <a:off x="2479040" y="6356350"/>
            <a:ext cx="4114800" cy="365125"/>
          </a:xfrm>
          <a:prstGeom prst="rect">
            <a:avLst/>
          </a:prstGeom>
        </p:spPr>
        <p:txBody>
          <a:bodyPr/>
          <a:lstStyle>
            <a:lvl1pPr algn="l">
              <a:buFontTx/>
              <a:buNone/>
              <a:defRPr/>
            </a:lvl1pPr>
          </a:lstStyle>
          <a:p>
            <a:endParaRPr lang="it-IT" dirty="0"/>
          </a:p>
        </p:txBody>
      </p:sp>
      <p:sp>
        <p:nvSpPr>
          <p:cNvPr id="6" name="Segnaposto numero diapositiva 5">
            <a:extLst>
              <a:ext uri="{FF2B5EF4-FFF2-40B4-BE49-F238E27FC236}">
                <a16:creationId xmlns:a16="http://schemas.microsoft.com/office/drawing/2014/main" id="{B14C02E3-DE47-8EA5-9E20-AC207BCD5FA4}"/>
              </a:ext>
            </a:extLst>
          </p:cNvPr>
          <p:cNvSpPr>
            <a:spLocks noGrp="1"/>
          </p:cNvSpPr>
          <p:nvPr>
            <p:ph type="sldNum" sz="quarter" idx="12"/>
          </p:nvPr>
        </p:nvSpPr>
        <p:spPr>
          <a:xfrm>
            <a:off x="6995160" y="6356350"/>
            <a:ext cx="2743200" cy="365125"/>
          </a:xfrm>
          <a:prstGeom prst="rect">
            <a:avLst/>
          </a:prstGeom>
        </p:spPr>
        <p:txBody>
          <a:bodyPr/>
          <a:lstStyle>
            <a:lvl1pPr>
              <a:buFontTx/>
              <a:buNone/>
              <a:defRPr/>
            </a:lvl1pPr>
          </a:lstStyle>
          <a:p>
            <a:fld id="{81D2BC12-A084-134F-A110-B94253968681}" type="slidenum">
              <a:rPr lang="it-IT" smtClean="0"/>
              <a:pPr/>
              <a:t>‹N›</a:t>
            </a:fld>
            <a:endParaRPr lang="it-IT"/>
          </a:p>
        </p:txBody>
      </p:sp>
      <p:pic>
        <p:nvPicPr>
          <p:cNvPr id="7" name="Immagine 6" descr="Immagine che contiene testo, oggetto da esterni&#10;&#10;Descrizione generata automaticamente">
            <a:extLst>
              <a:ext uri="{FF2B5EF4-FFF2-40B4-BE49-F238E27FC236}">
                <a16:creationId xmlns:a16="http://schemas.microsoft.com/office/drawing/2014/main" id="{82F1A067-CBA7-9768-317C-E2524A762096}"/>
              </a:ext>
            </a:extLst>
          </p:cNvPr>
          <p:cNvPicPr>
            <a:picLocks noChangeAspect="1"/>
          </p:cNvPicPr>
          <p:nvPr userDrawn="1"/>
        </p:nvPicPr>
        <p:blipFill>
          <a:blip r:embed="rId2"/>
          <a:stretch>
            <a:fillRect/>
          </a:stretch>
        </p:blipFill>
        <p:spPr>
          <a:xfrm>
            <a:off x="9982200" y="6281554"/>
            <a:ext cx="1701800" cy="415805"/>
          </a:xfrm>
          <a:prstGeom prst="rect">
            <a:avLst/>
          </a:prstGeom>
        </p:spPr>
      </p:pic>
      <p:cxnSp>
        <p:nvCxnSpPr>
          <p:cNvPr id="9" name="Connettore 1 8">
            <a:extLst>
              <a:ext uri="{FF2B5EF4-FFF2-40B4-BE49-F238E27FC236}">
                <a16:creationId xmlns:a16="http://schemas.microsoft.com/office/drawing/2014/main" id="{8100C4AA-0511-1BE0-58F9-D3E89F0912F6}"/>
              </a:ext>
            </a:extLst>
          </p:cNvPr>
          <p:cNvCxnSpPr/>
          <p:nvPr userDrawn="1"/>
        </p:nvCxnSpPr>
        <p:spPr>
          <a:xfrm>
            <a:off x="0" y="6197283"/>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229A9EF3-8C10-67BE-9535-1AF7A68D633C}"/>
              </a:ext>
            </a:extLst>
          </p:cNvPr>
          <p:cNvPicPr>
            <a:picLocks noChangeAspect="1"/>
          </p:cNvPicPr>
          <p:nvPr userDrawn="1"/>
        </p:nvPicPr>
        <p:blipFill rotWithShape="1">
          <a:blip r:embed="rId3"/>
          <a:srcRect l="50000"/>
          <a:stretch/>
        </p:blipFill>
        <p:spPr>
          <a:xfrm>
            <a:off x="-1" y="72677"/>
            <a:ext cx="442981" cy="904240"/>
          </a:xfrm>
          <a:prstGeom prst="rect">
            <a:avLst/>
          </a:prstGeom>
        </p:spPr>
      </p:pic>
    </p:spTree>
    <p:extLst>
      <p:ext uri="{BB962C8B-B14F-4D97-AF65-F5344CB8AC3E}">
        <p14:creationId xmlns:p14="http://schemas.microsoft.com/office/powerpoint/2010/main" val="3799055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olo e contenuto 2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16F7A-75F3-DF1E-2673-F2C53C1FB0E7}"/>
              </a:ext>
            </a:extLst>
          </p:cNvPr>
          <p:cNvSpPr>
            <a:spLocks noGrp="1"/>
          </p:cNvSpPr>
          <p:nvPr>
            <p:ph type="title"/>
          </p:nvPr>
        </p:nvSpPr>
        <p:spPr>
          <a:xfrm>
            <a:off x="838200" y="344515"/>
            <a:ext cx="10845800" cy="632402"/>
          </a:xfrm>
        </p:spPr>
        <p:txBody>
          <a:bodyPr lIns="0" tIns="0" rIns="0" bIns="0" anchor="t" anchorCtr="0">
            <a:normAutofit/>
          </a:bodyPr>
          <a:lstStyle>
            <a:lvl1pPr>
              <a:buFontTx/>
              <a:buNone/>
              <a:defRPr sz="3200" b="1">
                <a:solidFill>
                  <a:srgbClr val="264368"/>
                </a:solidFill>
                <a:latin typeface="+mn-lt"/>
              </a:defRPr>
            </a:lvl1pPr>
          </a:lstStyle>
          <a:p>
            <a:r>
              <a:rPr lang="it-IT"/>
              <a:t>Fare clic per modificare lo stile del titolo</a:t>
            </a:r>
            <a:endParaRPr lang="it-IT" dirty="0"/>
          </a:p>
        </p:txBody>
      </p:sp>
      <p:sp>
        <p:nvSpPr>
          <p:cNvPr id="3" name="Segnaposto contenuto 2">
            <a:extLst>
              <a:ext uri="{FF2B5EF4-FFF2-40B4-BE49-F238E27FC236}">
                <a16:creationId xmlns:a16="http://schemas.microsoft.com/office/drawing/2014/main" id="{8BED34D6-D110-0464-8FCC-05B24E31479C}"/>
              </a:ext>
            </a:extLst>
          </p:cNvPr>
          <p:cNvSpPr>
            <a:spLocks noGrp="1"/>
          </p:cNvSpPr>
          <p:nvPr>
            <p:ph idx="1"/>
          </p:nvPr>
        </p:nvSpPr>
        <p:spPr>
          <a:xfrm>
            <a:off x="838200" y="1208174"/>
            <a:ext cx="5076464" cy="4441651"/>
          </a:xfrm>
        </p:spPr>
        <p:txBody>
          <a:bodyPr lIns="0" tIns="0" rIns="0" bIns="0">
            <a:noAutofit/>
          </a:bodyPr>
          <a:lstStyle>
            <a:lvl1pPr marL="0" indent="0">
              <a:buClr>
                <a:srgbClr val="CE843C"/>
              </a:buClr>
              <a:buFontTx/>
              <a:buNone/>
              <a:defRPr sz="2400">
                <a:solidFill>
                  <a:srgbClr val="264368"/>
                </a:solidFill>
              </a:defRPr>
            </a:lvl1pPr>
            <a:lvl2pPr marL="457200" indent="0">
              <a:buClr>
                <a:srgbClr val="CE843C"/>
              </a:buClr>
              <a:buFontTx/>
              <a:buNone/>
              <a:defRPr sz="2400">
                <a:solidFill>
                  <a:srgbClr val="264368"/>
                </a:solidFill>
              </a:defRPr>
            </a:lvl2pPr>
            <a:lvl3pPr marL="914400" indent="0">
              <a:buClr>
                <a:srgbClr val="CE843C"/>
              </a:buClr>
              <a:buFontTx/>
              <a:buNone/>
              <a:defRPr sz="2400">
                <a:solidFill>
                  <a:srgbClr val="264368"/>
                </a:solidFill>
              </a:defRPr>
            </a:lvl3pPr>
            <a:lvl4pPr marL="1371600" indent="0">
              <a:buClr>
                <a:srgbClr val="CE843C"/>
              </a:buClr>
              <a:buFontTx/>
              <a:buNone/>
              <a:defRPr sz="2400">
                <a:solidFill>
                  <a:srgbClr val="264368"/>
                </a:solidFill>
              </a:defRPr>
            </a:lvl4pPr>
            <a:lvl5pPr marL="1828800" indent="0">
              <a:buClr>
                <a:srgbClr val="CE843C"/>
              </a:buClr>
              <a:buFontTx/>
              <a:buNone/>
              <a:defRPr sz="2400">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a:extLst>
              <a:ext uri="{FF2B5EF4-FFF2-40B4-BE49-F238E27FC236}">
                <a16:creationId xmlns:a16="http://schemas.microsoft.com/office/drawing/2014/main" id="{6AD4A0DB-2BF6-6397-8561-6088322A7C24}"/>
              </a:ext>
            </a:extLst>
          </p:cNvPr>
          <p:cNvSpPr>
            <a:spLocks noGrp="1"/>
          </p:cNvSpPr>
          <p:nvPr>
            <p:ph type="dt" sz="half" idx="10"/>
          </p:nvPr>
        </p:nvSpPr>
        <p:spPr>
          <a:xfrm>
            <a:off x="838200" y="6356350"/>
            <a:ext cx="1397000" cy="365125"/>
          </a:xfrm>
          <a:prstGeom prst="rect">
            <a:avLst/>
          </a:prstGeom>
        </p:spPr>
        <p:txBody>
          <a:bodyPr/>
          <a:lstStyle>
            <a:lvl1pPr>
              <a:buFontTx/>
              <a:buNone/>
              <a:defRPr/>
            </a:lvl1pPr>
          </a:lstStyle>
          <a:p>
            <a:fld id="{7E263F11-8A62-5C48-A45E-7EE945F7625D}" type="datetimeFigureOut">
              <a:rPr lang="it-IT" smtClean="0"/>
              <a:pPr/>
              <a:t>28/09/23</a:t>
            </a:fld>
            <a:endParaRPr lang="it-IT"/>
          </a:p>
        </p:txBody>
      </p:sp>
      <p:sp>
        <p:nvSpPr>
          <p:cNvPr id="5" name="Segnaposto piè di pagina 4">
            <a:extLst>
              <a:ext uri="{FF2B5EF4-FFF2-40B4-BE49-F238E27FC236}">
                <a16:creationId xmlns:a16="http://schemas.microsoft.com/office/drawing/2014/main" id="{406B5DA4-1DC0-17FB-3767-D4B5172E1AFA}"/>
              </a:ext>
            </a:extLst>
          </p:cNvPr>
          <p:cNvSpPr>
            <a:spLocks noGrp="1"/>
          </p:cNvSpPr>
          <p:nvPr>
            <p:ph type="ftr" sz="quarter" idx="11"/>
          </p:nvPr>
        </p:nvSpPr>
        <p:spPr>
          <a:xfrm>
            <a:off x="2479040" y="6356350"/>
            <a:ext cx="4114800" cy="365125"/>
          </a:xfrm>
          <a:prstGeom prst="rect">
            <a:avLst/>
          </a:prstGeom>
        </p:spPr>
        <p:txBody>
          <a:bodyPr/>
          <a:lstStyle>
            <a:lvl1pPr algn="l">
              <a:buFontTx/>
              <a:buNone/>
              <a:defRPr/>
            </a:lvl1pPr>
          </a:lstStyle>
          <a:p>
            <a:endParaRPr lang="it-IT" dirty="0"/>
          </a:p>
        </p:txBody>
      </p:sp>
      <p:sp>
        <p:nvSpPr>
          <p:cNvPr id="6" name="Segnaposto numero diapositiva 5">
            <a:extLst>
              <a:ext uri="{FF2B5EF4-FFF2-40B4-BE49-F238E27FC236}">
                <a16:creationId xmlns:a16="http://schemas.microsoft.com/office/drawing/2014/main" id="{B14C02E3-DE47-8EA5-9E20-AC207BCD5FA4}"/>
              </a:ext>
            </a:extLst>
          </p:cNvPr>
          <p:cNvSpPr>
            <a:spLocks noGrp="1"/>
          </p:cNvSpPr>
          <p:nvPr>
            <p:ph type="sldNum" sz="quarter" idx="12"/>
          </p:nvPr>
        </p:nvSpPr>
        <p:spPr>
          <a:xfrm>
            <a:off x="6995160" y="6356350"/>
            <a:ext cx="2743200" cy="365125"/>
          </a:xfrm>
          <a:prstGeom prst="rect">
            <a:avLst/>
          </a:prstGeom>
        </p:spPr>
        <p:txBody>
          <a:bodyPr/>
          <a:lstStyle>
            <a:lvl1pPr>
              <a:buFontTx/>
              <a:buNone/>
              <a:defRPr/>
            </a:lvl1pPr>
          </a:lstStyle>
          <a:p>
            <a:fld id="{81D2BC12-A084-134F-A110-B94253968681}" type="slidenum">
              <a:rPr lang="it-IT" smtClean="0"/>
              <a:pPr/>
              <a:t>‹N›</a:t>
            </a:fld>
            <a:endParaRPr lang="it-IT"/>
          </a:p>
        </p:txBody>
      </p:sp>
      <p:pic>
        <p:nvPicPr>
          <p:cNvPr id="7" name="Immagine 6" descr="Immagine che contiene testo, oggetto da esterni&#10;&#10;Descrizione generata automaticamente">
            <a:extLst>
              <a:ext uri="{FF2B5EF4-FFF2-40B4-BE49-F238E27FC236}">
                <a16:creationId xmlns:a16="http://schemas.microsoft.com/office/drawing/2014/main" id="{82F1A067-CBA7-9768-317C-E2524A762096}"/>
              </a:ext>
            </a:extLst>
          </p:cNvPr>
          <p:cNvPicPr>
            <a:picLocks noChangeAspect="1"/>
          </p:cNvPicPr>
          <p:nvPr userDrawn="1"/>
        </p:nvPicPr>
        <p:blipFill>
          <a:blip r:embed="rId2"/>
          <a:stretch>
            <a:fillRect/>
          </a:stretch>
        </p:blipFill>
        <p:spPr>
          <a:xfrm>
            <a:off x="9982200" y="6281554"/>
            <a:ext cx="1701800" cy="415805"/>
          </a:xfrm>
          <a:prstGeom prst="rect">
            <a:avLst/>
          </a:prstGeom>
        </p:spPr>
      </p:pic>
      <p:cxnSp>
        <p:nvCxnSpPr>
          <p:cNvPr id="9" name="Connettore 1 8">
            <a:extLst>
              <a:ext uri="{FF2B5EF4-FFF2-40B4-BE49-F238E27FC236}">
                <a16:creationId xmlns:a16="http://schemas.microsoft.com/office/drawing/2014/main" id="{8100C4AA-0511-1BE0-58F9-D3E89F0912F6}"/>
              </a:ext>
            </a:extLst>
          </p:cNvPr>
          <p:cNvCxnSpPr/>
          <p:nvPr userDrawn="1"/>
        </p:nvCxnSpPr>
        <p:spPr>
          <a:xfrm>
            <a:off x="0" y="6197283"/>
            <a:ext cx="12192000" cy="0"/>
          </a:xfrm>
          <a:prstGeom prst="line">
            <a:avLst/>
          </a:prstGeom>
          <a:ln w="12700">
            <a:solidFill>
              <a:srgbClr val="264368"/>
            </a:solidFill>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229A9EF3-8C10-67BE-9535-1AF7A68D633C}"/>
              </a:ext>
            </a:extLst>
          </p:cNvPr>
          <p:cNvPicPr>
            <a:picLocks noChangeAspect="1"/>
          </p:cNvPicPr>
          <p:nvPr userDrawn="1"/>
        </p:nvPicPr>
        <p:blipFill rotWithShape="1">
          <a:blip r:embed="rId3"/>
          <a:srcRect l="50000"/>
          <a:stretch/>
        </p:blipFill>
        <p:spPr>
          <a:xfrm>
            <a:off x="-1" y="72677"/>
            <a:ext cx="442981" cy="904240"/>
          </a:xfrm>
          <a:prstGeom prst="rect">
            <a:avLst/>
          </a:prstGeom>
        </p:spPr>
      </p:pic>
      <p:sp>
        <p:nvSpPr>
          <p:cNvPr id="14" name="Segnaposto contenuto 2">
            <a:extLst>
              <a:ext uri="{FF2B5EF4-FFF2-40B4-BE49-F238E27FC236}">
                <a16:creationId xmlns:a16="http://schemas.microsoft.com/office/drawing/2014/main" id="{D9747E04-8137-79C6-E59D-781621A1F2C4}"/>
              </a:ext>
            </a:extLst>
          </p:cNvPr>
          <p:cNvSpPr>
            <a:spLocks noGrp="1"/>
          </p:cNvSpPr>
          <p:nvPr>
            <p:ph idx="13"/>
          </p:nvPr>
        </p:nvSpPr>
        <p:spPr>
          <a:xfrm>
            <a:off x="6336175" y="1208174"/>
            <a:ext cx="5076464" cy="4441651"/>
          </a:xfrm>
        </p:spPr>
        <p:txBody>
          <a:bodyPr lIns="0" tIns="0" rIns="0" bIns="0">
            <a:noAutofit/>
          </a:bodyPr>
          <a:lstStyle>
            <a:lvl1pPr marL="0" indent="0">
              <a:buClr>
                <a:srgbClr val="CE843C"/>
              </a:buClr>
              <a:buFontTx/>
              <a:buNone/>
              <a:defRPr sz="2400">
                <a:solidFill>
                  <a:srgbClr val="264368"/>
                </a:solidFill>
              </a:defRPr>
            </a:lvl1pPr>
            <a:lvl2pPr marL="457200" indent="0">
              <a:buClr>
                <a:srgbClr val="CE843C"/>
              </a:buClr>
              <a:buFontTx/>
              <a:buNone/>
              <a:defRPr sz="2400">
                <a:solidFill>
                  <a:srgbClr val="264368"/>
                </a:solidFill>
              </a:defRPr>
            </a:lvl2pPr>
            <a:lvl3pPr marL="914400" indent="0">
              <a:buClr>
                <a:srgbClr val="CE843C"/>
              </a:buClr>
              <a:buFontTx/>
              <a:buNone/>
              <a:defRPr sz="2400">
                <a:solidFill>
                  <a:srgbClr val="264368"/>
                </a:solidFill>
              </a:defRPr>
            </a:lvl3pPr>
            <a:lvl4pPr marL="1371600" indent="0">
              <a:buClr>
                <a:srgbClr val="CE843C"/>
              </a:buClr>
              <a:buFontTx/>
              <a:buNone/>
              <a:defRPr sz="2400">
                <a:solidFill>
                  <a:srgbClr val="264368"/>
                </a:solidFill>
              </a:defRPr>
            </a:lvl4pPr>
            <a:lvl5pPr marL="1828800" indent="0">
              <a:buClr>
                <a:srgbClr val="CE843C"/>
              </a:buClr>
              <a:buFontTx/>
              <a:buNone/>
              <a:defRPr sz="2400">
                <a:solidFill>
                  <a:srgbClr val="264368"/>
                </a:solidFil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Tree>
    <p:extLst>
      <p:ext uri="{BB962C8B-B14F-4D97-AF65-F5344CB8AC3E}">
        <p14:creationId xmlns:p14="http://schemas.microsoft.com/office/powerpoint/2010/main" val="104233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052A53-568A-B212-947B-0B82DD83535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162938-4306-D981-03A0-088D2C1BAEE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67430E-6372-9AE2-41EB-999455CF6A43}"/>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5" name="Segnaposto piè di pagina 4">
            <a:extLst>
              <a:ext uri="{FF2B5EF4-FFF2-40B4-BE49-F238E27FC236}">
                <a16:creationId xmlns:a16="http://schemas.microsoft.com/office/drawing/2014/main" id="{7DEA2D06-609C-963B-CA1B-AD24AADD8A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9FAD08-50DE-1974-A650-6635627D2BBF}"/>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4209005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iusura">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58E61C6-9180-A0E3-ACBC-666EEEC829A8}"/>
              </a:ext>
            </a:extLst>
          </p:cNvPr>
          <p:cNvSpPr/>
          <p:nvPr userDrawn="1"/>
        </p:nvSpPr>
        <p:spPr>
          <a:xfrm>
            <a:off x="0" y="0"/>
            <a:ext cx="12192000" cy="6858000"/>
          </a:xfrm>
          <a:prstGeom prst="rect">
            <a:avLst/>
          </a:prstGeom>
          <a:solidFill>
            <a:srgbClr val="264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264368"/>
              </a:solidFill>
            </a:endParaRPr>
          </a:p>
        </p:txBody>
      </p:sp>
      <p:pic>
        <p:nvPicPr>
          <p:cNvPr id="16" name="Immagine 15">
            <a:extLst>
              <a:ext uri="{FF2B5EF4-FFF2-40B4-BE49-F238E27FC236}">
                <a16:creationId xmlns:a16="http://schemas.microsoft.com/office/drawing/2014/main" id="{D3F5602B-487B-9FE3-0E4E-9001EBF18C3A}"/>
              </a:ext>
            </a:extLst>
          </p:cNvPr>
          <p:cNvPicPr>
            <a:picLocks noChangeAspect="1"/>
          </p:cNvPicPr>
          <p:nvPr userDrawn="1"/>
        </p:nvPicPr>
        <p:blipFill>
          <a:blip r:embed="rId2"/>
          <a:stretch>
            <a:fillRect/>
          </a:stretch>
        </p:blipFill>
        <p:spPr>
          <a:xfrm>
            <a:off x="0" y="0"/>
            <a:ext cx="12192000" cy="1291061"/>
          </a:xfrm>
          <a:prstGeom prst="rect">
            <a:avLst/>
          </a:prstGeom>
        </p:spPr>
      </p:pic>
      <p:sp>
        <p:nvSpPr>
          <p:cNvPr id="2" name="Titolo 1">
            <a:extLst>
              <a:ext uri="{FF2B5EF4-FFF2-40B4-BE49-F238E27FC236}">
                <a16:creationId xmlns:a16="http://schemas.microsoft.com/office/drawing/2014/main" id="{77BF27B2-AE6C-CF69-7324-29A842DB1D9D}"/>
              </a:ext>
            </a:extLst>
          </p:cNvPr>
          <p:cNvSpPr>
            <a:spLocks noGrp="1"/>
          </p:cNvSpPr>
          <p:nvPr>
            <p:ph type="ctrTitle" hasCustomPrompt="1"/>
          </p:nvPr>
        </p:nvSpPr>
        <p:spPr>
          <a:xfrm>
            <a:off x="1371127" y="3319796"/>
            <a:ext cx="7370621" cy="1153259"/>
          </a:xfrm>
        </p:spPr>
        <p:txBody>
          <a:bodyPr lIns="0" tIns="0" rIns="0" bIns="0" anchor="t" anchorCtr="0">
            <a:normAutofit/>
          </a:bodyPr>
          <a:lstStyle>
            <a:lvl1pPr algn="l">
              <a:defRPr sz="3600" b="1">
                <a:solidFill>
                  <a:schemeClr val="bg1"/>
                </a:solidFill>
                <a:latin typeface="+mn-lt"/>
              </a:defRPr>
            </a:lvl1pPr>
          </a:lstStyle>
          <a:p>
            <a:r>
              <a:rPr lang="it-IT" dirty="0"/>
              <a:t>Grazie</a:t>
            </a:r>
          </a:p>
        </p:txBody>
      </p:sp>
      <p:pic>
        <p:nvPicPr>
          <p:cNvPr id="8" name="Immagine 7" descr="Immagine che contiene testo, oggetto da esterni&#10;&#10;Descrizione generata automaticamente">
            <a:extLst>
              <a:ext uri="{FF2B5EF4-FFF2-40B4-BE49-F238E27FC236}">
                <a16:creationId xmlns:a16="http://schemas.microsoft.com/office/drawing/2014/main" id="{EE665D32-C3B4-7D17-A552-03A99AD218E6}"/>
              </a:ext>
            </a:extLst>
          </p:cNvPr>
          <p:cNvPicPr>
            <a:picLocks noChangeAspect="1"/>
          </p:cNvPicPr>
          <p:nvPr userDrawn="1"/>
        </p:nvPicPr>
        <p:blipFill>
          <a:blip r:embed="rId3"/>
          <a:stretch>
            <a:fillRect/>
          </a:stretch>
        </p:blipFill>
        <p:spPr>
          <a:xfrm>
            <a:off x="804438" y="247439"/>
            <a:ext cx="3258596" cy="796181"/>
          </a:xfrm>
          <a:prstGeom prst="rect">
            <a:avLst/>
          </a:prstGeom>
        </p:spPr>
      </p:pic>
      <p:sp>
        <p:nvSpPr>
          <p:cNvPr id="6" name="CasellaDiTesto 5">
            <a:extLst>
              <a:ext uri="{FF2B5EF4-FFF2-40B4-BE49-F238E27FC236}">
                <a16:creationId xmlns:a16="http://schemas.microsoft.com/office/drawing/2014/main" id="{9123C66F-4614-4F83-B589-87BB79229A73}"/>
              </a:ext>
            </a:extLst>
          </p:cNvPr>
          <p:cNvSpPr txBox="1"/>
          <p:nvPr userDrawn="1"/>
        </p:nvSpPr>
        <p:spPr>
          <a:xfrm>
            <a:off x="1371127" y="5949387"/>
            <a:ext cx="3108276" cy="276999"/>
          </a:xfrm>
          <a:prstGeom prst="rect">
            <a:avLst/>
          </a:prstGeom>
          <a:noFill/>
        </p:spPr>
        <p:txBody>
          <a:bodyPr wrap="square" lIns="0" tIns="0" rIns="0" bIns="0" rtlCol="0">
            <a:spAutoFit/>
          </a:bodyPr>
          <a:lstStyle/>
          <a:p>
            <a:r>
              <a:rPr lang="it-IT" dirty="0" err="1">
                <a:solidFill>
                  <a:schemeClr val="bg1"/>
                </a:solidFill>
              </a:rPr>
              <a:t>www.isprambiente.gov.it</a:t>
            </a:r>
            <a:r>
              <a:rPr lang="it-IT" dirty="0">
                <a:solidFill>
                  <a:schemeClr val="bg1"/>
                </a:solidFill>
              </a:rPr>
              <a:t>/</a:t>
            </a:r>
            <a:r>
              <a:rPr lang="it-IT" dirty="0" err="1">
                <a:solidFill>
                  <a:schemeClr val="bg1"/>
                </a:solidFill>
              </a:rPr>
              <a:t>it</a:t>
            </a:r>
            <a:endParaRPr lang="it-IT" dirty="0">
              <a:solidFill>
                <a:schemeClr val="bg1"/>
              </a:solidFill>
            </a:endParaRPr>
          </a:p>
        </p:txBody>
      </p:sp>
    </p:spTree>
    <p:extLst>
      <p:ext uri="{BB962C8B-B14F-4D97-AF65-F5344CB8AC3E}">
        <p14:creationId xmlns:p14="http://schemas.microsoft.com/office/powerpoint/2010/main" val="156367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D50E74-B4C1-9C31-4B4B-8A41D6A2D2E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51946F1-4E38-723E-3EB4-848F89BFE8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2D3463B-FF00-2179-4F7B-AEC92DCB1F83}"/>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5" name="Segnaposto piè di pagina 4">
            <a:extLst>
              <a:ext uri="{FF2B5EF4-FFF2-40B4-BE49-F238E27FC236}">
                <a16:creationId xmlns:a16="http://schemas.microsoft.com/office/drawing/2014/main" id="{52691F05-BE88-A9DA-0C63-FE07100AAA5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9EDC16-3926-AF37-F0E2-C786A9AB9A65}"/>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306999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884E7E-90BE-43E9-7E9C-11D543248C1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4712853-74D7-A51C-1967-6F5CF385329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178918C-A7EF-08B5-8869-B84A34D5929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9F420D1-8C17-76AD-10F5-D8599A51B3A0}"/>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6" name="Segnaposto piè di pagina 5">
            <a:extLst>
              <a:ext uri="{FF2B5EF4-FFF2-40B4-BE49-F238E27FC236}">
                <a16:creationId xmlns:a16="http://schemas.microsoft.com/office/drawing/2014/main" id="{DBDE6EAF-91E9-4D3D-23F1-EDEA1952F90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6D1DF80-89CE-8DC2-9909-B3B4214A934F}"/>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100256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BB8BE4-03F8-D3CB-BC18-9C4B951821E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96DEAA8-4CD2-C516-08CC-41DD2375A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8318574-5D10-3A8A-5294-2CA005425DB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6D1C345-ADD8-3726-232E-1CBFE0925B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5D378E5-4A25-0D03-E09D-20F270472E1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EC90B40-C4BD-E8CD-E283-BADAE7A1040D}"/>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8" name="Segnaposto piè di pagina 7">
            <a:extLst>
              <a:ext uri="{FF2B5EF4-FFF2-40B4-BE49-F238E27FC236}">
                <a16:creationId xmlns:a16="http://schemas.microsoft.com/office/drawing/2014/main" id="{AD53ABF3-0D74-1858-21EA-D40ED879106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B74A30C-3DE9-7F0B-C475-1C85D6A6B0D6}"/>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813744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6FFE90-9ED1-AA97-D48E-AD3E58B64F1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BE78C14-7588-A960-EEE7-A36866EA7BF7}"/>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4" name="Segnaposto piè di pagina 3">
            <a:extLst>
              <a:ext uri="{FF2B5EF4-FFF2-40B4-BE49-F238E27FC236}">
                <a16:creationId xmlns:a16="http://schemas.microsoft.com/office/drawing/2014/main" id="{81D17EA6-7C39-8D83-B436-F90B98C82E19}"/>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5A476C-BEC4-31AA-9B5F-DFD0F9BA3CA0}"/>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1998328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5AE7344-49D2-AA14-D6CC-A3988C7DB900}"/>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3" name="Segnaposto piè di pagina 2">
            <a:extLst>
              <a:ext uri="{FF2B5EF4-FFF2-40B4-BE49-F238E27FC236}">
                <a16:creationId xmlns:a16="http://schemas.microsoft.com/office/drawing/2014/main" id="{5001D52C-21DE-2EC4-4ED8-0EA9E148D06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9A08945-8200-FBA6-1F5A-A81FD15E30A6}"/>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1713534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974191-4F11-9968-EAB6-5EEA819E367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1053110-B4CF-4CC3-906B-7A2F26AACD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559F772-AFBC-4C31-3A42-58E3ABE04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CFBA1D5-8261-D0B2-8C7E-464EAF2ACB11}"/>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6" name="Segnaposto piè di pagina 5">
            <a:extLst>
              <a:ext uri="{FF2B5EF4-FFF2-40B4-BE49-F238E27FC236}">
                <a16:creationId xmlns:a16="http://schemas.microsoft.com/office/drawing/2014/main" id="{5AFAE527-1B8A-CB24-5135-221D7A8495F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4C9492-EED8-6C60-1F22-AB5D1788E39F}"/>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2265086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6FCD23-FC1D-DB96-79AD-AA7D2FCDB35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327B296-15B1-4B19-E3C4-5F2657C78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9AF8A88-8C0E-8C42-741B-6398712E1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182817E-B7E4-7D97-7DF9-332CF41D9A76}"/>
              </a:ext>
            </a:extLst>
          </p:cNvPr>
          <p:cNvSpPr>
            <a:spLocks noGrp="1"/>
          </p:cNvSpPr>
          <p:nvPr>
            <p:ph type="dt" sz="half" idx="10"/>
          </p:nvPr>
        </p:nvSpPr>
        <p:spPr/>
        <p:txBody>
          <a:bodyPr/>
          <a:lstStyle/>
          <a:p>
            <a:fld id="{5C09A7D1-4BB0-402A-BC7D-09D0AF90687F}" type="datetimeFigureOut">
              <a:rPr lang="it-IT" smtClean="0"/>
              <a:t>28/09/23</a:t>
            </a:fld>
            <a:endParaRPr lang="it-IT"/>
          </a:p>
        </p:txBody>
      </p:sp>
      <p:sp>
        <p:nvSpPr>
          <p:cNvPr id="6" name="Segnaposto piè di pagina 5">
            <a:extLst>
              <a:ext uri="{FF2B5EF4-FFF2-40B4-BE49-F238E27FC236}">
                <a16:creationId xmlns:a16="http://schemas.microsoft.com/office/drawing/2014/main" id="{015D234B-B7EE-ADAF-8134-4723303654A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F134C50-A67A-EAA0-D4D8-1BCF8744B4C3}"/>
              </a:ext>
            </a:extLst>
          </p:cNvPr>
          <p:cNvSpPr>
            <a:spLocks noGrp="1"/>
          </p:cNvSpPr>
          <p:nvPr>
            <p:ph type="sldNum" sz="quarter" idx="12"/>
          </p:nvPr>
        </p:nvSpPr>
        <p:spPr/>
        <p:txBody>
          <a:bodyPr/>
          <a:lstStyle/>
          <a:p>
            <a:fld id="{C04E374D-6EB3-482E-938E-15C264BFB77D}" type="slidenum">
              <a:rPr lang="it-IT" smtClean="0"/>
              <a:t>‹N›</a:t>
            </a:fld>
            <a:endParaRPr lang="it-IT"/>
          </a:p>
        </p:txBody>
      </p:sp>
    </p:spTree>
    <p:extLst>
      <p:ext uri="{BB962C8B-B14F-4D97-AF65-F5344CB8AC3E}">
        <p14:creationId xmlns:p14="http://schemas.microsoft.com/office/powerpoint/2010/main" val="425654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CABBA02-CBF7-735F-C058-B8F65BC421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C81EDB4-212E-4276-0EB0-52C5815CF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93A417D-B56E-9D6F-134E-E9D5BCBF0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9A7D1-4BB0-402A-BC7D-09D0AF90687F}" type="datetimeFigureOut">
              <a:rPr lang="it-IT" smtClean="0"/>
              <a:t>28/09/23</a:t>
            </a:fld>
            <a:endParaRPr lang="it-IT"/>
          </a:p>
        </p:txBody>
      </p:sp>
      <p:sp>
        <p:nvSpPr>
          <p:cNvPr id="5" name="Segnaposto piè di pagina 4">
            <a:extLst>
              <a:ext uri="{FF2B5EF4-FFF2-40B4-BE49-F238E27FC236}">
                <a16:creationId xmlns:a16="http://schemas.microsoft.com/office/drawing/2014/main" id="{C9F12878-9354-7FF4-122F-C928420AA7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9397AD6F-CA8F-6B57-060B-BCCAD8DA3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E374D-6EB3-482E-938E-15C264BFB77D}" type="slidenum">
              <a:rPr lang="it-IT" smtClean="0"/>
              <a:t>‹N›</a:t>
            </a:fld>
            <a:endParaRPr lang="it-IT"/>
          </a:p>
        </p:txBody>
      </p:sp>
    </p:spTree>
    <p:extLst>
      <p:ext uri="{BB962C8B-B14F-4D97-AF65-F5344CB8AC3E}">
        <p14:creationId xmlns:p14="http://schemas.microsoft.com/office/powerpoint/2010/main" val="220902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D12E193-6CA7-859E-37FD-5C590BEAE6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0FA1581-BC43-DFF6-DC65-7B025256B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1A81DE36-885D-F4B1-827F-2CCD0FC94EA7}"/>
              </a:ext>
            </a:extLst>
          </p:cNvPr>
          <p:cNvSpPr>
            <a:spLocks noGrp="1"/>
          </p:cNvSpPr>
          <p:nvPr>
            <p:ph type="dt" sz="half" idx="2"/>
          </p:nvPr>
        </p:nvSpPr>
        <p:spPr>
          <a:xfrm>
            <a:off x="838200" y="6356350"/>
            <a:ext cx="1397000" cy="365125"/>
          </a:xfrm>
          <a:prstGeom prst="rect">
            <a:avLst/>
          </a:prstGeom>
        </p:spPr>
        <p:txBody>
          <a:bodyPr/>
          <a:lstStyle>
            <a:lvl1pPr>
              <a:buFontTx/>
              <a:buNone/>
              <a:defRPr sz="1400">
                <a:solidFill>
                  <a:srgbClr val="264368"/>
                </a:solidFill>
              </a:defRPr>
            </a:lvl1pPr>
          </a:lstStyle>
          <a:p>
            <a:fld id="{7E263F11-8A62-5C48-A45E-7EE945F7625D}" type="datetimeFigureOut">
              <a:rPr lang="it-IT" smtClean="0"/>
              <a:pPr/>
              <a:t>28/09/23</a:t>
            </a:fld>
            <a:endParaRPr lang="it-IT"/>
          </a:p>
        </p:txBody>
      </p:sp>
      <p:sp>
        <p:nvSpPr>
          <p:cNvPr id="8" name="Segnaposto piè di pagina 4">
            <a:extLst>
              <a:ext uri="{FF2B5EF4-FFF2-40B4-BE49-F238E27FC236}">
                <a16:creationId xmlns:a16="http://schemas.microsoft.com/office/drawing/2014/main" id="{693DD1B1-38EF-EF4B-D260-9A15B768B839}"/>
              </a:ext>
            </a:extLst>
          </p:cNvPr>
          <p:cNvSpPr>
            <a:spLocks noGrp="1"/>
          </p:cNvSpPr>
          <p:nvPr>
            <p:ph type="ftr" sz="quarter" idx="3"/>
          </p:nvPr>
        </p:nvSpPr>
        <p:spPr>
          <a:xfrm>
            <a:off x="2479040" y="6356350"/>
            <a:ext cx="4114800" cy="365125"/>
          </a:xfrm>
          <a:prstGeom prst="rect">
            <a:avLst/>
          </a:prstGeom>
        </p:spPr>
        <p:txBody>
          <a:bodyPr/>
          <a:lstStyle>
            <a:lvl1pPr algn="l">
              <a:buFontTx/>
              <a:buNone/>
              <a:defRPr sz="1400">
                <a:solidFill>
                  <a:srgbClr val="264368"/>
                </a:solidFill>
              </a:defRPr>
            </a:lvl1pPr>
          </a:lstStyle>
          <a:p>
            <a:endParaRPr lang="it-IT" dirty="0"/>
          </a:p>
        </p:txBody>
      </p:sp>
      <p:sp>
        <p:nvSpPr>
          <p:cNvPr id="9" name="Segnaposto numero diapositiva 5">
            <a:extLst>
              <a:ext uri="{FF2B5EF4-FFF2-40B4-BE49-F238E27FC236}">
                <a16:creationId xmlns:a16="http://schemas.microsoft.com/office/drawing/2014/main" id="{0A0A522B-E0D0-8AD3-EA55-7607CA4DA67C}"/>
              </a:ext>
            </a:extLst>
          </p:cNvPr>
          <p:cNvSpPr>
            <a:spLocks noGrp="1"/>
          </p:cNvSpPr>
          <p:nvPr>
            <p:ph type="sldNum" sz="quarter" idx="4"/>
          </p:nvPr>
        </p:nvSpPr>
        <p:spPr>
          <a:xfrm>
            <a:off x="6995160" y="6356350"/>
            <a:ext cx="2743200" cy="365125"/>
          </a:xfrm>
          <a:prstGeom prst="rect">
            <a:avLst/>
          </a:prstGeom>
        </p:spPr>
        <p:txBody>
          <a:bodyPr/>
          <a:lstStyle>
            <a:lvl1pPr>
              <a:buFontTx/>
              <a:buNone/>
              <a:defRPr sz="1400">
                <a:solidFill>
                  <a:srgbClr val="264368"/>
                </a:solidFill>
              </a:defRPr>
            </a:lvl1pPr>
          </a:lstStyle>
          <a:p>
            <a:fld id="{81D2BC12-A084-134F-A110-B94253968681}" type="slidenum">
              <a:rPr lang="it-IT" smtClean="0"/>
              <a:pPr/>
              <a:t>‹N›</a:t>
            </a:fld>
            <a:endParaRPr lang="it-IT"/>
          </a:p>
        </p:txBody>
      </p:sp>
    </p:spTree>
    <p:extLst>
      <p:ext uri="{BB962C8B-B14F-4D97-AF65-F5344CB8AC3E}">
        <p14:creationId xmlns:p14="http://schemas.microsoft.com/office/powerpoint/2010/main" val="16175668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xml"/><Relationship Id="rId7" Type="http://schemas.openxmlformats.org/officeDocument/2006/relationships/image" Target="../media/image19.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paesaggio, bianco e nero, aria aperta, cielo&#10;&#10;Descrizione generata automaticamente">
            <a:extLst>
              <a:ext uri="{FF2B5EF4-FFF2-40B4-BE49-F238E27FC236}">
                <a16:creationId xmlns:a16="http://schemas.microsoft.com/office/drawing/2014/main" id="{E53D7507-3CC2-85D2-3A65-70DC05038D7B}"/>
              </a:ext>
            </a:extLst>
          </p:cNvPr>
          <p:cNvPicPr>
            <a:picLocks noChangeAspect="1"/>
          </p:cNvPicPr>
          <p:nvPr/>
        </p:nvPicPr>
        <p:blipFill rotWithShape="1">
          <a:blip r:embed="rId2">
            <a:alphaModFix amt="56000"/>
            <a:extLst>
              <a:ext uri="{BEBA8EAE-BF5A-486C-A8C5-ECC9F3942E4B}">
                <a14:imgProps xmlns:a14="http://schemas.microsoft.com/office/drawing/2010/main">
                  <a14:imgLayer r:embed="rId3">
                    <a14:imgEffect>
                      <a14:sharpenSoften amount="43000"/>
                    </a14:imgEffect>
                    <a14:imgEffect>
                      <a14:brightnessContrast bright="76000"/>
                    </a14:imgEffect>
                  </a14:imgLayer>
                </a14:imgProps>
              </a:ext>
              <a:ext uri="{28A0092B-C50C-407E-A947-70E740481C1C}">
                <a14:useLocalDpi xmlns:a14="http://schemas.microsoft.com/office/drawing/2010/main" val="0"/>
              </a:ext>
            </a:extLst>
          </a:blip>
          <a:srcRect l="10000" t="34305" b="1"/>
          <a:stretch/>
        </p:blipFill>
        <p:spPr>
          <a:xfrm>
            <a:off x="6019800" y="2352675"/>
            <a:ext cx="6172200" cy="4505324"/>
          </a:xfrm>
          <a:prstGeom prst="rect">
            <a:avLst/>
          </a:prstGeom>
        </p:spPr>
      </p:pic>
      <p:pic>
        <p:nvPicPr>
          <p:cNvPr id="9" name="Immagine 8" descr="Immagine che contiene edificio, bianco e nero, stadio, Antica Roma&#10;&#10;Descrizione generata automaticamente">
            <a:extLst>
              <a:ext uri="{FF2B5EF4-FFF2-40B4-BE49-F238E27FC236}">
                <a16:creationId xmlns:a16="http://schemas.microsoft.com/office/drawing/2014/main" id="{E3256529-AE39-F35D-2B0E-1CEBAF920F26}"/>
              </a:ext>
            </a:extLst>
          </p:cNvPr>
          <p:cNvPicPr>
            <a:picLocks noChangeAspect="1"/>
          </p:cNvPicPr>
          <p:nvPr/>
        </p:nvPicPr>
        <p:blipFill rotWithShape="1">
          <a:blip r:embed="rId4">
            <a:alphaModFix amt="46000"/>
            <a:extLst>
              <a:ext uri="{28A0092B-C50C-407E-A947-70E740481C1C}">
                <a14:useLocalDpi xmlns:a14="http://schemas.microsoft.com/office/drawing/2010/main" val="0"/>
              </a:ext>
            </a:extLst>
          </a:blip>
          <a:srcRect r="4431"/>
          <a:stretch/>
        </p:blipFill>
        <p:spPr>
          <a:xfrm>
            <a:off x="1" y="18142"/>
            <a:ext cx="6617850" cy="6839858"/>
          </a:xfrm>
          <a:prstGeom prst="rect">
            <a:avLst/>
          </a:prstGeom>
        </p:spPr>
      </p:pic>
      <p:sp>
        <p:nvSpPr>
          <p:cNvPr id="5" name="Segnaposto testo 3">
            <a:extLst>
              <a:ext uri="{FF2B5EF4-FFF2-40B4-BE49-F238E27FC236}">
                <a16:creationId xmlns:a16="http://schemas.microsoft.com/office/drawing/2014/main" id="{0D9851EA-4F40-3EDB-3BBF-12C995F0F7C0}"/>
              </a:ext>
            </a:extLst>
          </p:cNvPr>
          <p:cNvSpPr txBox="1">
            <a:spLocks/>
          </p:cNvSpPr>
          <p:nvPr/>
        </p:nvSpPr>
        <p:spPr>
          <a:xfrm>
            <a:off x="215850" y="5553074"/>
            <a:ext cx="3965625" cy="752467"/>
          </a:xfrm>
          <a:prstGeom prst="rect">
            <a:avLst/>
          </a:prstGeom>
        </p:spPr>
        <p:txBody>
          <a:bodyPr vert="horz" lIns="91440" tIns="45720" rIns="91440" bIns="45720" rtlCol="0" anchor="ctr">
            <a:normAutofit/>
          </a:bodyP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800" dirty="0">
                <a:solidFill>
                  <a:schemeClr val="tx1"/>
                </a:solidFill>
              </a:rPr>
              <a:t>Matera, 28 </a:t>
            </a:r>
            <a:r>
              <a:rPr lang="it-IT" sz="1800" dirty="0" err="1">
                <a:solidFill>
                  <a:schemeClr val="tx1"/>
                </a:solidFill>
              </a:rPr>
              <a:t>September</a:t>
            </a:r>
            <a:r>
              <a:rPr lang="it-IT" sz="1800" dirty="0">
                <a:solidFill>
                  <a:schemeClr val="tx1"/>
                </a:solidFill>
              </a:rPr>
              <a:t>  2023</a:t>
            </a:r>
          </a:p>
        </p:txBody>
      </p:sp>
      <p:pic>
        <p:nvPicPr>
          <p:cNvPr id="7" name="Immagine 6" descr="Immagine che contiene Carattere, Elementi grafici, logo, grafica&#10;&#10;Descrizione generata automaticamente">
            <a:extLst>
              <a:ext uri="{FF2B5EF4-FFF2-40B4-BE49-F238E27FC236}">
                <a16:creationId xmlns:a16="http://schemas.microsoft.com/office/drawing/2014/main" id="{2DA34DBE-5036-5D0A-05AA-F27E9064B269}"/>
              </a:ext>
            </a:extLst>
          </p:cNvPr>
          <p:cNvPicPr>
            <a:picLocks noChangeAspect="1"/>
          </p:cNvPicPr>
          <p:nvPr/>
        </p:nvPicPr>
        <p:blipFill rotWithShape="1">
          <a:blip r:embed="rId5">
            <a:extLst>
              <a:ext uri="{28A0092B-C50C-407E-A947-70E740481C1C}">
                <a14:useLocalDpi xmlns:a14="http://schemas.microsoft.com/office/drawing/2010/main" val="0"/>
              </a:ext>
            </a:extLst>
          </a:blip>
          <a:srcRect t="6828" b="25060"/>
          <a:stretch/>
        </p:blipFill>
        <p:spPr>
          <a:xfrm>
            <a:off x="9017005" y="297415"/>
            <a:ext cx="2841374" cy="1088624"/>
          </a:xfrm>
          <a:prstGeom prst="rect">
            <a:avLst/>
          </a:prstGeom>
        </p:spPr>
      </p:pic>
      <p:sp>
        <p:nvSpPr>
          <p:cNvPr id="6" name="CasellaDiTesto 5">
            <a:extLst>
              <a:ext uri="{FF2B5EF4-FFF2-40B4-BE49-F238E27FC236}">
                <a16:creationId xmlns:a16="http://schemas.microsoft.com/office/drawing/2014/main" id="{DFFBD9AD-98A8-FE3C-6785-94208B161F9F}"/>
              </a:ext>
            </a:extLst>
          </p:cNvPr>
          <p:cNvSpPr txBox="1"/>
          <p:nvPr/>
        </p:nvSpPr>
        <p:spPr>
          <a:xfrm>
            <a:off x="7410449" y="4386946"/>
            <a:ext cx="4781550" cy="923330"/>
          </a:xfrm>
          <a:prstGeom prst="rect">
            <a:avLst/>
          </a:prstGeom>
          <a:noFill/>
        </p:spPr>
        <p:txBody>
          <a:bodyPr wrap="square" rtlCol="0">
            <a:spAutoFit/>
          </a:bodyPr>
          <a:lstStyle/>
          <a:p>
            <a:pPr algn="r"/>
            <a:r>
              <a:rPr lang="it-IT" dirty="0"/>
              <a:t>Nico Bonora </a:t>
            </a:r>
          </a:p>
          <a:p>
            <a:pPr algn="r"/>
            <a:r>
              <a:rPr lang="it-IT" dirty="0"/>
              <a:t>On </a:t>
            </a:r>
            <a:r>
              <a:rPr lang="it-IT" dirty="0" err="1"/>
              <a:t>behalf</a:t>
            </a:r>
            <a:r>
              <a:rPr lang="it-IT" dirty="0"/>
              <a:t> of Andrea Taramelli, </a:t>
            </a:r>
            <a:r>
              <a:rPr lang="it-IT" dirty="0" err="1"/>
              <a:t>Copernicus</a:t>
            </a:r>
            <a:r>
              <a:rPr lang="it-IT" dirty="0"/>
              <a:t> National User Forum Coordinator</a:t>
            </a:r>
          </a:p>
        </p:txBody>
      </p:sp>
      <p:sp>
        <p:nvSpPr>
          <p:cNvPr id="4" name="Titolo 1">
            <a:extLst>
              <a:ext uri="{FF2B5EF4-FFF2-40B4-BE49-F238E27FC236}">
                <a16:creationId xmlns:a16="http://schemas.microsoft.com/office/drawing/2014/main" id="{82EB593A-0566-148B-1CD2-38A3DF9D829C}"/>
              </a:ext>
            </a:extLst>
          </p:cNvPr>
          <p:cNvSpPr txBox="1">
            <a:spLocks/>
          </p:cNvSpPr>
          <p:nvPr/>
        </p:nvSpPr>
        <p:spPr>
          <a:xfrm>
            <a:off x="6785673" y="1704692"/>
            <a:ext cx="5238504" cy="1295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it-IT" sz="2800" dirty="0"/>
              <a:t>The National </a:t>
            </a:r>
            <a:r>
              <a:rPr lang="it-IT" sz="2800" dirty="0" err="1"/>
              <a:t>Copernicus</a:t>
            </a:r>
            <a:r>
              <a:rPr lang="it-IT" sz="2800" dirty="0"/>
              <a:t> User Forum </a:t>
            </a:r>
            <a:r>
              <a:rPr lang="it-IT" sz="2800" dirty="0" err="1"/>
              <a:t>coordination</a:t>
            </a:r>
            <a:r>
              <a:rPr lang="it-IT" sz="2800" dirty="0"/>
              <a:t> activities  to support </a:t>
            </a:r>
            <a:r>
              <a:rPr lang="it-IT" sz="2800" dirty="0" err="1"/>
              <a:t>agriculture</a:t>
            </a:r>
            <a:r>
              <a:rPr lang="it-IT" sz="2800" dirty="0"/>
              <a:t> and cultural </a:t>
            </a:r>
            <a:r>
              <a:rPr lang="it-IT" sz="2800" dirty="0" err="1"/>
              <a:t>heritage</a:t>
            </a:r>
            <a:r>
              <a:rPr lang="it-IT" sz="2800" dirty="0"/>
              <a:t> monitoring</a:t>
            </a:r>
          </a:p>
        </p:txBody>
      </p:sp>
    </p:spTree>
    <p:extLst>
      <p:ext uri="{BB962C8B-B14F-4D97-AF65-F5344CB8AC3E}">
        <p14:creationId xmlns:p14="http://schemas.microsoft.com/office/powerpoint/2010/main" val="3367301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asellaDiTesto 60"/>
          <p:cNvSpPr txBox="1"/>
          <p:nvPr/>
        </p:nvSpPr>
        <p:spPr>
          <a:xfrm>
            <a:off x="194248" y="774818"/>
            <a:ext cx="8902581" cy="707886"/>
          </a:xfrm>
          <a:prstGeom prst="rect">
            <a:avLst/>
          </a:prstGeom>
          <a:noFill/>
        </p:spPr>
        <p:txBody>
          <a:bodyPr wrap="square" rtlCol="0">
            <a:spAutoFit/>
          </a:bodyPr>
          <a:lstStyle/>
          <a:p>
            <a:pPr algn="just">
              <a:spcAft>
                <a:spcPts val="600"/>
              </a:spcAft>
            </a:pPr>
            <a:r>
              <a:rPr lang="en-GB" sz="2000" dirty="0"/>
              <a:t>The GM Road Map will be supported at national (follow up at European scale ) also with three different FPCUP proposal (two of them already funded):</a:t>
            </a:r>
          </a:p>
        </p:txBody>
      </p:sp>
      <p:sp>
        <p:nvSpPr>
          <p:cNvPr id="64" name="CasellaDiTesto 63"/>
          <p:cNvSpPr txBox="1"/>
          <p:nvPr/>
        </p:nvSpPr>
        <p:spPr>
          <a:xfrm>
            <a:off x="1084147" y="2313809"/>
            <a:ext cx="6311789" cy="1015663"/>
          </a:xfrm>
          <a:prstGeom prst="rect">
            <a:avLst/>
          </a:prstGeom>
          <a:noFill/>
        </p:spPr>
        <p:txBody>
          <a:bodyPr wrap="square" rtlCol="0">
            <a:spAutoFit/>
          </a:bodyPr>
          <a:lstStyle/>
          <a:p>
            <a:pPr algn="just">
              <a:spcAft>
                <a:spcPts val="600"/>
              </a:spcAft>
            </a:pPr>
            <a:r>
              <a:rPr lang="en-US" sz="2000" b="1" dirty="0">
                <a:solidFill>
                  <a:srgbClr val="00B050"/>
                </a:solidFill>
              </a:rPr>
              <a:t>Action 2018-1-76</a:t>
            </a:r>
            <a:r>
              <a:rPr lang="en-US" sz="2000" dirty="0">
                <a:solidFill>
                  <a:srgbClr val="00B050"/>
                </a:solidFill>
              </a:rPr>
              <a:t>: Workshop on Conservation and Sustainable Exploitation of Cultural Heritage: budget </a:t>
            </a:r>
            <a:r>
              <a:rPr lang="en-US" sz="2000" b="1" dirty="0">
                <a:solidFill>
                  <a:srgbClr val="00B050"/>
                </a:solidFill>
              </a:rPr>
              <a:t>15k Euros</a:t>
            </a:r>
            <a:endParaRPr lang="en-GB" sz="2000" b="1" dirty="0">
              <a:solidFill>
                <a:srgbClr val="00B050"/>
              </a:solidFill>
            </a:endParaRPr>
          </a:p>
        </p:txBody>
      </p:sp>
      <p:pic>
        <p:nvPicPr>
          <p:cNvPr id="65" name="Immagine 64"/>
          <p:cNvPicPr>
            <a:picLocks noChangeAspect="1"/>
          </p:cNvPicPr>
          <p:nvPr/>
        </p:nvPicPr>
        <p:blipFill>
          <a:blip r:embed="rId2" cstate="print"/>
          <a:stretch>
            <a:fillRect/>
          </a:stretch>
        </p:blipFill>
        <p:spPr>
          <a:xfrm>
            <a:off x="9768114" y="0"/>
            <a:ext cx="2328918" cy="1494580"/>
          </a:xfrm>
          <a:prstGeom prst="rect">
            <a:avLst/>
          </a:prstGeom>
        </p:spPr>
      </p:pic>
      <p:sp>
        <p:nvSpPr>
          <p:cNvPr id="66" name="Rettangolo 65"/>
          <p:cNvSpPr/>
          <p:nvPr/>
        </p:nvSpPr>
        <p:spPr>
          <a:xfrm>
            <a:off x="241393" y="172929"/>
            <a:ext cx="5358473" cy="461665"/>
          </a:xfrm>
          <a:prstGeom prst="rect">
            <a:avLst/>
          </a:prstGeom>
        </p:spPr>
        <p:txBody>
          <a:bodyPr wrap="square">
            <a:spAutoFit/>
          </a:bodyPr>
          <a:lstStyle/>
          <a:p>
            <a:pPr lvl="0"/>
            <a:r>
              <a:rPr lang="it-IT" sz="2400" b="1" i="1" kern="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FPCUP 2018-2024 </a:t>
            </a:r>
            <a:r>
              <a:rPr lang="it-IT" sz="2400" b="1" i="1" kern="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program</a:t>
            </a:r>
            <a:r>
              <a:rPr lang="it-IT" sz="2400" b="1" i="1" kern="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 </a:t>
            </a:r>
            <a:r>
              <a:rPr lang="it-IT" sz="2400" b="1" i="1" kern="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rPr>
              <a:t>proposal</a:t>
            </a:r>
            <a:endParaRPr lang="it-IT" sz="2400" b="1" i="1" kern="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endParaRPr>
          </a:p>
        </p:txBody>
      </p:sp>
      <p:sp>
        <p:nvSpPr>
          <p:cNvPr id="67" name="CasellaDiTesto 66"/>
          <p:cNvSpPr txBox="1"/>
          <p:nvPr/>
        </p:nvSpPr>
        <p:spPr>
          <a:xfrm>
            <a:off x="1036984" y="4298639"/>
            <a:ext cx="6623838" cy="1323439"/>
          </a:xfrm>
          <a:prstGeom prst="rect">
            <a:avLst/>
          </a:prstGeom>
          <a:noFill/>
        </p:spPr>
        <p:txBody>
          <a:bodyPr wrap="square" rtlCol="0">
            <a:spAutoFit/>
          </a:bodyPr>
          <a:lstStyle/>
          <a:p>
            <a:pPr algn="just">
              <a:spcAft>
                <a:spcPts val="600"/>
              </a:spcAft>
            </a:pPr>
            <a:r>
              <a:rPr lang="en-US" sz="2000" b="1" dirty="0">
                <a:solidFill>
                  <a:srgbClr val="00B050"/>
                </a:solidFill>
              </a:rPr>
              <a:t>Action 2021-2-26</a:t>
            </a:r>
            <a:r>
              <a:rPr lang="en-US" sz="2000" dirty="0">
                <a:solidFill>
                  <a:srgbClr val="00B050"/>
                </a:solidFill>
              </a:rPr>
              <a:t>: Cultural Heritage Technical Group : budget 207,85K Euros – To follow up the activities identified by the Copernicus Cultural Heritage Task Force to create a permanent EU Working Group</a:t>
            </a:r>
            <a:endParaRPr lang="en-GB" sz="2000" dirty="0">
              <a:solidFill>
                <a:srgbClr val="00B050"/>
              </a:solidFill>
            </a:endParaRPr>
          </a:p>
        </p:txBody>
      </p:sp>
      <p:sp>
        <p:nvSpPr>
          <p:cNvPr id="1028" name="AutoShape 4" descr="Home - FPCUP-Website"/>
          <p:cNvSpPr>
            <a:spLocks noChangeAspect="1" noChangeArrowheads="1"/>
          </p:cNvSpPr>
          <p:nvPr/>
        </p:nvSpPr>
        <p:spPr bwMode="auto">
          <a:xfrm>
            <a:off x="155575" y="-517525"/>
            <a:ext cx="3190875" cy="108585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Approved stamp, green isolated on white background, vector illustration. -  Acquista questo vettoriale stock ed esplora vettoriali simili in Adobe  Stock | Adobe Stock"/>
          <p:cNvSpPr>
            <a:spLocks noChangeAspect="1" noChangeArrowheads="1"/>
          </p:cNvSpPr>
          <p:nvPr/>
        </p:nvSpPr>
        <p:spPr bwMode="auto">
          <a:xfrm>
            <a:off x="155575" y="-822325"/>
            <a:ext cx="2152650" cy="1724025"/>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2" name="AutoShape 8" descr="Approved Stamp - Acquista questa illustrazione stock ed esplora  illustrazioni simili in Adobe Stock | Adobe Stock"/>
          <p:cNvSpPr>
            <a:spLocks noChangeAspect="1" noChangeArrowheads="1"/>
          </p:cNvSpPr>
          <p:nvPr/>
        </p:nvSpPr>
        <p:spPr bwMode="auto">
          <a:xfrm>
            <a:off x="155575" y="-822325"/>
            <a:ext cx="2362200" cy="17145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4" name="Picture 10" descr="Approved: immagini, foto stock e grafica vettoriale | Shutterstock"/>
          <p:cNvPicPr>
            <a:picLocks noChangeAspect="1" noChangeArrowheads="1"/>
          </p:cNvPicPr>
          <p:nvPr/>
        </p:nvPicPr>
        <p:blipFill>
          <a:blip r:embed="rId3" cstate="print"/>
          <a:srcRect b="8214"/>
          <a:stretch>
            <a:fillRect/>
          </a:stretch>
        </p:blipFill>
        <p:spPr bwMode="auto">
          <a:xfrm>
            <a:off x="8264478" y="2719164"/>
            <a:ext cx="2476500" cy="2447924"/>
          </a:xfrm>
          <a:prstGeom prst="rect">
            <a:avLst/>
          </a:prstGeom>
          <a:noFill/>
        </p:spPr>
      </p:pic>
    </p:spTree>
    <p:extLst>
      <p:ext uri="{BB962C8B-B14F-4D97-AF65-F5344CB8AC3E}">
        <p14:creationId xmlns:p14="http://schemas.microsoft.com/office/powerpoint/2010/main" val="505639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CB4ABC-3AD6-B60E-8F79-8748054D9D64}"/>
              </a:ext>
            </a:extLst>
          </p:cNvPr>
          <p:cNvSpPr>
            <a:spLocks noGrp="1"/>
          </p:cNvSpPr>
          <p:nvPr>
            <p:ph type="title"/>
          </p:nvPr>
        </p:nvSpPr>
        <p:spPr/>
        <p:txBody>
          <a:bodyPr/>
          <a:lstStyle/>
          <a:p>
            <a:r>
              <a:rPr lang="it-IT" dirty="0"/>
              <a:t>AGRICULTURAL FRAMEWORK – Use of Remote Sensing Data</a:t>
            </a:r>
          </a:p>
        </p:txBody>
      </p:sp>
      <p:sp>
        <p:nvSpPr>
          <p:cNvPr id="3" name="Segnaposto contenuto 2">
            <a:extLst>
              <a:ext uri="{FF2B5EF4-FFF2-40B4-BE49-F238E27FC236}">
                <a16:creationId xmlns:a16="http://schemas.microsoft.com/office/drawing/2014/main" id="{E351C973-B239-07C7-9748-151136E576EF}"/>
              </a:ext>
            </a:extLst>
          </p:cNvPr>
          <p:cNvSpPr>
            <a:spLocks noGrp="1"/>
          </p:cNvSpPr>
          <p:nvPr>
            <p:ph idx="1"/>
          </p:nvPr>
        </p:nvSpPr>
        <p:spPr>
          <a:xfrm>
            <a:off x="838200" y="975269"/>
            <a:ext cx="10845800" cy="4441651"/>
          </a:xfrm>
        </p:spPr>
        <p:txBody>
          <a:bodyPr lIns="36000" tIns="0" rIns="0" bIns="0">
            <a:noAutofit/>
          </a:bodyPr>
          <a:lstStyle/>
          <a:p>
            <a:r>
              <a:rPr lang="it-IT" sz="2400" dirty="0" err="1"/>
              <a:t>Regulation</a:t>
            </a:r>
            <a:r>
              <a:rPr lang="it-IT" sz="2400" dirty="0"/>
              <a:t> (EU) 746/2018: </a:t>
            </a:r>
            <a:r>
              <a:rPr lang="it-IT" sz="2400" dirty="0" err="1"/>
              <a:t>Copernicus</a:t>
            </a:r>
            <a:r>
              <a:rPr lang="it-IT" sz="2400" dirty="0"/>
              <a:t> </a:t>
            </a:r>
            <a:r>
              <a:rPr lang="it-IT" sz="2400" dirty="0" err="1"/>
              <a:t>Sentinels</a:t>
            </a:r>
            <a:r>
              <a:rPr lang="it-IT" sz="2400" dirty="0"/>
              <a:t> </a:t>
            </a:r>
            <a:r>
              <a:rPr lang="it-IT" sz="2400" dirty="0" err="1"/>
              <a:t>satellites</a:t>
            </a:r>
            <a:r>
              <a:rPr lang="it-IT" sz="2400" dirty="0"/>
              <a:t> </a:t>
            </a:r>
            <a:r>
              <a:rPr lang="it-IT" sz="2400" dirty="0" err="1"/>
              <a:t>integrated</a:t>
            </a:r>
            <a:r>
              <a:rPr lang="it-IT" sz="2400" dirty="0"/>
              <a:t> with EGNOS/Galileo monitoring data:</a:t>
            </a:r>
          </a:p>
          <a:p>
            <a:pPr marL="342900" indent="-342900">
              <a:buFont typeface="Wingdings" panose="05000000000000000000" pitchFamily="2" charset="2"/>
              <a:buChar char="ü"/>
            </a:pPr>
            <a:r>
              <a:rPr lang="it-IT" sz="2400" dirty="0" err="1"/>
              <a:t>Continuous</a:t>
            </a:r>
            <a:endParaRPr lang="it-IT" sz="2400" dirty="0"/>
          </a:p>
          <a:p>
            <a:pPr marL="342900" indent="-342900">
              <a:buFont typeface="Wingdings" panose="05000000000000000000" pitchFamily="2" charset="2"/>
              <a:buChar char="ü"/>
            </a:pPr>
            <a:r>
              <a:rPr lang="it-IT" sz="2400" dirty="0" err="1"/>
              <a:t>Reliable</a:t>
            </a:r>
            <a:endParaRPr lang="it-IT" sz="2400" dirty="0"/>
          </a:p>
          <a:p>
            <a:pPr marL="342900" indent="-342900">
              <a:buFont typeface="Wingdings" panose="05000000000000000000" pitchFamily="2" charset="2"/>
              <a:buChar char="ü"/>
            </a:pPr>
            <a:r>
              <a:rPr lang="it-IT" sz="2400" dirty="0" err="1"/>
              <a:t>Systematic</a:t>
            </a:r>
            <a:endParaRPr lang="it-IT" sz="2400" dirty="0"/>
          </a:p>
          <a:p>
            <a:r>
              <a:rPr lang="it-IT" sz="2400" dirty="0" err="1"/>
              <a:t>Replaced</a:t>
            </a:r>
            <a:r>
              <a:rPr lang="it-IT" sz="2400" dirty="0"/>
              <a:t> by: </a:t>
            </a:r>
          </a:p>
          <a:p>
            <a:r>
              <a:rPr lang="it-IT" sz="2400" dirty="0" err="1"/>
              <a:t>Repealed</a:t>
            </a:r>
            <a:r>
              <a:rPr lang="it-IT" sz="2400" dirty="0"/>
              <a:t> by </a:t>
            </a:r>
            <a:r>
              <a:rPr lang="it-IT" sz="2400" dirty="0" err="1"/>
              <a:t>regulation</a:t>
            </a:r>
            <a:r>
              <a:rPr lang="it-IT" sz="2400" dirty="0"/>
              <a:t> (EU) 2022/1173 </a:t>
            </a:r>
            <a:r>
              <a:rPr lang="it-IT" sz="2400" dirty="0" err="1"/>
              <a:t>laying</a:t>
            </a:r>
            <a:r>
              <a:rPr lang="it-IT" sz="2400" dirty="0"/>
              <a:t> down rules for the </a:t>
            </a:r>
            <a:r>
              <a:rPr lang="it-IT" sz="2400" dirty="0" err="1"/>
              <a:t>application</a:t>
            </a:r>
            <a:r>
              <a:rPr lang="it-IT" sz="2400" dirty="0"/>
              <a:t> of CAP </a:t>
            </a:r>
            <a:r>
              <a:rPr lang="it-IT" sz="2400" dirty="0" err="1"/>
              <a:t>instrument</a:t>
            </a:r>
            <a:r>
              <a:rPr lang="it-IT" sz="2400" dirty="0"/>
              <a:t> i.e.</a:t>
            </a:r>
          </a:p>
          <a:p>
            <a:r>
              <a:rPr lang="it-IT" sz="2400" u="sng" dirty="0"/>
              <a:t>Area Monitoring System</a:t>
            </a:r>
            <a:r>
              <a:rPr lang="it-IT" sz="2400" dirty="0"/>
              <a:t> </a:t>
            </a:r>
            <a:r>
              <a:rPr lang="it-IT" sz="2400" dirty="0" err="1"/>
              <a:t>exploiting</a:t>
            </a:r>
            <a:r>
              <a:rPr lang="it-IT" sz="2400" dirty="0"/>
              <a:t> </a:t>
            </a:r>
            <a:r>
              <a:rPr lang="it-IT" sz="2400" dirty="0" err="1"/>
              <a:t>Copernicus</a:t>
            </a:r>
            <a:r>
              <a:rPr lang="it-IT" sz="2400" dirty="0"/>
              <a:t> </a:t>
            </a:r>
            <a:r>
              <a:rPr lang="it-IT" sz="2400" dirty="0" err="1"/>
              <a:t>Sentinels</a:t>
            </a:r>
            <a:r>
              <a:rPr lang="it-IT" sz="2400" dirty="0"/>
              <a:t> </a:t>
            </a:r>
            <a:r>
              <a:rPr lang="it-IT" sz="2400" dirty="0" err="1"/>
              <a:t>satellites</a:t>
            </a:r>
            <a:r>
              <a:rPr lang="it-IT" sz="2400" dirty="0"/>
              <a:t> data (LC/LU) (</a:t>
            </a:r>
            <a:r>
              <a:rPr lang="it-IT" sz="2400" dirty="0" err="1"/>
              <a:t>Regulation</a:t>
            </a:r>
            <a:r>
              <a:rPr lang="it-IT" sz="2400" dirty="0"/>
              <a:t> (EU) 2021/2116)</a:t>
            </a:r>
          </a:p>
          <a:p>
            <a:r>
              <a:rPr lang="it-IT" sz="2400" dirty="0"/>
              <a:t>Directive 2008/50 (EU) Air </a:t>
            </a:r>
            <a:r>
              <a:rPr lang="it-IT" sz="2400" dirty="0" err="1"/>
              <a:t>Quality</a:t>
            </a:r>
            <a:r>
              <a:rPr lang="it-IT" sz="2400" dirty="0"/>
              <a:t>: LC/LU to support </a:t>
            </a:r>
            <a:r>
              <a:rPr lang="it-IT" sz="2400" dirty="0" err="1"/>
              <a:t>environmental</a:t>
            </a:r>
            <a:r>
              <a:rPr lang="it-IT" sz="2400" dirty="0"/>
              <a:t> </a:t>
            </a:r>
            <a:r>
              <a:rPr lang="it-IT" sz="2400" dirty="0" err="1"/>
              <a:t>sustainability</a:t>
            </a:r>
            <a:r>
              <a:rPr lang="it-IT" sz="2400" dirty="0"/>
              <a:t> </a:t>
            </a:r>
            <a:r>
              <a:rPr lang="it-IT" sz="2400" dirty="0" err="1"/>
              <a:t>through</a:t>
            </a:r>
            <a:r>
              <a:rPr lang="it-IT" sz="2400" dirty="0"/>
              <a:t> the monitoring of </a:t>
            </a:r>
            <a:r>
              <a:rPr lang="it-IT" sz="2400" dirty="0" err="1"/>
              <a:t>agricultural</a:t>
            </a:r>
            <a:r>
              <a:rPr lang="it-IT" sz="2400" dirty="0"/>
              <a:t> practices (i.e. </a:t>
            </a:r>
            <a:r>
              <a:rPr lang="it-IT" sz="2400" dirty="0" err="1"/>
              <a:t>manure</a:t>
            </a:r>
            <a:r>
              <a:rPr lang="it-IT" sz="2400" dirty="0"/>
              <a:t> </a:t>
            </a:r>
            <a:r>
              <a:rPr lang="it-IT" sz="2400" dirty="0" err="1"/>
              <a:t>spreading</a:t>
            </a:r>
            <a:r>
              <a:rPr lang="it-IT" sz="2400" dirty="0"/>
              <a:t>)</a:t>
            </a:r>
            <a:br>
              <a:rPr lang="it-IT" sz="2400" dirty="0"/>
            </a:br>
            <a:endParaRPr lang="it-IT" sz="2400" dirty="0"/>
          </a:p>
          <a:p>
            <a:br>
              <a:rPr lang="it-IT" sz="2400" dirty="0">
                <a:effectLst/>
              </a:rPr>
            </a:br>
            <a:endParaRPr lang="it-IT" sz="2400" dirty="0"/>
          </a:p>
        </p:txBody>
      </p:sp>
    </p:spTree>
    <p:extLst>
      <p:ext uri="{BB962C8B-B14F-4D97-AF65-F5344CB8AC3E}">
        <p14:creationId xmlns:p14="http://schemas.microsoft.com/office/powerpoint/2010/main" val="2018979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5A790F-FA1C-047D-0D1A-8B5F85583A4E}"/>
              </a:ext>
            </a:extLst>
          </p:cNvPr>
          <p:cNvSpPr>
            <a:spLocks noGrp="1"/>
          </p:cNvSpPr>
          <p:nvPr>
            <p:ph type="title"/>
          </p:nvPr>
        </p:nvSpPr>
        <p:spPr/>
        <p:txBody>
          <a:bodyPr/>
          <a:lstStyle/>
          <a:p>
            <a:r>
              <a:rPr lang="it-IT" dirty="0"/>
              <a:t>MANURE SPREADING SUSCEPTIBILITY TOOL</a:t>
            </a:r>
          </a:p>
        </p:txBody>
      </p:sp>
      <p:sp>
        <p:nvSpPr>
          <p:cNvPr id="3" name="Segnaposto contenuto 2">
            <a:extLst>
              <a:ext uri="{FF2B5EF4-FFF2-40B4-BE49-F238E27FC236}">
                <a16:creationId xmlns:a16="http://schemas.microsoft.com/office/drawing/2014/main" id="{4050B605-9AE8-870A-5354-8C9C1325E2C1}"/>
              </a:ext>
            </a:extLst>
          </p:cNvPr>
          <p:cNvSpPr>
            <a:spLocks noGrp="1"/>
          </p:cNvSpPr>
          <p:nvPr>
            <p:ph idx="1"/>
          </p:nvPr>
        </p:nvSpPr>
        <p:spPr>
          <a:xfrm>
            <a:off x="838200" y="1578254"/>
            <a:ext cx="3874477" cy="4441651"/>
          </a:xfrm>
        </p:spPr>
        <p:txBody>
          <a:bodyPr/>
          <a:lstStyle/>
          <a:p>
            <a:r>
              <a:rPr lang="en-US" sz="2400" dirty="0"/>
              <a:t>Integration of the following information: </a:t>
            </a:r>
          </a:p>
          <a:p>
            <a:pPr marL="342900" indent="-342900">
              <a:buFont typeface="Arial" panose="020B0604020202020204" pitchFamily="34" charset="0"/>
              <a:buChar char="•"/>
            </a:pPr>
            <a:r>
              <a:rPr lang="en-US" sz="2400" dirty="0"/>
              <a:t>Ancillary data: location of biodigesters and cattle/pig farms (Regional databases)</a:t>
            </a:r>
          </a:p>
          <a:p>
            <a:pPr marL="342900" indent="-342900">
              <a:buFont typeface="Arial" panose="020B0604020202020204" pitchFamily="34" charset="0"/>
              <a:buChar char="•"/>
            </a:pPr>
            <a:r>
              <a:rPr lang="en-US" sz="2400" dirty="0"/>
              <a:t>Satellite data: LC/LU and identification of manure spreading as agricultural practice</a:t>
            </a:r>
          </a:p>
          <a:p>
            <a:pPr marL="342900" indent="-342900">
              <a:buFont typeface="Arial" panose="020B0604020202020204" pitchFamily="34" charset="0"/>
              <a:buChar char="•"/>
            </a:pPr>
            <a:r>
              <a:rPr lang="en-US" sz="2400" dirty="0"/>
              <a:t>In-situ data: manure and bare soil characterization </a:t>
            </a:r>
            <a:endParaRPr lang="it-IT" sz="2400" dirty="0"/>
          </a:p>
        </p:txBody>
      </p:sp>
      <p:grpSp>
        <p:nvGrpSpPr>
          <p:cNvPr id="4" name="Google Shape;124;p5">
            <a:extLst>
              <a:ext uri="{FF2B5EF4-FFF2-40B4-BE49-F238E27FC236}">
                <a16:creationId xmlns:a16="http://schemas.microsoft.com/office/drawing/2014/main" id="{20F8BD5D-E77F-AB3B-20D4-AA2243C5F963}"/>
              </a:ext>
            </a:extLst>
          </p:cNvPr>
          <p:cNvGrpSpPr/>
          <p:nvPr/>
        </p:nvGrpSpPr>
        <p:grpSpPr>
          <a:xfrm>
            <a:off x="4965895" y="1578254"/>
            <a:ext cx="7043225" cy="3701491"/>
            <a:chOff x="152400" y="631500"/>
            <a:chExt cx="11873426" cy="5595002"/>
          </a:xfrm>
        </p:grpSpPr>
        <p:grpSp>
          <p:nvGrpSpPr>
            <p:cNvPr id="5" name="Google Shape;125;p5">
              <a:extLst>
                <a:ext uri="{FF2B5EF4-FFF2-40B4-BE49-F238E27FC236}">
                  <a16:creationId xmlns:a16="http://schemas.microsoft.com/office/drawing/2014/main" id="{60947D2E-A980-0481-FD08-DBCC92E899D2}"/>
                </a:ext>
              </a:extLst>
            </p:cNvPr>
            <p:cNvGrpSpPr/>
            <p:nvPr/>
          </p:nvGrpSpPr>
          <p:grpSpPr>
            <a:xfrm>
              <a:off x="152400" y="631500"/>
              <a:ext cx="5907100" cy="5595002"/>
              <a:chOff x="83125" y="562225"/>
              <a:chExt cx="5907100" cy="5595002"/>
            </a:xfrm>
          </p:grpSpPr>
          <p:pic>
            <p:nvPicPr>
              <p:cNvPr id="9" name="Google Shape;126;p5">
                <a:extLst>
                  <a:ext uri="{FF2B5EF4-FFF2-40B4-BE49-F238E27FC236}">
                    <a16:creationId xmlns:a16="http://schemas.microsoft.com/office/drawing/2014/main" id="{ABFA4E20-A1B6-664F-428F-CC571277646B}"/>
                  </a:ext>
                </a:extLst>
              </p:cNvPr>
              <p:cNvPicPr preferRelativeResize="0"/>
              <p:nvPr/>
            </p:nvPicPr>
            <p:blipFill>
              <a:blip r:embed="rId2">
                <a:alphaModFix/>
              </a:blip>
              <a:stretch>
                <a:fillRect/>
              </a:stretch>
            </p:blipFill>
            <p:spPr>
              <a:xfrm>
                <a:off x="83125" y="562225"/>
                <a:ext cx="5907100" cy="5595002"/>
              </a:xfrm>
              <a:prstGeom prst="rect">
                <a:avLst/>
              </a:prstGeom>
              <a:noFill/>
              <a:ln>
                <a:noFill/>
              </a:ln>
            </p:spPr>
          </p:pic>
          <p:pic>
            <p:nvPicPr>
              <p:cNvPr id="10" name="Google Shape;127;p5">
                <a:extLst>
                  <a:ext uri="{FF2B5EF4-FFF2-40B4-BE49-F238E27FC236}">
                    <a16:creationId xmlns:a16="http://schemas.microsoft.com/office/drawing/2014/main" id="{1A448B1C-8A5C-9054-5855-04C3114079F0}"/>
                  </a:ext>
                </a:extLst>
              </p:cNvPr>
              <p:cNvPicPr preferRelativeResize="0"/>
              <p:nvPr/>
            </p:nvPicPr>
            <p:blipFill>
              <a:blip r:embed="rId3">
                <a:alphaModFix/>
              </a:blip>
              <a:stretch>
                <a:fillRect/>
              </a:stretch>
            </p:blipFill>
            <p:spPr>
              <a:xfrm>
                <a:off x="83125" y="4997525"/>
                <a:ext cx="1633851" cy="1159700"/>
              </a:xfrm>
              <a:prstGeom prst="rect">
                <a:avLst/>
              </a:prstGeom>
              <a:noFill/>
              <a:ln>
                <a:noFill/>
              </a:ln>
            </p:spPr>
          </p:pic>
        </p:grpSp>
        <p:grpSp>
          <p:nvGrpSpPr>
            <p:cNvPr id="6" name="Google Shape;128;p5">
              <a:extLst>
                <a:ext uri="{FF2B5EF4-FFF2-40B4-BE49-F238E27FC236}">
                  <a16:creationId xmlns:a16="http://schemas.microsoft.com/office/drawing/2014/main" id="{EC37CB57-30FA-57A4-4CED-3503EB2DB866}"/>
                </a:ext>
              </a:extLst>
            </p:cNvPr>
            <p:cNvGrpSpPr/>
            <p:nvPr/>
          </p:nvGrpSpPr>
          <p:grpSpPr>
            <a:xfrm>
              <a:off x="6059504" y="631500"/>
              <a:ext cx="5966322" cy="5595000"/>
              <a:chOff x="6059504" y="631500"/>
              <a:chExt cx="5966322" cy="5595000"/>
            </a:xfrm>
          </p:grpSpPr>
          <p:pic>
            <p:nvPicPr>
              <p:cNvPr id="7" name="Google Shape;129;p5">
                <a:extLst>
                  <a:ext uri="{FF2B5EF4-FFF2-40B4-BE49-F238E27FC236}">
                    <a16:creationId xmlns:a16="http://schemas.microsoft.com/office/drawing/2014/main" id="{C9C782E5-1700-FA16-11BC-B655B757B364}"/>
                  </a:ext>
                </a:extLst>
              </p:cNvPr>
              <p:cNvPicPr preferRelativeResize="0"/>
              <p:nvPr/>
            </p:nvPicPr>
            <p:blipFill>
              <a:blip r:embed="rId4">
                <a:alphaModFix/>
              </a:blip>
              <a:stretch>
                <a:fillRect/>
              </a:stretch>
            </p:blipFill>
            <p:spPr>
              <a:xfrm>
                <a:off x="6059504" y="631500"/>
                <a:ext cx="5966320" cy="5595000"/>
              </a:xfrm>
              <a:prstGeom prst="rect">
                <a:avLst/>
              </a:prstGeom>
              <a:noFill/>
              <a:ln>
                <a:noFill/>
              </a:ln>
            </p:spPr>
          </p:pic>
          <p:pic>
            <p:nvPicPr>
              <p:cNvPr id="8" name="Google Shape;130;p5">
                <a:extLst>
                  <a:ext uri="{FF2B5EF4-FFF2-40B4-BE49-F238E27FC236}">
                    <a16:creationId xmlns:a16="http://schemas.microsoft.com/office/drawing/2014/main" id="{9DEF8441-5737-3D2A-0A0C-17F48F9FF7A7}"/>
                  </a:ext>
                </a:extLst>
              </p:cNvPr>
              <p:cNvPicPr preferRelativeResize="0"/>
              <p:nvPr/>
            </p:nvPicPr>
            <p:blipFill>
              <a:blip r:embed="rId5">
                <a:alphaModFix/>
              </a:blip>
              <a:stretch>
                <a:fillRect/>
              </a:stretch>
            </p:blipFill>
            <p:spPr>
              <a:xfrm>
                <a:off x="10908251" y="4709175"/>
                <a:ext cx="1117575" cy="1517325"/>
              </a:xfrm>
              <a:prstGeom prst="rect">
                <a:avLst/>
              </a:prstGeom>
              <a:noFill/>
              <a:ln>
                <a:noFill/>
              </a:ln>
            </p:spPr>
          </p:pic>
        </p:grpSp>
      </p:grpSp>
    </p:spTree>
    <p:extLst>
      <p:ext uri="{BB962C8B-B14F-4D97-AF65-F5344CB8AC3E}">
        <p14:creationId xmlns:p14="http://schemas.microsoft.com/office/powerpoint/2010/main" val="3243023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F261C6AB-3B77-4933-966F-6AC3B8003328}"/>
              </a:ext>
            </a:extLst>
          </p:cNvPr>
          <p:cNvSpPr/>
          <p:nvPr/>
        </p:nvSpPr>
        <p:spPr>
          <a:xfrm>
            <a:off x="0" y="1"/>
            <a:ext cx="12192000" cy="1857551"/>
          </a:xfrm>
          <a:prstGeom prst="rect">
            <a:avLst/>
          </a:prstGeom>
          <a:blipFill>
            <a:blip r:embed="rId3" cstate="print"/>
            <a:stretch>
              <a:fillRect/>
            </a:stretch>
          </a:blipFill>
        </p:spPr>
        <p:txBody>
          <a:bodyPr wrap="square" lIns="0" tIns="0" rIns="0" bIns="0" rtlCol="0"/>
          <a:lstStyle/>
          <a:p>
            <a:pPr defTabSz="914377">
              <a:defRPr/>
            </a:pPr>
            <a:endParaRPr kern="0">
              <a:solidFill>
                <a:sysClr val="windowText" lastClr="000000"/>
              </a:solidFill>
              <a:latin typeface="Calibri"/>
            </a:endParaRPr>
          </a:p>
        </p:txBody>
      </p:sp>
      <p:pic>
        <p:nvPicPr>
          <p:cNvPr id="11" name="Picture 3">
            <a:extLst>
              <a:ext uri="{FF2B5EF4-FFF2-40B4-BE49-F238E27FC236}">
                <a16:creationId xmlns:a16="http://schemas.microsoft.com/office/drawing/2014/main" id="{17EFC0F7-8C1C-4D27-965F-E2079EE574B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9" y="48618"/>
            <a:ext cx="1352551"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bject 102">
            <a:extLst>
              <a:ext uri="{FF2B5EF4-FFF2-40B4-BE49-F238E27FC236}">
                <a16:creationId xmlns:a16="http://schemas.microsoft.com/office/drawing/2014/main" id="{570163B3-33E2-4F98-AB43-FDBA45AEF9D8}"/>
              </a:ext>
            </a:extLst>
          </p:cNvPr>
          <p:cNvSpPr/>
          <p:nvPr/>
        </p:nvSpPr>
        <p:spPr>
          <a:xfrm>
            <a:off x="11280576" y="109976"/>
            <a:ext cx="818768" cy="534715"/>
          </a:xfrm>
          <a:prstGeom prst="rect">
            <a:avLst/>
          </a:prstGeom>
          <a:blipFill>
            <a:blip r:embed="rId5" cstate="print"/>
            <a:stretch>
              <a:fillRect/>
            </a:stretch>
          </a:blipFill>
        </p:spPr>
        <p:txBody>
          <a:bodyPr wrap="square" lIns="0" tIns="0" rIns="0" bIns="0" rtlCol="0"/>
          <a:lstStyle/>
          <a:p>
            <a:pPr defTabSz="914377">
              <a:defRPr/>
            </a:pPr>
            <a:endParaRPr kern="0">
              <a:solidFill>
                <a:sysClr val="windowText" lastClr="000000"/>
              </a:solidFill>
              <a:latin typeface="Calibri"/>
            </a:endParaRPr>
          </a:p>
        </p:txBody>
      </p:sp>
      <p:pic>
        <p:nvPicPr>
          <p:cNvPr id="16" name="Immagine 15">
            <a:extLst>
              <a:ext uri="{FF2B5EF4-FFF2-40B4-BE49-F238E27FC236}">
                <a16:creationId xmlns:a16="http://schemas.microsoft.com/office/drawing/2014/main" id="{A97C22DD-0514-4DFD-9719-6C0F9A41C7D2}"/>
              </a:ext>
            </a:extLst>
          </p:cNvPr>
          <p:cNvPicPr>
            <a:picLocks noChangeAspect="1"/>
          </p:cNvPicPr>
          <p:nvPr/>
        </p:nvPicPr>
        <p:blipFill>
          <a:blip r:embed="rId6"/>
          <a:stretch>
            <a:fillRect/>
          </a:stretch>
        </p:blipFill>
        <p:spPr>
          <a:xfrm>
            <a:off x="47329" y="6113905"/>
            <a:ext cx="1772057" cy="723455"/>
          </a:xfrm>
          <a:prstGeom prst="rect">
            <a:avLst/>
          </a:prstGeom>
        </p:spPr>
      </p:pic>
      <p:sp>
        <p:nvSpPr>
          <p:cNvPr id="23" name="Rettangolo 22">
            <a:extLst>
              <a:ext uri="{FF2B5EF4-FFF2-40B4-BE49-F238E27FC236}">
                <a16:creationId xmlns:a16="http://schemas.microsoft.com/office/drawing/2014/main" id="{891DFEDF-3855-42B7-884D-D75FADA621FC}"/>
              </a:ext>
            </a:extLst>
          </p:cNvPr>
          <p:cNvSpPr/>
          <p:nvPr/>
        </p:nvSpPr>
        <p:spPr>
          <a:xfrm>
            <a:off x="4214515" y="-323191"/>
            <a:ext cx="766055" cy="50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it-IT" sz="2400">
              <a:solidFill>
                <a:prstClr val="white"/>
              </a:solidFill>
              <a:latin typeface="Calibri"/>
            </a:endParaRPr>
          </a:p>
        </p:txBody>
      </p:sp>
      <p:pic>
        <p:nvPicPr>
          <p:cNvPr id="17" name="Immagine 16">
            <a:extLst>
              <a:ext uri="{FF2B5EF4-FFF2-40B4-BE49-F238E27FC236}">
                <a16:creationId xmlns:a16="http://schemas.microsoft.com/office/drawing/2014/main" id="{C13D044E-332D-4C91-970E-82A1952028F3}"/>
              </a:ext>
            </a:extLst>
          </p:cNvPr>
          <p:cNvPicPr>
            <a:picLocks noChangeAspect="1"/>
          </p:cNvPicPr>
          <p:nvPr/>
        </p:nvPicPr>
        <p:blipFill>
          <a:blip r:embed="rId7"/>
          <a:stretch>
            <a:fillRect/>
          </a:stretch>
        </p:blipFill>
        <p:spPr>
          <a:xfrm>
            <a:off x="11461963" y="6582670"/>
            <a:ext cx="730036" cy="261108"/>
          </a:xfrm>
          <a:prstGeom prst="rect">
            <a:avLst/>
          </a:prstGeom>
        </p:spPr>
      </p:pic>
      <p:sp>
        <p:nvSpPr>
          <p:cNvPr id="18" name="object 11">
            <a:extLst>
              <a:ext uri="{FF2B5EF4-FFF2-40B4-BE49-F238E27FC236}">
                <a16:creationId xmlns:a16="http://schemas.microsoft.com/office/drawing/2014/main" id="{98E238C0-1D61-715B-0449-93BB52AF00D7}"/>
              </a:ext>
            </a:extLst>
          </p:cNvPr>
          <p:cNvSpPr txBox="1">
            <a:spLocks/>
          </p:cNvSpPr>
          <p:nvPr/>
        </p:nvSpPr>
        <p:spPr>
          <a:xfrm>
            <a:off x="1444877" y="356660"/>
            <a:ext cx="9451657" cy="489236"/>
          </a:xfrm>
          <a:prstGeom prst="rect">
            <a:avLst/>
          </a:prstGeom>
          <a:solidFill>
            <a:srgbClr val="00A1FF">
              <a:alpha val="34901"/>
            </a:srgbClr>
          </a:solidFill>
        </p:spPr>
        <p:txBody>
          <a:bodyPr vert="horz" wrap="square" lIns="0" tIns="118745" rIns="0" bIns="0" rtlCol="0">
            <a:spAutoFit/>
          </a:bodyPr>
          <a:lstStyle/>
          <a:p>
            <a:pPr algn="ctr"/>
            <a:r>
              <a:rPr lang="it-IT" sz="2400" dirty="0">
                <a:solidFill>
                  <a:schemeClr val="bg1"/>
                </a:solidFill>
              </a:rPr>
              <a:t>National PhD in Earth </a:t>
            </a:r>
            <a:r>
              <a:rPr lang="it-IT" sz="2400" dirty="0" err="1">
                <a:solidFill>
                  <a:schemeClr val="bg1"/>
                </a:solidFill>
              </a:rPr>
              <a:t>Observation</a:t>
            </a:r>
            <a:r>
              <a:rPr lang="it-IT" sz="2400" dirty="0">
                <a:solidFill>
                  <a:schemeClr val="bg1"/>
                </a:solidFill>
              </a:rPr>
              <a:t> (DNOT)</a:t>
            </a:r>
            <a:endParaRPr lang="it-IT" sz="2400" b="1" dirty="0">
              <a:solidFill>
                <a:schemeClr val="bg1"/>
              </a:solidFill>
            </a:endParaRPr>
          </a:p>
        </p:txBody>
      </p:sp>
      <p:pic>
        <p:nvPicPr>
          <p:cNvPr id="4" name="Immagine 3">
            <a:extLst>
              <a:ext uri="{FF2B5EF4-FFF2-40B4-BE49-F238E27FC236}">
                <a16:creationId xmlns:a16="http://schemas.microsoft.com/office/drawing/2014/main" id="{90CFD632-7806-C67D-568D-C5A0F3955FC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473" b="28071"/>
          <a:stretch/>
        </p:blipFill>
        <p:spPr>
          <a:xfrm>
            <a:off x="1848458" y="2146518"/>
            <a:ext cx="8053601" cy="4044127"/>
          </a:xfrm>
          <a:prstGeom prst="rect">
            <a:avLst/>
          </a:prstGeom>
        </p:spPr>
      </p:pic>
      <p:sp>
        <p:nvSpPr>
          <p:cNvPr id="5" name="object 11">
            <a:extLst>
              <a:ext uri="{FF2B5EF4-FFF2-40B4-BE49-F238E27FC236}">
                <a16:creationId xmlns:a16="http://schemas.microsoft.com/office/drawing/2014/main" id="{17AE3070-B733-3008-3B1D-905107F6434E}"/>
              </a:ext>
            </a:extLst>
          </p:cNvPr>
          <p:cNvSpPr txBox="1">
            <a:spLocks/>
          </p:cNvSpPr>
          <p:nvPr/>
        </p:nvSpPr>
        <p:spPr>
          <a:xfrm>
            <a:off x="6231158" y="6113905"/>
            <a:ext cx="504458" cy="489236"/>
          </a:xfrm>
          <a:prstGeom prst="rect">
            <a:avLst/>
          </a:prstGeom>
          <a:solidFill>
            <a:schemeClr val="bg1"/>
          </a:solidFill>
        </p:spPr>
        <p:txBody>
          <a:bodyPr vert="horz" wrap="square" lIns="0" tIns="118745" rIns="0" bIns="0" rtlCol="0">
            <a:spAutoFit/>
          </a:bodyPr>
          <a:lstStyle/>
          <a:p>
            <a:pPr algn="ctr"/>
            <a:r>
              <a:rPr lang="it-IT" sz="2400" dirty="0"/>
              <a:t>54</a:t>
            </a:r>
            <a:endParaRPr lang="it-IT" sz="2400" b="1" dirty="0"/>
          </a:p>
        </p:txBody>
      </p:sp>
    </p:spTree>
    <p:extLst>
      <p:ext uri="{BB962C8B-B14F-4D97-AF65-F5344CB8AC3E}">
        <p14:creationId xmlns:p14="http://schemas.microsoft.com/office/powerpoint/2010/main" val="161104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txBox="1">
            <a:spLocks/>
          </p:cNvSpPr>
          <p:nvPr/>
        </p:nvSpPr>
        <p:spPr>
          <a:xfrm>
            <a:off x="1623856" y="282634"/>
            <a:ext cx="9044144" cy="46925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endParaRPr lang="it-IT" sz="3200" dirty="0">
              <a:solidFill>
                <a:schemeClr val="bg1"/>
              </a:solidFill>
            </a:endParaRPr>
          </a:p>
          <a:p>
            <a:pPr algn="just"/>
            <a:endParaRPr lang="it-IT" sz="3200" dirty="0">
              <a:solidFill>
                <a:schemeClr val="bg1"/>
              </a:solidFill>
            </a:endParaRPr>
          </a:p>
          <a:p>
            <a:pPr algn="just"/>
            <a:endParaRPr lang="it-IT" sz="3600" dirty="0">
              <a:solidFill>
                <a:schemeClr val="bg1"/>
              </a:solidFill>
            </a:endParaRPr>
          </a:p>
        </p:txBody>
      </p:sp>
      <p:sp>
        <p:nvSpPr>
          <p:cNvPr id="13" name="CasellaDiTesto 12">
            <a:extLst>
              <a:ext uri="{FF2B5EF4-FFF2-40B4-BE49-F238E27FC236}">
                <a16:creationId xmlns:a16="http://schemas.microsoft.com/office/drawing/2014/main" id="{7218CE90-8B26-6947-85C6-12DFB6A7FA5B}"/>
              </a:ext>
            </a:extLst>
          </p:cNvPr>
          <p:cNvSpPr txBox="1"/>
          <p:nvPr/>
        </p:nvSpPr>
        <p:spPr>
          <a:xfrm>
            <a:off x="1524001" y="13219"/>
            <a:ext cx="9143999" cy="1261884"/>
          </a:xfrm>
          <a:prstGeom prst="rect">
            <a:avLst/>
          </a:prstGeom>
          <a:noFill/>
        </p:spPr>
        <p:txBody>
          <a:bodyPr wrap="square" rtlCol="0">
            <a:spAutoFit/>
          </a:bodyPr>
          <a:lstStyle/>
          <a:p>
            <a:pPr algn="ctr">
              <a:spcAft>
                <a:spcPts val="600"/>
              </a:spcAft>
            </a:pPr>
            <a:r>
              <a:rPr lang="it-IT" sz="3200" b="1" dirty="0">
                <a:solidFill>
                  <a:schemeClr val="bg1"/>
                </a:solidFill>
              </a:rPr>
              <a:t>Soggetti partecipanti</a:t>
            </a:r>
            <a:endParaRPr lang="it-IT" sz="3200" dirty="0">
              <a:solidFill>
                <a:srgbClr val="FFFFFF"/>
              </a:solidFill>
            </a:endParaRPr>
          </a:p>
          <a:p>
            <a:pPr marL="457200" indent="-457200" algn="just">
              <a:spcBef>
                <a:spcPts val="600"/>
              </a:spcBef>
              <a:spcAft>
                <a:spcPts val="600"/>
              </a:spcAft>
              <a:buFont typeface="Arial" panose="020B0604020202020204" pitchFamily="34" charset="0"/>
              <a:buChar char="•"/>
            </a:pPr>
            <a:endParaRPr lang="it-IT" sz="1200" b="1" dirty="0">
              <a:solidFill>
                <a:srgbClr val="00B0F0"/>
              </a:solidFill>
            </a:endParaRPr>
          </a:p>
          <a:p>
            <a:pPr marL="457200" indent="-457200" algn="just">
              <a:spcBef>
                <a:spcPts val="600"/>
              </a:spcBef>
              <a:spcAft>
                <a:spcPts val="600"/>
              </a:spcAft>
              <a:buFont typeface="Arial" panose="020B0604020202020204" pitchFamily="34" charset="0"/>
              <a:buChar char="•"/>
            </a:pPr>
            <a:endParaRPr lang="it-IT" sz="1200" b="1" dirty="0">
              <a:solidFill>
                <a:srgbClr val="00B0F0"/>
              </a:solidFill>
            </a:endParaRPr>
          </a:p>
        </p:txBody>
      </p:sp>
      <p:pic>
        <p:nvPicPr>
          <p:cNvPr id="4" name="Immagine 3">
            <a:extLst>
              <a:ext uri="{FF2B5EF4-FFF2-40B4-BE49-F238E27FC236}">
                <a16:creationId xmlns:a16="http://schemas.microsoft.com/office/drawing/2014/main" id="{0A61B50B-52E3-D537-B144-00C27DDD8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196" y="13219"/>
            <a:ext cx="11663464" cy="6151463"/>
          </a:xfrm>
          <a:prstGeom prst="rect">
            <a:avLst/>
          </a:prstGeom>
        </p:spPr>
      </p:pic>
      <p:pic>
        <p:nvPicPr>
          <p:cNvPr id="2" name="Immagine 1">
            <a:extLst>
              <a:ext uri="{FF2B5EF4-FFF2-40B4-BE49-F238E27FC236}">
                <a16:creationId xmlns:a16="http://schemas.microsoft.com/office/drawing/2014/main" id="{2ECD3A3C-EA1F-4975-3AB8-369BAA5CFC37}"/>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r="19674" b="28071"/>
          <a:stretch/>
        </p:blipFill>
        <p:spPr>
          <a:xfrm>
            <a:off x="6001892" y="2928157"/>
            <a:ext cx="5975768" cy="3236525"/>
          </a:xfrm>
          <a:prstGeom prst="rect">
            <a:avLst/>
          </a:prstGeom>
        </p:spPr>
      </p:pic>
      <p:sp>
        <p:nvSpPr>
          <p:cNvPr id="3" name="object 11">
            <a:extLst>
              <a:ext uri="{FF2B5EF4-FFF2-40B4-BE49-F238E27FC236}">
                <a16:creationId xmlns:a16="http://schemas.microsoft.com/office/drawing/2014/main" id="{C297BB17-6761-86F9-53D2-7B599FC6FB8E}"/>
              </a:ext>
            </a:extLst>
          </p:cNvPr>
          <p:cNvSpPr txBox="1">
            <a:spLocks/>
          </p:cNvSpPr>
          <p:nvPr/>
        </p:nvSpPr>
        <p:spPr>
          <a:xfrm>
            <a:off x="7500106" y="5591267"/>
            <a:ext cx="458768" cy="489236"/>
          </a:xfrm>
          <a:prstGeom prst="rect">
            <a:avLst/>
          </a:prstGeom>
          <a:solidFill>
            <a:schemeClr val="bg1"/>
          </a:solidFill>
        </p:spPr>
        <p:txBody>
          <a:bodyPr vert="horz" wrap="square" lIns="0" tIns="118745" rIns="0" bIns="0" rtlCol="0">
            <a:spAutoFit/>
          </a:bodyPr>
          <a:lstStyle/>
          <a:p>
            <a:pPr algn="ctr"/>
            <a:r>
              <a:rPr lang="it-IT" sz="2400" dirty="0"/>
              <a:t>34</a:t>
            </a:r>
            <a:endParaRPr lang="it-IT" sz="2400" b="1" dirty="0"/>
          </a:p>
        </p:txBody>
      </p:sp>
    </p:spTree>
    <p:extLst>
      <p:ext uri="{BB962C8B-B14F-4D97-AF65-F5344CB8AC3E}">
        <p14:creationId xmlns:p14="http://schemas.microsoft.com/office/powerpoint/2010/main" val="173433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C3CB77F-431A-CCD5-9C9C-7760E4EDF232}"/>
              </a:ext>
            </a:extLst>
          </p:cNvPr>
          <p:cNvSpPr txBox="1"/>
          <p:nvPr/>
        </p:nvSpPr>
        <p:spPr>
          <a:xfrm>
            <a:off x="0" y="3021939"/>
            <a:ext cx="12191999" cy="923330"/>
          </a:xfrm>
          <a:prstGeom prst="rect">
            <a:avLst/>
          </a:prstGeom>
          <a:noFill/>
        </p:spPr>
        <p:txBody>
          <a:bodyPr wrap="square" rtlCol="0">
            <a:spAutoFit/>
          </a:bodyPr>
          <a:lstStyle/>
          <a:p>
            <a:pPr algn="ctr"/>
            <a:r>
              <a:rPr lang="it-IT" sz="5400" dirty="0"/>
              <a:t>Thanks!</a:t>
            </a:r>
          </a:p>
        </p:txBody>
      </p:sp>
    </p:spTree>
    <p:extLst>
      <p:ext uri="{BB962C8B-B14F-4D97-AF65-F5344CB8AC3E}">
        <p14:creationId xmlns:p14="http://schemas.microsoft.com/office/powerpoint/2010/main" val="124711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testo, diagramma, schermata&#10;&#10;Descrizione generata automaticamente">
            <a:extLst>
              <a:ext uri="{FF2B5EF4-FFF2-40B4-BE49-F238E27FC236}">
                <a16:creationId xmlns:a16="http://schemas.microsoft.com/office/drawing/2014/main" id="{71800253-B411-C25D-B06C-BE922CFF8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4" y="1097282"/>
            <a:ext cx="12181125" cy="5390147"/>
          </a:xfrm>
          <a:prstGeom prst="rect">
            <a:avLst/>
          </a:prstGeom>
        </p:spPr>
      </p:pic>
      <p:sp>
        <p:nvSpPr>
          <p:cNvPr id="6" name="CasellaDiTesto 5">
            <a:extLst>
              <a:ext uri="{FF2B5EF4-FFF2-40B4-BE49-F238E27FC236}">
                <a16:creationId xmlns:a16="http://schemas.microsoft.com/office/drawing/2014/main" id="{387073D1-45DD-91E0-4B9A-06B112416D35}"/>
              </a:ext>
            </a:extLst>
          </p:cNvPr>
          <p:cNvSpPr txBox="1"/>
          <p:nvPr/>
        </p:nvSpPr>
        <p:spPr>
          <a:xfrm>
            <a:off x="3991225" y="375382"/>
            <a:ext cx="4209550" cy="369332"/>
          </a:xfrm>
          <a:prstGeom prst="rect">
            <a:avLst/>
          </a:prstGeom>
          <a:noFill/>
        </p:spPr>
        <p:txBody>
          <a:bodyPr wrap="none" rtlCol="0">
            <a:spAutoFit/>
          </a:bodyPr>
          <a:lstStyle/>
          <a:p>
            <a:r>
              <a:rPr lang="it-IT" dirty="0"/>
              <a:t>The </a:t>
            </a:r>
            <a:r>
              <a:rPr lang="it-IT" dirty="0" err="1"/>
              <a:t>space</a:t>
            </a:r>
            <a:r>
              <a:rPr lang="it-IT" dirty="0"/>
              <a:t> governance and the </a:t>
            </a:r>
            <a:r>
              <a:rPr lang="it-IT" dirty="0" err="1"/>
              <a:t>value</a:t>
            </a:r>
            <a:r>
              <a:rPr lang="it-IT" dirty="0"/>
              <a:t> chain</a:t>
            </a:r>
          </a:p>
        </p:txBody>
      </p:sp>
    </p:spTree>
    <p:extLst>
      <p:ext uri="{BB962C8B-B14F-4D97-AF65-F5344CB8AC3E}">
        <p14:creationId xmlns:p14="http://schemas.microsoft.com/office/powerpoint/2010/main" val="1746367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stretch>
            <a:fillRect/>
          </a:stretch>
        </p:blipFill>
        <p:spPr>
          <a:xfrm>
            <a:off x="743355" y="2502895"/>
            <a:ext cx="2341017" cy="1344503"/>
          </a:xfrm>
          <a:prstGeom prst="rect">
            <a:avLst/>
          </a:prstGeom>
        </p:spPr>
      </p:pic>
      <p:pic>
        <p:nvPicPr>
          <p:cNvPr id="18" name="Immagine 17"/>
          <p:cNvPicPr>
            <a:picLocks noChangeAspect="1"/>
          </p:cNvPicPr>
          <p:nvPr/>
        </p:nvPicPr>
        <p:blipFill>
          <a:blip r:embed="rId4" cstate="print"/>
          <a:stretch>
            <a:fillRect/>
          </a:stretch>
        </p:blipFill>
        <p:spPr>
          <a:xfrm>
            <a:off x="2911461" y="5106858"/>
            <a:ext cx="2303547" cy="1535698"/>
          </a:xfrm>
          <a:prstGeom prst="rect">
            <a:avLst/>
          </a:prstGeom>
          <a:effectLst>
            <a:outerShdw blurRad="50800" dist="38100" dir="2700000" algn="tl" rotWithShape="0">
              <a:prstClr val="black">
                <a:alpha val="40000"/>
              </a:prstClr>
            </a:outerShdw>
          </a:effectLst>
        </p:spPr>
      </p:pic>
      <p:pic>
        <p:nvPicPr>
          <p:cNvPr id="16" name="Immagine 15"/>
          <p:cNvPicPr>
            <a:picLocks noChangeAspect="1"/>
          </p:cNvPicPr>
          <p:nvPr/>
        </p:nvPicPr>
        <p:blipFill>
          <a:blip r:embed="rId5" cstate="print"/>
          <a:stretch>
            <a:fillRect/>
          </a:stretch>
        </p:blipFill>
        <p:spPr>
          <a:xfrm>
            <a:off x="8914282" y="4312637"/>
            <a:ext cx="2471427" cy="1501735"/>
          </a:xfrm>
          <a:prstGeom prst="rect">
            <a:avLst/>
          </a:prstGeom>
          <a:effectLst>
            <a:outerShdw blurRad="50800" dist="38100" dir="2700000" algn="tl" rotWithShape="0">
              <a:prstClr val="black">
                <a:alpha val="40000"/>
              </a:prstClr>
            </a:outerShdw>
          </a:effectLst>
        </p:spPr>
      </p:pic>
      <p:sp>
        <p:nvSpPr>
          <p:cNvPr id="2" name="Rettangolo 1"/>
          <p:cNvSpPr/>
          <p:nvPr/>
        </p:nvSpPr>
        <p:spPr>
          <a:xfrm>
            <a:off x="2402606" y="36096"/>
            <a:ext cx="7036067" cy="567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000" dirty="0" err="1">
                <a:effectLst>
                  <a:outerShdw blurRad="38100" dist="38100" dir="2700000" algn="tl">
                    <a:srgbClr val="000000">
                      <a:alpha val="43137"/>
                    </a:srgbClr>
                  </a:outerShdw>
                </a:effectLst>
              </a:rPr>
              <a:t>Governance</a:t>
            </a:r>
            <a:endParaRPr lang="it-IT" sz="2000" dirty="0">
              <a:effectLst>
                <a:outerShdw blurRad="38100" dist="38100" dir="2700000" algn="tl">
                  <a:srgbClr val="000000">
                    <a:alpha val="43137"/>
                  </a:srgbClr>
                </a:outerShdw>
              </a:effectLst>
            </a:endParaRPr>
          </a:p>
        </p:txBody>
      </p:sp>
      <p:sp>
        <p:nvSpPr>
          <p:cNvPr id="11" name="Rettangolo 10"/>
          <p:cNvSpPr/>
          <p:nvPr/>
        </p:nvSpPr>
        <p:spPr>
          <a:xfrm>
            <a:off x="2749869" y="715101"/>
            <a:ext cx="6417975" cy="584775"/>
          </a:xfrm>
          <a:prstGeom prst="rect">
            <a:avLst/>
          </a:prstGeom>
        </p:spPr>
        <p:txBody>
          <a:bodyPr wrap="none">
            <a:spAutoFit/>
          </a:bodyPr>
          <a:lstStyle/>
          <a:p>
            <a:r>
              <a:rPr lang="it-IT"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National </a:t>
            </a:r>
            <a:r>
              <a:rPr lang="it-IT" sz="3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Copernicus</a:t>
            </a:r>
            <a:r>
              <a:rPr lang="it-IT"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User Forum</a:t>
            </a:r>
          </a:p>
        </p:txBody>
      </p:sp>
      <p:pic>
        <p:nvPicPr>
          <p:cNvPr id="17" name="Immagine 16"/>
          <p:cNvPicPr>
            <a:picLocks noChangeAspect="1"/>
          </p:cNvPicPr>
          <p:nvPr/>
        </p:nvPicPr>
        <p:blipFill>
          <a:blip r:embed="rId6" cstate="print"/>
          <a:stretch>
            <a:fillRect/>
          </a:stretch>
        </p:blipFill>
        <p:spPr>
          <a:xfrm>
            <a:off x="6886685" y="1454480"/>
            <a:ext cx="2027597" cy="1494183"/>
          </a:xfrm>
          <a:prstGeom prst="rect">
            <a:avLst/>
          </a:prstGeom>
        </p:spPr>
      </p:pic>
      <p:sp>
        <p:nvSpPr>
          <p:cNvPr id="5" name="Figura a mano libera 4"/>
          <p:cNvSpPr/>
          <p:nvPr/>
        </p:nvSpPr>
        <p:spPr>
          <a:xfrm>
            <a:off x="3881557" y="3175147"/>
            <a:ext cx="4201653" cy="1714263"/>
          </a:xfrm>
          <a:custGeom>
            <a:avLst/>
            <a:gdLst>
              <a:gd name="connsiteX0" fmla="*/ 0 w 4201653"/>
              <a:gd name="connsiteY0" fmla="*/ 857132 h 1714263"/>
              <a:gd name="connsiteX1" fmla="*/ 2100827 w 4201653"/>
              <a:gd name="connsiteY1" fmla="*/ 0 h 1714263"/>
              <a:gd name="connsiteX2" fmla="*/ 4201654 w 4201653"/>
              <a:gd name="connsiteY2" fmla="*/ 857132 h 1714263"/>
              <a:gd name="connsiteX3" fmla="*/ 2100827 w 4201653"/>
              <a:gd name="connsiteY3" fmla="*/ 1714264 h 1714263"/>
              <a:gd name="connsiteX4" fmla="*/ 0 w 4201653"/>
              <a:gd name="connsiteY4" fmla="*/ 857132 h 171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1653" h="1714263">
                <a:moveTo>
                  <a:pt x="0" y="857132"/>
                </a:moveTo>
                <a:cubicBezTo>
                  <a:pt x="0" y="383751"/>
                  <a:pt x="940572" y="0"/>
                  <a:pt x="2100827" y="0"/>
                </a:cubicBezTo>
                <a:cubicBezTo>
                  <a:pt x="3261082" y="0"/>
                  <a:pt x="4201654" y="383751"/>
                  <a:pt x="4201654" y="857132"/>
                </a:cubicBezTo>
                <a:cubicBezTo>
                  <a:pt x="4201654" y="1330513"/>
                  <a:pt x="3261082" y="1714264"/>
                  <a:pt x="2100827" y="1714264"/>
                </a:cubicBezTo>
                <a:cubicBezTo>
                  <a:pt x="940572" y="1714264"/>
                  <a:pt x="0" y="1330513"/>
                  <a:pt x="0" y="85713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8178" tIns="273908" rIns="638178" bIns="273908" numCol="1" spcCol="1270" anchor="ctr" anchorCtr="0">
            <a:noAutofit/>
          </a:bodyPr>
          <a:lstStyle/>
          <a:p>
            <a:pPr lvl="0" algn="ctr" defTabSz="800100">
              <a:lnSpc>
                <a:spcPct val="90000"/>
              </a:lnSpc>
              <a:spcBef>
                <a:spcPct val="0"/>
              </a:spcBef>
              <a:spcAft>
                <a:spcPct val="35000"/>
              </a:spcAft>
            </a:pPr>
            <a:r>
              <a:rPr lang="it-IT" sz="1800" b="1" kern="1200" dirty="0"/>
              <a:t>National </a:t>
            </a:r>
            <a:r>
              <a:rPr lang="it-IT" sz="1800" b="1" kern="1200" dirty="0" err="1"/>
              <a:t>Copernicus</a:t>
            </a:r>
            <a:r>
              <a:rPr lang="it-IT" sz="1800" b="1" kern="1200" dirty="0"/>
              <a:t> </a:t>
            </a:r>
            <a:r>
              <a:rPr lang="it-IT" sz="1800" b="1" kern="1200" dirty="0" err="1"/>
              <a:t>Users</a:t>
            </a:r>
            <a:r>
              <a:rPr lang="it-IT" sz="1800" b="1" kern="1200" dirty="0"/>
              <a:t> Forum</a:t>
            </a:r>
          </a:p>
          <a:p>
            <a:pPr lvl="0" algn="ctr" defTabSz="800100">
              <a:lnSpc>
                <a:spcPct val="90000"/>
              </a:lnSpc>
              <a:spcBef>
                <a:spcPct val="0"/>
              </a:spcBef>
              <a:spcAft>
                <a:spcPct val="35000"/>
              </a:spcAft>
            </a:pPr>
            <a:r>
              <a:rPr lang="it-IT" b="1" dirty="0"/>
              <a:t>(</a:t>
            </a:r>
            <a:r>
              <a:rPr lang="it-IT" b="1" dirty="0" err="1"/>
              <a:t>Presidency</a:t>
            </a:r>
            <a:r>
              <a:rPr lang="it-IT" b="1" dirty="0"/>
              <a:t> of the </a:t>
            </a:r>
            <a:r>
              <a:rPr lang="it-IT" b="1" dirty="0" err="1"/>
              <a:t>council</a:t>
            </a:r>
            <a:r>
              <a:rPr lang="it-IT" b="1" dirty="0"/>
              <a:t> of </a:t>
            </a:r>
            <a:r>
              <a:rPr lang="it-IT" b="1" dirty="0" err="1"/>
              <a:t>Ministers</a:t>
            </a:r>
            <a:r>
              <a:rPr lang="it-IT" b="1" dirty="0"/>
              <a:t>)</a:t>
            </a:r>
            <a:endParaRPr lang="it-IT" sz="1800" b="1" kern="1200" dirty="0"/>
          </a:p>
        </p:txBody>
      </p:sp>
      <p:sp>
        <p:nvSpPr>
          <p:cNvPr id="6" name="Figura a mano libera 5"/>
          <p:cNvSpPr/>
          <p:nvPr/>
        </p:nvSpPr>
        <p:spPr>
          <a:xfrm rot="16131841">
            <a:off x="5778904" y="2599048"/>
            <a:ext cx="359907" cy="493685"/>
          </a:xfrm>
          <a:custGeom>
            <a:avLst/>
            <a:gdLst>
              <a:gd name="connsiteX0" fmla="*/ 0 w 359907"/>
              <a:gd name="connsiteY0" fmla="*/ 98737 h 493684"/>
              <a:gd name="connsiteX1" fmla="*/ 179954 w 359907"/>
              <a:gd name="connsiteY1" fmla="*/ 98737 h 493684"/>
              <a:gd name="connsiteX2" fmla="*/ 179954 w 359907"/>
              <a:gd name="connsiteY2" fmla="*/ 0 h 493684"/>
              <a:gd name="connsiteX3" fmla="*/ 359907 w 359907"/>
              <a:gd name="connsiteY3" fmla="*/ 246842 h 493684"/>
              <a:gd name="connsiteX4" fmla="*/ 179954 w 359907"/>
              <a:gd name="connsiteY4" fmla="*/ 493684 h 493684"/>
              <a:gd name="connsiteX5" fmla="*/ 179954 w 359907"/>
              <a:gd name="connsiteY5" fmla="*/ 394947 h 493684"/>
              <a:gd name="connsiteX6" fmla="*/ 0 w 359907"/>
              <a:gd name="connsiteY6" fmla="*/ 394947 h 493684"/>
              <a:gd name="connsiteX7" fmla="*/ 0 w 359907"/>
              <a:gd name="connsiteY7" fmla="*/ 98737 h 4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907" h="493684">
                <a:moveTo>
                  <a:pt x="359907" y="394947"/>
                </a:moveTo>
                <a:lnTo>
                  <a:pt x="179953" y="394947"/>
                </a:lnTo>
                <a:lnTo>
                  <a:pt x="179953" y="493684"/>
                </a:lnTo>
                <a:lnTo>
                  <a:pt x="0" y="246842"/>
                </a:lnTo>
                <a:lnTo>
                  <a:pt x="179953" y="0"/>
                </a:lnTo>
                <a:lnTo>
                  <a:pt x="179953" y="98737"/>
                </a:lnTo>
                <a:lnTo>
                  <a:pt x="359907" y="98737"/>
                </a:lnTo>
                <a:lnTo>
                  <a:pt x="359907" y="394947"/>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7971" tIns="98737" rIns="0" bIns="98737" numCol="1" spcCol="1270" anchor="ctr" anchorCtr="0">
            <a:noAutofit/>
          </a:bodyPr>
          <a:lstStyle/>
          <a:p>
            <a:pPr lvl="0" algn="ctr" defTabSz="1555750">
              <a:lnSpc>
                <a:spcPct val="90000"/>
              </a:lnSpc>
              <a:spcBef>
                <a:spcPct val="0"/>
              </a:spcBef>
              <a:spcAft>
                <a:spcPct val="35000"/>
              </a:spcAft>
            </a:pPr>
            <a:endParaRPr lang="it-IT" sz="3500" b="1" kern="1200"/>
          </a:p>
        </p:txBody>
      </p:sp>
      <p:sp>
        <p:nvSpPr>
          <p:cNvPr id="9" name="Figura a mano libera 8"/>
          <p:cNvSpPr/>
          <p:nvPr/>
        </p:nvSpPr>
        <p:spPr>
          <a:xfrm>
            <a:off x="4701201" y="1454480"/>
            <a:ext cx="2480791" cy="1041775"/>
          </a:xfrm>
          <a:custGeom>
            <a:avLst/>
            <a:gdLst>
              <a:gd name="connsiteX0" fmla="*/ 0 w 2480791"/>
              <a:gd name="connsiteY0" fmla="*/ 520888 h 1041775"/>
              <a:gd name="connsiteX1" fmla="*/ 1240396 w 2480791"/>
              <a:gd name="connsiteY1" fmla="*/ 0 h 1041775"/>
              <a:gd name="connsiteX2" fmla="*/ 2480792 w 2480791"/>
              <a:gd name="connsiteY2" fmla="*/ 520888 h 1041775"/>
              <a:gd name="connsiteX3" fmla="*/ 1240396 w 2480791"/>
              <a:gd name="connsiteY3" fmla="*/ 1041776 h 1041775"/>
              <a:gd name="connsiteX4" fmla="*/ 0 w 2480791"/>
              <a:gd name="connsiteY4" fmla="*/ 520888 h 104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0791" h="1041775">
                <a:moveTo>
                  <a:pt x="0" y="520888"/>
                </a:moveTo>
                <a:cubicBezTo>
                  <a:pt x="0" y="233210"/>
                  <a:pt x="555344" y="0"/>
                  <a:pt x="1240396" y="0"/>
                </a:cubicBezTo>
                <a:cubicBezTo>
                  <a:pt x="1925448" y="0"/>
                  <a:pt x="2480792" y="233210"/>
                  <a:pt x="2480792" y="520888"/>
                </a:cubicBezTo>
                <a:cubicBezTo>
                  <a:pt x="2480792" y="808566"/>
                  <a:pt x="1925448" y="1041776"/>
                  <a:pt x="1240396" y="1041776"/>
                </a:cubicBezTo>
                <a:cubicBezTo>
                  <a:pt x="555344" y="1041776"/>
                  <a:pt x="0" y="808566"/>
                  <a:pt x="0" y="520888"/>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81083" tIns="170344" rIns="381083" bIns="170344" numCol="1" spcCol="1270" anchor="ctr" anchorCtr="0">
            <a:noAutofit/>
          </a:bodyPr>
          <a:lstStyle/>
          <a:p>
            <a:pPr lvl="0" algn="ctr">
              <a:spcBef>
                <a:spcPct val="0"/>
              </a:spcBef>
              <a:defRPr/>
            </a:pPr>
            <a:r>
              <a:rPr lang="it-IT" sz="1400" b="1" kern="1200" dirty="0" err="1"/>
              <a:t>Institutional</a:t>
            </a:r>
            <a:r>
              <a:rPr lang="it-IT" sz="1400" b="1" dirty="0"/>
              <a:t> </a:t>
            </a:r>
            <a:r>
              <a:rPr lang="it-IT" sz="1400" b="1" dirty="0" err="1"/>
              <a:t>Representatives</a:t>
            </a:r>
            <a:endParaRPr lang="it-IT" sz="1400" b="1" kern="1200" dirty="0"/>
          </a:p>
        </p:txBody>
      </p:sp>
      <p:sp>
        <p:nvSpPr>
          <p:cNvPr id="10" name="Figura a mano libera 9"/>
          <p:cNvSpPr/>
          <p:nvPr/>
        </p:nvSpPr>
        <p:spPr>
          <a:xfrm rot="10840556">
            <a:off x="8386809" y="3815875"/>
            <a:ext cx="524579" cy="493684"/>
          </a:xfrm>
          <a:custGeom>
            <a:avLst/>
            <a:gdLst>
              <a:gd name="connsiteX0" fmla="*/ 0 w 524579"/>
              <a:gd name="connsiteY0" fmla="*/ 98737 h 493684"/>
              <a:gd name="connsiteX1" fmla="*/ 277737 w 524579"/>
              <a:gd name="connsiteY1" fmla="*/ 98737 h 493684"/>
              <a:gd name="connsiteX2" fmla="*/ 277737 w 524579"/>
              <a:gd name="connsiteY2" fmla="*/ 0 h 493684"/>
              <a:gd name="connsiteX3" fmla="*/ 524579 w 524579"/>
              <a:gd name="connsiteY3" fmla="*/ 246842 h 493684"/>
              <a:gd name="connsiteX4" fmla="*/ 277737 w 524579"/>
              <a:gd name="connsiteY4" fmla="*/ 493684 h 493684"/>
              <a:gd name="connsiteX5" fmla="*/ 277737 w 524579"/>
              <a:gd name="connsiteY5" fmla="*/ 394947 h 493684"/>
              <a:gd name="connsiteX6" fmla="*/ 0 w 524579"/>
              <a:gd name="connsiteY6" fmla="*/ 394947 h 493684"/>
              <a:gd name="connsiteX7" fmla="*/ 0 w 524579"/>
              <a:gd name="connsiteY7" fmla="*/ 98737 h 4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579" h="493684">
                <a:moveTo>
                  <a:pt x="0" y="98737"/>
                </a:moveTo>
                <a:lnTo>
                  <a:pt x="277737" y="98737"/>
                </a:lnTo>
                <a:lnTo>
                  <a:pt x="277737" y="0"/>
                </a:lnTo>
                <a:lnTo>
                  <a:pt x="524579" y="246842"/>
                </a:lnTo>
                <a:lnTo>
                  <a:pt x="277737" y="493684"/>
                </a:lnTo>
                <a:lnTo>
                  <a:pt x="277737" y="394947"/>
                </a:lnTo>
                <a:lnTo>
                  <a:pt x="0" y="394947"/>
                </a:lnTo>
                <a:lnTo>
                  <a:pt x="0" y="98737"/>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 tIns="98736" rIns="148106" bIns="98737" numCol="1" spcCol="1270" anchor="ctr" anchorCtr="0">
            <a:noAutofit/>
          </a:bodyPr>
          <a:lstStyle/>
          <a:p>
            <a:pPr lvl="0" algn="ctr" defTabSz="1555750">
              <a:lnSpc>
                <a:spcPct val="90000"/>
              </a:lnSpc>
              <a:spcBef>
                <a:spcPct val="0"/>
              </a:spcBef>
              <a:spcAft>
                <a:spcPct val="35000"/>
              </a:spcAft>
            </a:pPr>
            <a:endParaRPr lang="it-IT" sz="3500" b="1" kern="1200"/>
          </a:p>
        </p:txBody>
      </p:sp>
      <p:sp>
        <p:nvSpPr>
          <p:cNvPr id="19" name="Figura a mano libera 18"/>
          <p:cNvSpPr/>
          <p:nvPr/>
        </p:nvSpPr>
        <p:spPr>
          <a:xfrm>
            <a:off x="9071504" y="3622472"/>
            <a:ext cx="2347555" cy="920198"/>
          </a:xfrm>
          <a:custGeom>
            <a:avLst/>
            <a:gdLst>
              <a:gd name="connsiteX0" fmla="*/ 0 w 2347555"/>
              <a:gd name="connsiteY0" fmla="*/ 460099 h 920198"/>
              <a:gd name="connsiteX1" fmla="*/ 1173778 w 2347555"/>
              <a:gd name="connsiteY1" fmla="*/ 0 h 920198"/>
              <a:gd name="connsiteX2" fmla="*/ 2347556 w 2347555"/>
              <a:gd name="connsiteY2" fmla="*/ 460099 h 920198"/>
              <a:gd name="connsiteX3" fmla="*/ 1173778 w 2347555"/>
              <a:gd name="connsiteY3" fmla="*/ 920198 h 920198"/>
              <a:gd name="connsiteX4" fmla="*/ 0 w 2347555"/>
              <a:gd name="connsiteY4" fmla="*/ 460099 h 920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555" h="920198">
                <a:moveTo>
                  <a:pt x="0" y="460099"/>
                </a:moveTo>
                <a:cubicBezTo>
                  <a:pt x="0" y="205993"/>
                  <a:pt x="525518" y="0"/>
                  <a:pt x="1173778" y="0"/>
                </a:cubicBezTo>
                <a:cubicBezTo>
                  <a:pt x="1822038" y="0"/>
                  <a:pt x="2347556" y="205993"/>
                  <a:pt x="2347556" y="460099"/>
                </a:cubicBezTo>
                <a:cubicBezTo>
                  <a:pt x="2347556" y="714205"/>
                  <a:pt x="1822038" y="920198"/>
                  <a:pt x="1173778" y="920198"/>
                </a:cubicBezTo>
                <a:cubicBezTo>
                  <a:pt x="525518" y="920198"/>
                  <a:pt x="0" y="714205"/>
                  <a:pt x="0" y="460099"/>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61571" tIns="152540" rIns="361571" bIns="152540" numCol="1" spcCol="1270" anchor="ctr" anchorCtr="0">
            <a:noAutofit/>
          </a:bodyPr>
          <a:lstStyle/>
          <a:p>
            <a:pPr lvl="0" algn="ctr" defTabSz="622300">
              <a:lnSpc>
                <a:spcPct val="90000"/>
              </a:lnSpc>
              <a:spcBef>
                <a:spcPct val="0"/>
              </a:spcBef>
              <a:spcAft>
                <a:spcPct val="35000"/>
              </a:spcAft>
            </a:pPr>
            <a:r>
              <a:rPr lang="it-IT" sz="1400" b="1" dirty="0"/>
              <a:t>Commercial </a:t>
            </a:r>
            <a:r>
              <a:rPr lang="it-IT" sz="1400" b="1" dirty="0" err="1"/>
              <a:t>Representatives</a:t>
            </a:r>
            <a:endParaRPr lang="it-IT" sz="1400" b="1" kern="1200" dirty="0"/>
          </a:p>
        </p:txBody>
      </p:sp>
      <p:sp>
        <p:nvSpPr>
          <p:cNvPr id="20" name="Figura a mano libera 19"/>
          <p:cNvSpPr/>
          <p:nvPr/>
        </p:nvSpPr>
        <p:spPr>
          <a:xfrm rot="16146068">
            <a:off x="5866729" y="4885788"/>
            <a:ext cx="265838" cy="493684"/>
          </a:xfrm>
          <a:custGeom>
            <a:avLst/>
            <a:gdLst>
              <a:gd name="connsiteX0" fmla="*/ 0 w 265838"/>
              <a:gd name="connsiteY0" fmla="*/ 98737 h 493684"/>
              <a:gd name="connsiteX1" fmla="*/ 132919 w 265838"/>
              <a:gd name="connsiteY1" fmla="*/ 98737 h 493684"/>
              <a:gd name="connsiteX2" fmla="*/ 132919 w 265838"/>
              <a:gd name="connsiteY2" fmla="*/ 0 h 493684"/>
              <a:gd name="connsiteX3" fmla="*/ 265838 w 265838"/>
              <a:gd name="connsiteY3" fmla="*/ 246842 h 493684"/>
              <a:gd name="connsiteX4" fmla="*/ 132919 w 265838"/>
              <a:gd name="connsiteY4" fmla="*/ 493684 h 493684"/>
              <a:gd name="connsiteX5" fmla="*/ 132919 w 265838"/>
              <a:gd name="connsiteY5" fmla="*/ 394947 h 493684"/>
              <a:gd name="connsiteX6" fmla="*/ 0 w 265838"/>
              <a:gd name="connsiteY6" fmla="*/ 394947 h 493684"/>
              <a:gd name="connsiteX7" fmla="*/ 0 w 265838"/>
              <a:gd name="connsiteY7" fmla="*/ 98737 h 4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838" h="493684">
                <a:moveTo>
                  <a:pt x="0" y="98737"/>
                </a:moveTo>
                <a:lnTo>
                  <a:pt x="132919" y="98737"/>
                </a:lnTo>
                <a:lnTo>
                  <a:pt x="132919" y="0"/>
                </a:lnTo>
                <a:lnTo>
                  <a:pt x="265838" y="246842"/>
                </a:lnTo>
                <a:lnTo>
                  <a:pt x="132919" y="493684"/>
                </a:lnTo>
                <a:lnTo>
                  <a:pt x="132919" y="394947"/>
                </a:lnTo>
                <a:lnTo>
                  <a:pt x="0" y="394947"/>
                </a:lnTo>
                <a:lnTo>
                  <a:pt x="0" y="98737"/>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 tIns="98736" rIns="79751" bIns="98737" numCol="1" spcCol="1270" anchor="ctr" anchorCtr="0">
            <a:noAutofit/>
          </a:bodyPr>
          <a:lstStyle/>
          <a:p>
            <a:pPr lvl="0" algn="ctr" defTabSz="1555750">
              <a:lnSpc>
                <a:spcPct val="90000"/>
              </a:lnSpc>
              <a:spcBef>
                <a:spcPct val="0"/>
              </a:spcBef>
              <a:spcAft>
                <a:spcPct val="35000"/>
              </a:spcAft>
            </a:pPr>
            <a:endParaRPr lang="it-IT" sz="3500" b="1" kern="1200"/>
          </a:p>
        </p:txBody>
      </p:sp>
      <p:sp>
        <p:nvSpPr>
          <p:cNvPr id="21" name="Figura a mano libera 20"/>
          <p:cNvSpPr/>
          <p:nvPr/>
        </p:nvSpPr>
        <p:spPr>
          <a:xfrm>
            <a:off x="4797754" y="5390899"/>
            <a:ext cx="2429012" cy="1091230"/>
          </a:xfrm>
          <a:custGeom>
            <a:avLst/>
            <a:gdLst>
              <a:gd name="connsiteX0" fmla="*/ 0 w 2429012"/>
              <a:gd name="connsiteY0" fmla="*/ 545615 h 1091230"/>
              <a:gd name="connsiteX1" fmla="*/ 1214506 w 2429012"/>
              <a:gd name="connsiteY1" fmla="*/ 0 h 1091230"/>
              <a:gd name="connsiteX2" fmla="*/ 2429012 w 2429012"/>
              <a:gd name="connsiteY2" fmla="*/ 545615 h 1091230"/>
              <a:gd name="connsiteX3" fmla="*/ 1214506 w 2429012"/>
              <a:gd name="connsiteY3" fmla="*/ 1091230 h 1091230"/>
              <a:gd name="connsiteX4" fmla="*/ 0 w 2429012"/>
              <a:gd name="connsiteY4" fmla="*/ 545615 h 109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012" h="1091230">
                <a:moveTo>
                  <a:pt x="0" y="545615"/>
                </a:moveTo>
                <a:cubicBezTo>
                  <a:pt x="0" y="244280"/>
                  <a:pt x="543753" y="0"/>
                  <a:pt x="1214506" y="0"/>
                </a:cubicBezTo>
                <a:cubicBezTo>
                  <a:pt x="1885259" y="0"/>
                  <a:pt x="2429012" y="244280"/>
                  <a:pt x="2429012" y="545615"/>
                </a:cubicBezTo>
                <a:cubicBezTo>
                  <a:pt x="2429012" y="846950"/>
                  <a:pt x="1885259" y="1091230"/>
                  <a:pt x="1214506" y="1091230"/>
                </a:cubicBezTo>
                <a:cubicBezTo>
                  <a:pt x="543753" y="1091230"/>
                  <a:pt x="0" y="846950"/>
                  <a:pt x="0" y="545615"/>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73501" tIns="177587" rIns="373501" bIns="177587" numCol="1" spcCol="1270" anchor="ctr" anchorCtr="0">
            <a:noAutofit/>
          </a:bodyPr>
          <a:lstStyle/>
          <a:p>
            <a:pPr lvl="0" algn="ctr" defTabSz="622300">
              <a:lnSpc>
                <a:spcPct val="90000"/>
              </a:lnSpc>
              <a:spcBef>
                <a:spcPct val="0"/>
              </a:spcBef>
              <a:spcAft>
                <a:spcPct val="35000"/>
              </a:spcAft>
            </a:pPr>
            <a:r>
              <a:rPr lang="it-IT" sz="1400" b="1" dirty="0" err="1"/>
              <a:t>Research</a:t>
            </a:r>
            <a:r>
              <a:rPr lang="it-IT" sz="1400" b="1" dirty="0"/>
              <a:t> </a:t>
            </a:r>
            <a:r>
              <a:rPr lang="it-IT" sz="1400" b="1" dirty="0" err="1"/>
              <a:t>Representatives</a:t>
            </a:r>
            <a:endParaRPr lang="it-IT" sz="1400" b="1" kern="1200" dirty="0"/>
          </a:p>
        </p:txBody>
      </p:sp>
      <p:sp>
        <p:nvSpPr>
          <p:cNvPr id="22" name="Figura a mano libera 21"/>
          <p:cNvSpPr/>
          <p:nvPr/>
        </p:nvSpPr>
        <p:spPr>
          <a:xfrm rot="10793168">
            <a:off x="3332506" y="3790389"/>
            <a:ext cx="427736" cy="493685"/>
          </a:xfrm>
          <a:custGeom>
            <a:avLst/>
            <a:gdLst>
              <a:gd name="connsiteX0" fmla="*/ 0 w 427735"/>
              <a:gd name="connsiteY0" fmla="*/ 98737 h 493684"/>
              <a:gd name="connsiteX1" fmla="*/ 213868 w 427735"/>
              <a:gd name="connsiteY1" fmla="*/ 98737 h 493684"/>
              <a:gd name="connsiteX2" fmla="*/ 213868 w 427735"/>
              <a:gd name="connsiteY2" fmla="*/ 0 h 493684"/>
              <a:gd name="connsiteX3" fmla="*/ 427735 w 427735"/>
              <a:gd name="connsiteY3" fmla="*/ 246842 h 493684"/>
              <a:gd name="connsiteX4" fmla="*/ 213868 w 427735"/>
              <a:gd name="connsiteY4" fmla="*/ 493684 h 493684"/>
              <a:gd name="connsiteX5" fmla="*/ 213868 w 427735"/>
              <a:gd name="connsiteY5" fmla="*/ 394947 h 493684"/>
              <a:gd name="connsiteX6" fmla="*/ 0 w 427735"/>
              <a:gd name="connsiteY6" fmla="*/ 394947 h 493684"/>
              <a:gd name="connsiteX7" fmla="*/ 0 w 427735"/>
              <a:gd name="connsiteY7" fmla="*/ 98737 h 4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735" h="493684">
                <a:moveTo>
                  <a:pt x="427735" y="394947"/>
                </a:moveTo>
                <a:lnTo>
                  <a:pt x="213867" y="394947"/>
                </a:lnTo>
                <a:lnTo>
                  <a:pt x="213867" y="493684"/>
                </a:lnTo>
                <a:lnTo>
                  <a:pt x="0" y="246842"/>
                </a:lnTo>
                <a:lnTo>
                  <a:pt x="213867" y="0"/>
                </a:lnTo>
                <a:lnTo>
                  <a:pt x="213867" y="98737"/>
                </a:lnTo>
                <a:lnTo>
                  <a:pt x="427735" y="98737"/>
                </a:lnTo>
                <a:lnTo>
                  <a:pt x="427735" y="394947"/>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8321" tIns="98735" rIns="-1" bIns="98739" numCol="1" spcCol="1270" anchor="ctr" anchorCtr="0">
            <a:noAutofit/>
          </a:bodyPr>
          <a:lstStyle/>
          <a:p>
            <a:pPr lvl="0" algn="ctr" defTabSz="1555750">
              <a:lnSpc>
                <a:spcPct val="90000"/>
              </a:lnSpc>
              <a:spcBef>
                <a:spcPct val="0"/>
              </a:spcBef>
              <a:spcAft>
                <a:spcPct val="35000"/>
              </a:spcAft>
            </a:pPr>
            <a:endParaRPr lang="it-IT" sz="3500" b="1" kern="1200"/>
          </a:p>
        </p:txBody>
      </p:sp>
      <p:sp>
        <p:nvSpPr>
          <p:cNvPr id="23" name="Figura a mano libera 22"/>
          <p:cNvSpPr/>
          <p:nvPr/>
        </p:nvSpPr>
        <p:spPr>
          <a:xfrm>
            <a:off x="663675" y="3579614"/>
            <a:ext cx="2410877" cy="921679"/>
          </a:xfrm>
          <a:custGeom>
            <a:avLst/>
            <a:gdLst>
              <a:gd name="connsiteX0" fmla="*/ 0 w 2410877"/>
              <a:gd name="connsiteY0" fmla="*/ 460840 h 921679"/>
              <a:gd name="connsiteX1" fmla="*/ 1205439 w 2410877"/>
              <a:gd name="connsiteY1" fmla="*/ 0 h 921679"/>
              <a:gd name="connsiteX2" fmla="*/ 2410878 w 2410877"/>
              <a:gd name="connsiteY2" fmla="*/ 460840 h 921679"/>
              <a:gd name="connsiteX3" fmla="*/ 1205439 w 2410877"/>
              <a:gd name="connsiteY3" fmla="*/ 921680 h 921679"/>
              <a:gd name="connsiteX4" fmla="*/ 0 w 2410877"/>
              <a:gd name="connsiteY4" fmla="*/ 460840 h 9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77" h="921679">
                <a:moveTo>
                  <a:pt x="0" y="460840"/>
                </a:moveTo>
                <a:cubicBezTo>
                  <a:pt x="0" y="206325"/>
                  <a:pt x="539693" y="0"/>
                  <a:pt x="1205439" y="0"/>
                </a:cubicBezTo>
                <a:cubicBezTo>
                  <a:pt x="1871185" y="0"/>
                  <a:pt x="2410878" y="206325"/>
                  <a:pt x="2410878" y="460840"/>
                </a:cubicBezTo>
                <a:cubicBezTo>
                  <a:pt x="2410878" y="715355"/>
                  <a:pt x="1871185" y="921680"/>
                  <a:pt x="1205439" y="921680"/>
                </a:cubicBezTo>
                <a:cubicBezTo>
                  <a:pt x="539693" y="921680"/>
                  <a:pt x="0" y="715355"/>
                  <a:pt x="0" y="460840"/>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0845" tIns="152757" rIns="370845" bIns="152757" numCol="1" spcCol="1270" anchor="ctr" anchorCtr="0">
            <a:noAutofit/>
          </a:bodyPr>
          <a:lstStyle/>
          <a:p>
            <a:pPr lvl="0" algn="ctr" defTabSz="622300">
              <a:lnSpc>
                <a:spcPct val="90000"/>
              </a:lnSpc>
              <a:spcBef>
                <a:spcPct val="0"/>
              </a:spcBef>
              <a:spcAft>
                <a:spcPct val="35000"/>
              </a:spcAft>
            </a:pPr>
            <a:r>
              <a:rPr lang="it-IT" sz="1400" b="1" kern="1200" dirty="0"/>
              <a:t>National </a:t>
            </a:r>
            <a:r>
              <a:rPr lang="it-IT" sz="1400" b="1" kern="1200" dirty="0" err="1"/>
              <a:t>Representatives</a:t>
            </a:r>
            <a:r>
              <a:rPr lang="it-IT" sz="1400" b="1" kern="1200" dirty="0"/>
              <a:t> </a:t>
            </a:r>
            <a:r>
              <a:rPr lang="it-IT" sz="1400" b="1" kern="1200" dirty="0" err="1"/>
              <a:t>into</a:t>
            </a:r>
            <a:r>
              <a:rPr lang="it-IT" sz="1400" b="1" dirty="0"/>
              <a:t> internazionali </a:t>
            </a:r>
            <a:r>
              <a:rPr lang="it-IT" sz="1400" b="1" dirty="0" err="1"/>
              <a:t>boards</a:t>
            </a:r>
            <a:endParaRPr lang="it-IT" sz="1400" b="1" kern="1200" dirty="0"/>
          </a:p>
        </p:txBody>
      </p:sp>
      <p:sp>
        <p:nvSpPr>
          <p:cNvPr id="25" name="CasellaDiTesto 7">
            <a:extLst>
              <a:ext uri="{FF2B5EF4-FFF2-40B4-BE49-F238E27FC236}">
                <a16:creationId xmlns:a16="http://schemas.microsoft.com/office/drawing/2014/main" id="{77AF1FF0-A3F8-403B-8090-9970A810E5C0}"/>
              </a:ext>
            </a:extLst>
          </p:cNvPr>
          <p:cNvSpPr txBox="1"/>
          <p:nvPr/>
        </p:nvSpPr>
        <p:spPr>
          <a:xfrm>
            <a:off x="7601527" y="6488668"/>
            <a:ext cx="4590473" cy="307777"/>
          </a:xfrm>
          <a:prstGeom prst="rect">
            <a:avLst/>
          </a:prstGeom>
          <a:noFill/>
        </p:spPr>
        <p:txBody>
          <a:bodyPr wrap="square" rtlCol="0">
            <a:spAutoFit/>
          </a:bodyPr>
          <a:lstStyle/>
          <a:p>
            <a:pPr algn="r"/>
            <a:r>
              <a:rPr lang="en-US" sz="1400" i="1" dirty="0"/>
              <a:t>Emma Schiavon </a:t>
            </a:r>
            <a:r>
              <a:rPr lang="it-IT" sz="1400" i="1" dirty="0"/>
              <a:t>– 26.03.21</a:t>
            </a:r>
          </a:p>
        </p:txBody>
      </p:sp>
      <p:sp>
        <p:nvSpPr>
          <p:cNvPr id="26" name="Ovale 25">
            <a:extLst>
              <a:ext uri="{FF2B5EF4-FFF2-40B4-BE49-F238E27FC236}">
                <a16:creationId xmlns:a16="http://schemas.microsoft.com/office/drawing/2014/main" id="{CCA81852-7523-7943-BB70-9B83439242B7}"/>
              </a:ext>
            </a:extLst>
          </p:cNvPr>
          <p:cNvSpPr/>
          <p:nvPr/>
        </p:nvSpPr>
        <p:spPr>
          <a:xfrm>
            <a:off x="3414973" y="2813428"/>
            <a:ext cx="1366200" cy="779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t>Relay</a:t>
            </a:r>
            <a:r>
              <a:rPr lang="it-IT" sz="1400" dirty="0"/>
              <a:t> National Network</a:t>
            </a:r>
          </a:p>
        </p:txBody>
      </p:sp>
      <p:sp>
        <p:nvSpPr>
          <p:cNvPr id="27" name="Ovale 26">
            <a:extLst>
              <a:ext uri="{FF2B5EF4-FFF2-40B4-BE49-F238E27FC236}">
                <a16:creationId xmlns:a16="http://schemas.microsoft.com/office/drawing/2014/main" id="{70AB764B-E1E7-1046-8502-0489DE21D83F}"/>
              </a:ext>
            </a:extLst>
          </p:cNvPr>
          <p:cNvSpPr/>
          <p:nvPr/>
        </p:nvSpPr>
        <p:spPr>
          <a:xfrm>
            <a:off x="7132546" y="4424187"/>
            <a:ext cx="1366200" cy="779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Academy  National Network</a:t>
            </a:r>
          </a:p>
        </p:txBody>
      </p:sp>
    </p:spTree>
    <p:extLst>
      <p:ext uri="{BB962C8B-B14F-4D97-AF65-F5344CB8AC3E}">
        <p14:creationId xmlns:p14="http://schemas.microsoft.com/office/powerpoint/2010/main" val="142553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964581" y="0"/>
            <a:ext cx="7036067" cy="567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it-IT" sz="2000" dirty="0">
                <a:effectLst>
                  <a:outerShdw blurRad="38100" dist="38100" dir="2700000" algn="tl">
                    <a:srgbClr val="000000">
                      <a:alpha val="43137"/>
                    </a:srgbClr>
                  </a:outerShdw>
                </a:effectLst>
              </a:rPr>
              <a:t>Governance Europea e Nazionale</a:t>
            </a:r>
          </a:p>
        </p:txBody>
      </p:sp>
      <p:sp>
        <p:nvSpPr>
          <p:cNvPr id="11" name="Rettangolo 10"/>
          <p:cNvSpPr/>
          <p:nvPr/>
        </p:nvSpPr>
        <p:spPr>
          <a:xfrm>
            <a:off x="1499746" y="715101"/>
            <a:ext cx="9824549" cy="584775"/>
          </a:xfrm>
          <a:prstGeom prst="rect">
            <a:avLst/>
          </a:prstGeom>
        </p:spPr>
        <p:txBody>
          <a:bodyPr wrap="none">
            <a:spAutoFit/>
          </a:bodyPr>
          <a:lstStyle/>
          <a:p>
            <a:r>
              <a:rPr lang="it-IT"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Forum Nazionale degli Utenti del Programma Copernicus</a:t>
            </a:r>
          </a:p>
        </p:txBody>
      </p:sp>
      <p:sp>
        <p:nvSpPr>
          <p:cNvPr id="15" name="Rettangolo 14"/>
          <p:cNvSpPr/>
          <p:nvPr/>
        </p:nvSpPr>
        <p:spPr>
          <a:xfrm>
            <a:off x="0" y="1649369"/>
            <a:ext cx="6096000" cy="4154984"/>
          </a:xfrm>
          <a:prstGeom prst="rect">
            <a:avLst/>
          </a:prstGeom>
        </p:spPr>
        <p:txBody>
          <a:bodyPr>
            <a:spAutoFit/>
          </a:bodyPr>
          <a:lstStyle/>
          <a:p>
            <a:r>
              <a:rPr lang="it-IT" sz="2800" b="1" i="1" dirty="0" err="1">
                <a:solidFill>
                  <a:schemeClr val="accent1">
                    <a:lumMod val="50000"/>
                  </a:schemeClr>
                </a:solidFill>
                <a:effectLst>
                  <a:outerShdw blurRad="38100" dist="38100" dir="2700000" algn="tl">
                    <a:srgbClr val="000000">
                      <a:alpha val="43137"/>
                    </a:srgbClr>
                  </a:outerShdw>
                </a:effectLst>
              </a:rPr>
              <a:t>Consultation</a:t>
            </a:r>
            <a:r>
              <a:rPr lang="it-IT" sz="2800" b="1" i="1" dirty="0">
                <a:solidFill>
                  <a:schemeClr val="accent1">
                    <a:lumMod val="50000"/>
                  </a:schemeClr>
                </a:solidFill>
                <a:effectLst>
                  <a:outerShdw blurRad="38100" dist="38100" dir="2700000" algn="tl">
                    <a:srgbClr val="000000">
                      <a:alpha val="43137"/>
                    </a:srgbClr>
                  </a:outerShdw>
                </a:effectLst>
              </a:rPr>
              <a:t> </a:t>
            </a:r>
            <a:r>
              <a:rPr lang="it-IT" sz="2800" b="1" i="1" dirty="0" err="1">
                <a:solidFill>
                  <a:schemeClr val="accent1">
                    <a:lumMod val="50000"/>
                  </a:schemeClr>
                </a:solidFill>
                <a:effectLst>
                  <a:outerShdw blurRad="38100" dist="38100" dir="2700000" algn="tl">
                    <a:srgbClr val="000000">
                      <a:alpha val="43137"/>
                    </a:srgbClr>
                  </a:outerShdw>
                </a:effectLst>
              </a:rPr>
              <a:t>Boards</a:t>
            </a:r>
            <a:endParaRPr lang="it-IT" sz="2800" b="1" i="1" dirty="0">
              <a:solidFill>
                <a:schemeClr val="accent1">
                  <a:lumMod val="50000"/>
                </a:schemeClr>
              </a:solidFill>
              <a:effectLst>
                <a:outerShdw blurRad="38100" dist="38100" dir="2700000" algn="tl">
                  <a:srgbClr val="000000">
                    <a:alpha val="43137"/>
                  </a:srgbClr>
                </a:outerShdw>
              </a:effectLst>
            </a:endParaRPr>
          </a:p>
          <a:p>
            <a:endParaRPr lang="it-IT" dirty="0">
              <a:solidFill>
                <a:schemeClr val="tx2">
                  <a:lumMod val="75000"/>
                </a:schemeClr>
              </a:solidFill>
            </a:endParaRPr>
          </a:p>
          <a:p>
            <a:pPr marL="285750" indent="-285750">
              <a:buFont typeface="Arial" panose="020B0604020202020204" pitchFamily="34" charset="0"/>
              <a:buChar char="•"/>
            </a:pPr>
            <a:r>
              <a:rPr lang="en-US" dirty="0">
                <a:solidFill>
                  <a:schemeClr val="tx2">
                    <a:lumMod val="75000"/>
                  </a:schemeClr>
                </a:solidFill>
              </a:rPr>
              <a:t>Security (</a:t>
            </a:r>
            <a:r>
              <a:rPr lang="en-US" dirty="0" err="1">
                <a:solidFill>
                  <a:schemeClr val="tx2">
                    <a:lumMod val="75000"/>
                  </a:schemeClr>
                </a:solidFill>
              </a:rPr>
              <a:t>Cheared</a:t>
            </a:r>
            <a:r>
              <a:rPr lang="en-US" dirty="0">
                <a:solidFill>
                  <a:schemeClr val="tx2">
                    <a:lumMod val="75000"/>
                  </a:schemeClr>
                </a:solidFill>
              </a:rPr>
              <a:t> by he Ministry of </a:t>
            </a:r>
            <a:r>
              <a:rPr lang="en-US" dirty="0" err="1">
                <a:solidFill>
                  <a:schemeClr val="tx2">
                    <a:lumMod val="75000"/>
                  </a:schemeClr>
                </a:solidFill>
              </a:rPr>
              <a:t>Defence</a:t>
            </a:r>
            <a:r>
              <a:rPr lang="en-US" dirty="0">
                <a:solidFill>
                  <a:schemeClr val="tx2">
                    <a:lumMod val="75000"/>
                  </a:schemeClr>
                </a:solidFill>
              </a:rPr>
              <a:t>)</a:t>
            </a:r>
          </a:p>
          <a:p>
            <a:pPr marL="285750" indent="-285750">
              <a:buFont typeface="Arial" panose="020B0604020202020204" pitchFamily="34" charset="0"/>
              <a:buChar char="•"/>
            </a:pPr>
            <a:r>
              <a:rPr lang="en-US" dirty="0">
                <a:solidFill>
                  <a:schemeClr val="tx2">
                    <a:lumMod val="75000"/>
                  </a:schemeClr>
                </a:solidFill>
              </a:rPr>
              <a:t>Infrastructure &amp; Transports (Chaired by the Ministry of Sustainable </a:t>
            </a:r>
            <a:r>
              <a:rPr lang="en-US" dirty="0" err="1">
                <a:solidFill>
                  <a:schemeClr val="tx2">
                    <a:lumMod val="75000"/>
                  </a:schemeClr>
                </a:solidFill>
              </a:rPr>
              <a:t>trasports</a:t>
            </a:r>
            <a:r>
              <a:rPr lang="en-US" dirty="0">
                <a:solidFill>
                  <a:schemeClr val="tx2">
                    <a:lumMod val="75000"/>
                  </a:schemeClr>
                </a:solidFill>
              </a:rPr>
              <a:t>)</a:t>
            </a:r>
          </a:p>
          <a:p>
            <a:pPr marL="285750" indent="-285750">
              <a:buFont typeface="Arial" panose="020B0604020202020204" pitchFamily="34" charset="0"/>
              <a:buChar char="•"/>
            </a:pPr>
            <a:r>
              <a:rPr lang="en-US" dirty="0">
                <a:solidFill>
                  <a:schemeClr val="tx2">
                    <a:lumMod val="75000"/>
                  </a:schemeClr>
                </a:solidFill>
              </a:rPr>
              <a:t>Cultural Heritage (Chaired by the Ministry of Cultural Heritage)</a:t>
            </a:r>
          </a:p>
          <a:p>
            <a:pPr marL="285750" indent="-285750">
              <a:buFont typeface="Arial" panose="020B0604020202020204" pitchFamily="34" charset="0"/>
              <a:buChar char="•"/>
            </a:pPr>
            <a:r>
              <a:rPr lang="en-US" dirty="0">
                <a:solidFill>
                  <a:schemeClr val="tx2">
                    <a:lumMod val="75000"/>
                  </a:schemeClr>
                </a:solidFill>
              </a:rPr>
              <a:t> Agriculture (Chaired by the Ministry of </a:t>
            </a:r>
            <a:r>
              <a:rPr lang="en-US" dirty="0" err="1">
                <a:solidFill>
                  <a:schemeClr val="tx2">
                    <a:lumMod val="75000"/>
                  </a:schemeClr>
                </a:solidFill>
              </a:rPr>
              <a:t>Agricoltural</a:t>
            </a:r>
            <a:r>
              <a:rPr lang="en-US" dirty="0">
                <a:solidFill>
                  <a:schemeClr val="tx2">
                    <a:lumMod val="75000"/>
                  </a:schemeClr>
                </a:solidFill>
              </a:rPr>
              <a:t> policies)</a:t>
            </a:r>
          </a:p>
          <a:p>
            <a:pPr marL="285750" indent="-285750">
              <a:buFont typeface="Arial" panose="020B0604020202020204" pitchFamily="34" charset="0"/>
              <a:buChar char="•"/>
            </a:pPr>
            <a:r>
              <a:rPr lang="en-US" dirty="0">
                <a:solidFill>
                  <a:schemeClr val="tx2">
                    <a:lumMod val="75000"/>
                  </a:schemeClr>
                </a:solidFill>
              </a:rPr>
              <a:t>Environmental protection (Chaired by ISPRA)</a:t>
            </a:r>
          </a:p>
          <a:p>
            <a:pPr marL="285750" indent="-285750">
              <a:buFont typeface="Arial" panose="020B0604020202020204" pitchFamily="34" charset="0"/>
              <a:buChar char="•"/>
            </a:pPr>
            <a:r>
              <a:rPr lang="en-US" dirty="0">
                <a:solidFill>
                  <a:schemeClr val="tx2">
                    <a:lumMod val="75000"/>
                  </a:schemeClr>
                </a:solidFill>
              </a:rPr>
              <a:t>Coastal (ISPRA)</a:t>
            </a:r>
          </a:p>
          <a:p>
            <a:pPr marL="285750" indent="-285750">
              <a:buFont typeface="Arial" panose="020B0604020202020204" pitchFamily="34" charset="0"/>
              <a:buChar char="•"/>
            </a:pPr>
            <a:r>
              <a:rPr lang="en-US" dirty="0">
                <a:solidFill>
                  <a:schemeClr val="tx2">
                    <a:lumMod val="75000"/>
                  </a:schemeClr>
                </a:solidFill>
              </a:rPr>
              <a:t> </a:t>
            </a:r>
            <a:r>
              <a:rPr lang="en-US" dirty="0" err="1">
                <a:solidFill>
                  <a:schemeClr val="tx2">
                    <a:lumMod val="75000"/>
                  </a:schemeClr>
                </a:solidFill>
              </a:rPr>
              <a:t>Valorisation</a:t>
            </a:r>
            <a:r>
              <a:rPr lang="en-US" dirty="0">
                <a:solidFill>
                  <a:schemeClr val="tx2">
                    <a:lumMod val="75000"/>
                  </a:schemeClr>
                </a:solidFill>
              </a:rPr>
              <a:t> - Industry and Enterprises (Chaired by MIMIT)</a:t>
            </a:r>
          </a:p>
          <a:p>
            <a:pPr marL="285750" indent="-285750">
              <a:buFont typeface="Arial" panose="020B0604020202020204" pitchFamily="34" charset="0"/>
              <a:buChar char="•"/>
            </a:pPr>
            <a:r>
              <a:rPr lang="en-US" dirty="0">
                <a:solidFill>
                  <a:schemeClr val="tx2">
                    <a:lumMod val="75000"/>
                  </a:schemeClr>
                </a:solidFill>
              </a:rPr>
              <a:t>Dissemination (Chaired by ISPRA)</a:t>
            </a:r>
          </a:p>
          <a:p>
            <a:pPr marL="285750" indent="-285750">
              <a:buFont typeface="Arial" panose="020B0604020202020204" pitchFamily="34" charset="0"/>
              <a:buChar char="•"/>
            </a:pPr>
            <a:r>
              <a:rPr lang="en-US" dirty="0">
                <a:solidFill>
                  <a:schemeClr val="tx2">
                    <a:lumMod val="75000"/>
                  </a:schemeClr>
                </a:solidFill>
              </a:rPr>
              <a:t>Emergency (Chaired by the Department of Civil Protection)</a:t>
            </a:r>
            <a:endParaRPr lang="it-IT" b="0" kern="1200" dirty="0">
              <a:solidFill>
                <a:schemeClr val="tx1"/>
              </a:solidFill>
            </a:endParaRPr>
          </a:p>
          <a:p>
            <a:pPr marL="285750" indent="-285750">
              <a:buFont typeface="Arial" panose="020B0604020202020204" pitchFamily="34" charset="0"/>
              <a:buChar char="•"/>
            </a:pPr>
            <a:endParaRPr lang="it-IT" sz="2000" b="0" dirty="0">
              <a:solidFill>
                <a:schemeClr val="tx1"/>
              </a:solidFill>
            </a:endParaRPr>
          </a:p>
        </p:txBody>
      </p:sp>
      <p:sp>
        <p:nvSpPr>
          <p:cNvPr id="24" name="Rettangolo 23"/>
          <p:cNvSpPr/>
          <p:nvPr/>
        </p:nvSpPr>
        <p:spPr>
          <a:xfrm>
            <a:off x="6096000" y="3226236"/>
            <a:ext cx="6096000" cy="3262432"/>
          </a:xfrm>
          <a:prstGeom prst="rect">
            <a:avLst/>
          </a:prstGeom>
        </p:spPr>
        <p:txBody>
          <a:bodyPr>
            <a:spAutoFit/>
          </a:bodyPr>
          <a:lstStyle/>
          <a:p>
            <a:r>
              <a:rPr lang="en-US" sz="2800" b="1" i="1" dirty="0">
                <a:solidFill>
                  <a:schemeClr val="accent1">
                    <a:lumMod val="50000"/>
                  </a:schemeClr>
                </a:solidFill>
                <a:effectLst>
                  <a:outerShdw blurRad="38100" dist="38100" dir="2700000" algn="tl">
                    <a:srgbClr val="000000">
                      <a:alpha val="43137"/>
                    </a:srgbClr>
                  </a:outerShdw>
                </a:effectLst>
              </a:rPr>
              <a:t>National Board contributing to the users requirements  coordination</a:t>
            </a:r>
          </a:p>
          <a:p>
            <a:endParaRPr lang="it-IT" i="1" dirty="0">
              <a:solidFill>
                <a:schemeClr val="tx2">
                  <a:lumMod val="75000"/>
                </a:schemeClr>
              </a:solidFill>
              <a:effectLst>
                <a:outerShdw blurRad="38100" dist="38100" dir="2700000" algn="tl">
                  <a:srgbClr val="000000">
                    <a:alpha val="43137"/>
                  </a:srgbClr>
                </a:outerShdw>
              </a:effectLst>
              <a:latin typeface="Calibri" panose="020F0502020204030204" pitchFamily="34" charset="0"/>
            </a:endParaRPr>
          </a:p>
          <a:p>
            <a:pPr marL="742950" lvl="1" indent="-285750">
              <a:buFont typeface="Arial" panose="020B0604020202020204" pitchFamily="34" charset="0"/>
              <a:buChar char="•"/>
            </a:pPr>
            <a:r>
              <a:rPr lang="it-IT" dirty="0" err="1">
                <a:solidFill>
                  <a:schemeClr val="tx2">
                    <a:lumMod val="75000"/>
                  </a:schemeClr>
                </a:solidFill>
                <a:latin typeface="Calibri" panose="020F0502020204030204" pitchFamily="34" charset="0"/>
              </a:rPr>
              <a:t>Operational</a:t>
            </a:r>
            <a:r>
              <a:rPr lang="it-IT" dirty="0">
                <a:solidFill>
                  <a:schemeClr val="tx2">
                    <a:lumMod val="75000"/>
                  </a:schemeClr>
                </a:solidFill>
                <a:latin typeface="Calibri" panose="020F0502020204030204" pitchFamily="34" charset="0"/>
              </a:rPr>
              <a:t> </a:t>
            </a:r>
            <a:r>
              <a:rPr lang="it-IT" dirty="0" err="1">
                <a:solidFill>
                  <a:schemeClr val="tx2">
                    <a:lumMod val="75000"/>
                  </a:schemeClr>
                </a:solidFill>
                <a:latin typeface="Calibri" panose="020F0502020204030204" pitchFamily="34" charset="0"/>
              </a:rPr>
              <a:t>Geology</a:t>
            </a:r>
            <a:r>
              <a:rPr lang="it-IT" dirty="0">
                <a:solidFill>
                  <a:schemeClr val="tx2">
                    <a:lumMod val="75000"/>
                  </a:schemeClr>
                </a:solidFill>
                <a:latin typeface="Calibri" panose="020F0502020204030204" pitchFamily="34" charset="0"/>
              </a:rPr>
              <a:t> (</a:t>
            </a:r>
            <a:r>
              <a:rPr lang="it-IT" dirty="0" err="1">
                <a:solidFill>
                  <a:schemeClr val="tx2">
                    <a:lumMod val="75000"/>
                  </a:schemeClr>
                </a:solidFill>
                <a:latin typeface="Calibri" panose="020F0502020204030204" pitchFamily="34" charset="0"/>
              </a:rPr>
              <a:t>Chaired</a:t>
            </a:r>
            <a:r>
              <a:rPr lang="it-IT" dirty="0">
                <a:solidFill>
                  <a:schemeClr val="tx2">
                    <a:lumMod val="75000"/>
                  </a:schemeClr>
                </a:solidFill>
                <a:latin typeface="Calibri" panose="020F0502020204030204" pitchFamily="34" charset="0"/>
              </a:rPr>
              <a:t> by ISPRA)</a:t>
            </a:r>
          </a:p>
          <a:p>
            <a:pPr marL="742950" lvl="1" indent="-285750">
              <a:buFont typeface="Arial" panose="020B0604020202020204" pitchFamily="34" charset="0"/>
              <a:buChar char="•"/>
            </a:pPr>
            <a:r>
              <a:rPr lang="it-IT" dirty="0" err="1">
                <a:solidFill>
                  <a:schemeClr val="tx2">
                    <a:lumMod val="75000"/>
                  </a:schemeClr>
                </a:solidFill>
                <a:latin typeface="Calibri" panose="020F0502020204030204" pitchFamily="34" charset="0"/>
              </a:rPr>
              <a:t>Operational</a:t>
            </a:r>
            <a:r>
              <a:rPr lang="it-IT" dirty="0">
                <a:solidFill>
                  <a:schemeClr val="tx2">
                    <a:lumMod val="75000"/>
                  </a:schemeClr>
                </a:solidFill>
                <a:latin typeface="Calibri" panose="020F0502020204030204" pitchFamily="34" charset="0"/>
              </a:rPr>
              <a:t> </a:t>
            </a:r>
            <a:r>
              <a:rPr lang="it-IT" dirty="0" err="1">
                <a:solidFill>
                  <a:schemeClr val="tx2">
                    <a:lumMod val="75000"/>
                  </a:schemeClr>
                </a:solidFill>
                <a:latin typeface="Calibri" panose="020F0502020204030204" pitchFamily="34" charset="0"/>
              </a:rPr>
              <a:t>Climatology</a:t>
            </a:r>
            <a:endParaRPr lang="it-IT" dirty="0">
              <a:solidFill>
                <a:schemeClr val="tx2">
                  <a:lumMod val="75000"/>
                </a:schemeClr>
              </a:solidFill>
              <a:latin typeface="Calibri" panose="020F0502020204030204" pitchFamily="34" charset="0"/>
            </a:endParaRPr>
          </a:p>
          <a:p>
            <a:pPr marL="1200150" lvl="2" indent="-285750">
              <a:buFont typeface="Wingdings" panose="05000000000000000000" pitchFamily="2" charset="2"/>
              <a:buChar char="Ø"/>
            </a:pPr>
            <a:r>
              <a:rPr lang="en-US" sz="1400" dirty="0">
                <a:solidFill>
                  <a:schemeClr val="tx2">
                    <a:lumMod val="75000"/>
                  </a:schemeClr>
                </a:solidFill>
                <a:latin typeface="Calibri" panose="020F0502020204030204" pitchFamily="34" charset="0"/>
              </a:rPr>
              <a:t>Air quality (Chaired by ARPAE)</a:t>
            </a:r>
          </a:p>
          <a:p>
            <a:pPr marL="1200150" lvl="2" indent="-285750">
              <a:buFont typeface="Wingdings" panose="05000000000000000000" pitchFamily="2" charset="2"/>
              <a:buChar char="Ø"/>
            </a:pPr>
            <a:r>
              <a:rPr lang="en-US" sz="1400" dirty="0">
                <a:solidFill>
                  <a:schemeClr val="tx2">
                    <a:lumMod val="75000"/>
                  </a:schemeClr>
                </a:solidFill>
                <a:latin typeface="Calibri" panose="020F0502020204030204" pitchFamily="34" charset="0"/>
              </a:rPr>
              <a:t>Climate (Chaired by ISPRA and ARPAE)</a:t>
            </a:r>
          </a:p>
          <a:p>
            <a:pPr marL="1200150" lvl="2" indent="-285750">
              <a:buFont typeface="Wingdings" panose="05000000000000000000" pitchFamily="2" charset="2"/>
              <a:buChar char="Ø"/>
            </a:pPr>
            <a:r>
              <a:rPr lang="en-US" sz="1400" dirty="0">
                <a:solidFill>
                  <a:schemeClr val="tx2">
                    <a:lumMod val="75000"/>
                  </a:schemeClr>
                </a:solidFill>
                <a:latin typeface="Calibri" panose="020F0502020204030204" pitchFamily="34" charset="0"/>
              </a:rPr>
              <a:t>CO2 (Chaired by ISPRA and CNR)</a:t>
            </a:r>
            <a:endParaRPr lang="it-IT" sz="1400" dirty="0">
              <a:solidFill>
                <a:schemeClr val="tx2">
                  <a:lumMod val="75000"/>
                </a:schemeClr>
              </a:solidFill>
              <a:latin typeface="Calibri" panose="020F0502020204030204" pitchFamily="34" charset="0"/>
            </a:endParaRPr>
          </a:p>
          <a:p>
            <a:pPr marL="742950" lvl="1" indent="-285750">
              <a:buFont typeface="Arial" panose="020B0604020202020204" pitchFamily="34" charset="0"/>
              <a:buChar char="•"/>
            </a:pPr>
            <a:r>
              <a:rPr lang="it-IT" dirty="0" err="1">
                <a:solidFill>
                  <a:schemeClr val="tx2">
                    <a:lumMod val="75000"/>
                  </a:schemeClr>
                </a:solidFill>
                <a:latin typeface="Calibri" panose="020F0502020204030204" pitchFamily="34" charset="0"/>
              </a:rPr>
              <a:t>Operational</a:t>
            </a:r>
            <a:r>
              <a:rPr lang="it-IT" dirty="0">
                <a:solidFill>
                  <a:schemeClr val="tx2">
                    <a:lumMod val="75000"/>
                  </a:schemeClr>
                </a:solidFill>
                <a:latin typeface="Calibri" panose="020F0502020204030204" pitchFamily="34" charset="0"/>
              </a:rPr>
              <a:t> </a:t>
            </a:r>
            <a:r>
              <a:rPr lang="it-IT" dirty="0" err="1">
                <a:solidFill>
                  <a:schemeClr val="tx2">
                    <a:lumMod val="75000"/>
                  </a:schemeClr>
                </a:solidFill>
                <a:latin typeface="Calibri" panose="020F0502020204030204" pitchFamily="34" charset="0"/>
              </a:rPr>
              <a:t>Idrology</a:t>
            </a:r>
            <a:r>
              <a:rPr lang="it-IT" dirty="0">
                <a:solidFill>
                  <a:schemeClr val="tx2">
                    <a:lumMod val="75000"/>
                  </a:schemeClr>
                </a:solidFill>
                <a:latin typeface="Calibri" panose="020F0502020204030204" pitchFamily="34" charset="0"/>
              </a:rPr>
              <a:t> (</a:t>
            </a:r>
            <a:r>
              <a:rPr lang="it-IT" dirty="0" err="1">
                <a:solidFill>
                  <a:schemeClr val="tx2">
                    <a:lumMod val="75000"/>
                  </a:schemeClr>
                </a:solidFill>
                <a:latin typeface="Calibri" panose="020F0502020204030204" pitchFamily="34" charset="0"/>
              </a:rPr>
              <a:t>Chaired</a:t>
            </a:r>
            <a:r>
              <a:rPr lang="it-IT" dirty="0">
                <a:solidFill>
                  <a:schemeClr val="tx2">
                    <a:lumMod val="75000"/>
                  </a:schemeClr>
                </a:solidFill>
                <a:latin typeface="Calibri" panose="020F0502020204030204" pitchFamily="34" charset="0"/>
              </a:rPr>
              <a:t> by ISPRA)</a:t>
            </a:r>
          </a:p>
          <a:p>
            <a:pPr marL="742950" lvl="1" indent="-285750">
              <a:buFont typeface="Arial" panose="020B0604020202020204" pitchFamily="34" charset="0"/>
              <a:buChar char="•"/>
            </a:pPr>
            <a:r>
              <a:rPr lang="it-IT" b="0" kern="1200" dirty="0">
                <a:solidFill>
                  <a:schemeClr val="tx2">
                    <a:lumMod val="75000"/>
                  </a:schemeClr>
                </a:solidFill>
                <a:latin typeface="+mn-lt"/>
                <a:ea typeface="+mn-ea"/>
                <a:cs typeface="+mn-cs"/>
              </a:rPr>
              <a:t>GREEN-NET </a:t>
            </a:r>
            <a:r>
              <a:rPr lang="it-IT" dirty="0">
                <a:solidFill>
                  <a:schemeClr val="tx2">
                    <a:lumMod val="75000"/>
                  </a:schemeClr>
                </a:solidFill>
                <a:latin typeface="Calibri" panose="020F0502020204030204" pitchFamily="34" charset="0"/>
              </a:rPr>
              <a:t>(</a:t>
            </a:r>
            <a:r>
              <a:rPr lang="it-IT" dirty="0" err="1">
                <a:solidFill>
                  <a:srgbClr val="FF0000"/>
                </a:solidFill>
                <a:latin typeface="Calibri" panose="020F0502020204030204" pitchFamily="34" charset="0"/>
              </a:rPr>
              <a:t>Chaired</a:t>
            </a:r>
            <a:r>
              <a:rPr lang="it-IT" dirty="0">
                <a:solidFill>
                  <a:srgbClr val="FF0000"/>
                </a:solidFill>
                <a:latin typeface="Calibri" panose="020F0502020204030204" pitchFamily="34" charset="0"/>
              </a:rPr>
              <a:t> by MIMIT</a:t>
            </a:r>
            <a:r>
              <a:rPr lang="it-IT" dirty="0">
                <a:solidFill>
                  <a:schemeClr val="tx2">
                    <a:lumMod val="75000"/>
                  </a:schemeClr>
                </a:solidFill>
                <a:latin typeface="Calibri" panose="020F0502020204030204" pitchFamily="34" charset="0"/>
              </a:rPr>
              <a:t>)</a:t>
            </a:r>
          </a:p>
          <a:p>
            <a:pPr marL="742950" lvl="1" indent="-285750">
              <a:buFont typeface="Arial" panose="020B0604020202020204" pitchFamily="34" charset="0"/>
              <a:buChar char="•"/>
            </a:pPr>
            <a:endParaRPr lang="it-IT" dirty="0">
              <a:solidFill>
                <a:schemeClr val="tx2">
                  <a:lumMod val="75000"/>
                </a:schemeClr>
              </a:solidFill>
            </a:endParaRPr>
          </a:p>
        </p:txBody>
      </p:sp>
      <p:sp>
        <p:nvSpPr>
          <p:cNvPr id="3" name="Rettangolo 2">
            <a:extLst>
              <a:ext uri="{FF2B5EF4-FFF2-40B4-BE49-F238E27FC236}">
                <a16:creationId xmlns:a16="http://schemas.microsoft.com/office/drawing/2014/main" id="{25F95B74-5A3D-164B-9602-28B137374AD2}"/>
              </a:ext>
            </a:extLst>
          </p:cNvPr>
          <p:cNvSpPr/>
          <p:nvPr/>
        </p:nvSpPr>
        <p:spPr>
          <a:xfrm>
            <a:off x="6096000" y="1649369"/>
            <a:ext cx="6096000" cy="1077218"/>
          </a:xfrm>
          <a:prstGeom prst="rect">
            <a:avLst/>
          </a:prstGeom>
        </p:spPr>
        <p:txBody>
          <a:bodyPr>
            <a:spAutoFit/>
          </a:bodyPr>
          <a:lstStyle/>
          <a:p>
            <a:r>
              <a:rPr lang="it-IT" sz="2800" b="1" i="1" dirty="0">
                <a:solidFill>
                  <a:schemeClr val="accent1">
                    <a:lumMod val="50000"/>
                  </a:schemeClr>
                </a:solidFill>
                <a:effectLst>
                  <a:outerShdw blurRad="38100" dist="38100" dir="2700000" algn="tl">
                    <a:srgbClr val="000000">
                      <a:alpha val="43137"/>
                    </a:srgbClr>
                  </a:outerShdw>
                </a:effectLst>
              </a:rPr>
              <a:t>Copernicus Network </a:t>
            </a:r>
          </a:p>
          <a:p>
            <a:pPr marL="285750" indent="-285750">
              <a:buFont typeface="Arial" panose="020B0604020202020204" pitchFamily="34" charset="0"/>
              <a:buChar char="•"/>
            </a:pPr>
            <a:r>
              <a:rPr lang="it-IT" dirty="0">
                <a:solidFill>
                  <a:schemeClr val="tx2">
                    <a:lumMod val="75000"/>
                  </a:schemeClr>
                </a:solidFill>
              </a:rPr>
              <a:t>Copernicus </a:t>
            </a:r>
            <a:r>
              <a:rPr lang="it-IT" dirty="0" err="1">
                <a:solidFill>
                  <a:schemeClr val="tx2">
                    <a:lumMod val="75000"/>
                  </a:schemeClr>
                </a:solidFill>
              </a:rPr>
              <a:t>Relay</a:t>
            </a:r>
            <a:endParaRPr lang="it-IT" dirty="0">
              <a:solidFill>
                <a:schemeClr val="tx2">
                  <a:lumMod val="75000"/>
                </a:schemeClr>
              </a:solidFill>
            </a:endParaRPr>
          </a:p>
          <a:p>
            <a:pPr marL="285750" indent="-285750">
              <a:buFont typeface="Arial" panose="020B0604020202020204" pitchFamily="34" charset="0"/>
              <a:buChar char="•"/>
            </a:pPr>
            <a:r>
              <a:rPr lang="it-IT" dirty="0">
                <a:solidFill>
                  <a:schemeClr val="tx2">
                    <a:lumMod val="75000"/>
                  </a:schemeClr>
                </a:solidFill>
              </a:rPr>
              <a:t>Copernicus Accademy</a:t>
            </a:r>
          </a:p>
        </p:txBody>
      </p:sp>
      <p:sp>
        <p:nvSpPr>
          <p:cNvPr id="4" name="Rettangolo 3">
            <a:extLst>
              <a:ext uri="{FF2B5EF4-FFF2-40B4-BE49-F238E27FC236}">
                <a16:creationId xmlns:a16="http://schemas.microsoft.com/office/drawing/2014/main" id="{E6AF105E-4D19-0AEB-69D6-49EF3A10AB40}"/>
              </a:ext>
            </a:extLst>
          </p:cNvPr>
          <p:cNvSpPr/>
          <p:nvPr/>
        </p:nvSpPr>
        <p:spPr>
          <a:xfrm>
            <a:off x="66675" y="3216711"/>
            <a:ext cx="5915025" cy="869514"/>
          </a:xfrm>
          <a:prstGeom prst="rect">
            <a:avLst/>
          </a:prstGeom>
          <a:noFill/>
          <a:ln w="254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5136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p:cNvGraphicFramePr>
            <a:graphicFrameLocks noChangeAspect="1"/>
          </p:cNvGraphicFramePr>
          <p:nvPr>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6" imgW="360" imgH="360" progId="">
                  <p:embed/>
                </p:oleObj>
              </mc:Choice>
              <mc:Fallback>
                <p:oleObj name="think-cell Slide" r:id="rId6" imgW="360" imgH="360" progId="">
                  <p:embed/>
                  <p:pic>
                    <p:nvPicPr>
                      <p:cNvPr id="30" name="Object 29"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9" y="1589"/>
                        <a:ext cx="1588" cy="15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1" name="Rectangle 20" hidden="1"/>
          <p:cNvSpPr/>
          <p:nvPr>
            <p:custDataLst>
              <p:tags r:id="rId3"/>
            </p:custDataLst>
          </p:nvPr>
        </p:nvSpPr>
        <p:spPr>
          <a:xfrm>
            <a:off x="1" y="1"/>
            <a:ext cx="158751" cy="158751"/>
          </a:xfrm>
          <a:prstGeom prst="rect">
            <a:avLst/>
          </a:prstGeom>
          <a:ln>
            <a:noFill/>
          </a:ln>
        </p:spPr>
        <p:style>
          <a:lnRef idx="0">
            <a:schemeClr val="accent1"/>
          </a:lnRef>
          <a:fillRef idx="1">
            <a:schemeClr val="accent1"/>
          </a:fillRef>
          <a:effectRef idx="0">
            <a:schemeClr val="dk1"/>
          </a:effectRef>
          <a:fontRef idx="minor">
            <a:schemeClr val="lt1"/>
          </a:fontRef>
        </p:style>
        <p:txBody>
          <a:bodyPr vert="horz" wrap="none" lIns="0" tIns="0" rIns="0" bIns="0" numCol="1" spcCol="0" rtlCol="0" anchor="ctr" anchorCtr="0">
            <a:noAutofit/>
          </a:bodyPr>
          <a:lstStyle/>
          <a:p>
            <a:pPr algn="ctr">
              <a:lnSpc>
                <a:spcPct val="85000"/>
              </a:lnSpc>
              <a:spcBef>
                <a:spcPct val="0"/>
              </a:spcBef>
              <a:spcAft>
                <a:spcPct val="0"/>
              </a:spcAft>
            </a:pPr>
            <a:endParaRPr lang="en-US" sz="3200" dirty="0">
              <a:latin typeface="Georgia" panose="02040502050405020303" pitchFamily="18" charset="0"/>
              <a:ea typeface="+mj-ea"/>
              <a:cs typeface="+mj-cs"/>
              <a:sym typeface="Georgia" panose="02040502050405020303" pitchFamily="18" charset="0"/>
            </a:endParaRPr>
          </a:p>
        </p:txBody>
      </p:sp>
      <p:sp>
        <p:nvSpPr>
          <p:cNvPr id="3" name="Slide Number Placeholder 2">
            <a:extLst>
              <a:ext uri="{FF2B5EF4-FFF2-40B4-BE49-F238E27FC236}">
                <a16:creationId xmlns:a16="http://schemas.microsoft.com/office/drawing/2014/main" id="{57D80746-CD38-2F48-80F3-20D7A760438B}"/>
              </a:ext>
            </a:extLst>
          </p:cNvPr>
          <p:cNvSpPr>
            <a:spLocks noGrp="1"/>
          </p:cNvSpPr>
          <p:nvPr>
            <p:ph type="sldNum" sz="quarter" idx="18"/>
          </p:nvPr>
        </p:nvSpPr>
        <p:spPr/>
        <p:txBody>
          <a:bodyPr/>
          <a:lstStyle/>
          <a:p>
            <a:fld id="{7870704B-CE94-48CC-AF30-84932A1262A7}" type="slidenum">
              <a:rPr lang="en-US" smtClean="0"/>
              <a:pPr/>
              <a:t>5</a:t>
            </a:fld>
            <a:endParaRPr lang="en-US" dirty="0"/>
          </a:p>
        </p:txBody>
      </p:sp>
      <p:sp>
        <p:nvSpPr>
          <p:cNvPr id="156" name="Title 11"/>
          <p:cNvSpPr>
            <a:spLocks noGrp="1"/>
          </p:cNvSpPr>
          <p:nvPr>
            <p:ph type="title"/>
          </p:nvPr>
        </p:nvSpPr>
        <p:spPr>
          <a:xfrm>
            <a:off x="444502" y="381000"/>
            <a:ext cx="11306175" cy="841248"/>
          </a:xfrm>
        </p:spPr>
        <p:txBody>
          <a:bodyPr anchor="t">
            <a:noAutofit/>
          </a:bodyPr>
          <a:lstStyle/>
          <a:p>
            <a:r>
              <a:rPr lang="en-US" sz="3200" dirty="0"/>
              <a:t>Interaction with Institutional users resulted in the identification of specific thematic services</a:t>
            </a:r>
          </a:p>
        </p:txBody>
      </p:sp>
      <p:sp>
        <p:nvSpPr>
          <p:cNvPr id="4" name="Segnaposto contenuto 3"/>
          <p:cNvSpPr>
            <a:spLocks noGrp="1"/>
          </p:cNvSpPr>
          <p:nvPr>
            <p:ph sz="quarter" idx="19"/>
          </p:nvPr>
        </p:nvSpPr>
        <p:spPr/>
        <p:txBody>
          <a:bodyPr/>
          <a:lstStyle/>
          <a:p>
            <a:endParaRPr lang="it-IT"/>
          </a:p>
        </p:txBody>
      </p:sp>
      <p:sp>
        <p:nvSpPr>
          <p:cNvPr id="5" name="Segnaposto contenuto 4"/>
          <p:cNvSpPr>
            <a:spLocks noGrp="1"/>
          </p:cNvSpPr>
          <p:nvPr>
            <p:ph sz="quarter" idx="19"/>
          </p:nvPr>
        </p:nvSpPr>
        <p:spPr/>
        <p:txBody>
          <a:bodyPr/>
          <a:lstStyle/>
          <a:p>
            <a:endParaRPr lang="it-IT"/>
          </a:p>
        </p:txBody>
      </p:sp>
      <p:sp>
        <p:nvSpPr>
          <p:cNvPr id="6" name="Segnaposto contenuto 5"/>
          <p:cNvSpPr>
            <a:spLocks noGrp="1"/>
          </p:cNvSpPr>
          <p:nvPr>
            <p:ph sz="quarter" idx="19"/>
          </p:nvPr>
        </p:nvSpPr>
        <p:spPr/>
        <p:txBody>
          <a:bodyPr/>
          <a:lstStyle/>
          <a:p>
            <a:endParaRPr lang="it-IT"/>
          </a:p>
        </p:txBody>
      </p:sp>
      <p:pic>
        <p:nvPicPr>
          <p:cNvPr id="11" name="Immagine 10" descr="Thematic services.png"/>
          <p:cNvPicPr>
            <a:picLocks noChangeAspect="1"/>
          </p:cNvPicPr>
          <p:nvPr/>
        </p:nvPicPr>
        <p:blipFill rotWithShape="1">
          <a:blip r:embed="rId8" cstate="print">
            <a:extLst>
              <a:ext uri="{28A0092B-C50C-407E-A947-70E740481C1C}">
                <a14:useLocalDpi xmlns:a14="http://schemas.microsoft.com/office/drawing/2010/main" val="0"/>
              </a:ext>
            </a:extLst>
          </a:blip>
          <a:srcRect t="8155"/>
          <a:stretch/>
        </p:blipFill>
        <p:spPr>
          <a:xfrm>
            <a:off x="0" y="1623701"/>
            <a:ext cx="12192000" cy="5177885"/>
          </a:xfrm>
          <a:prstGeom prst="rect">
            <a:avLst/>
          </a:prstGeom>
        </p:spPr>
      </p:pic>
      <p:sp>
        <p:nvSpPr>
          <p:cNvPr id="2" name="Ovale 1">
            <a:extLst>
              <a:ext uri="{FF2B5EF4-FFF2-40B4-BE49-F238E27FC236}">
                <a16:creationId xmlns:a16="http://schemas.microsoft.com/office/drawing/2014/main" id="{96279885-17A1-432F-FBE8-D143B858F081}"/>
              </a:ext>
            </a:extLst>
          </p:cNvPr>
          <p:cNvSpPr/>
          <p:nvPr/>
        </p:nvSpPr>
        <p:spPr>
          <a:xfrm>
            <a:off x="9172574" y="1623701"/>
            <a:ext cx="3019425" cy="2452999"/>
          </a:xfrm>
          <a:prstGeom prst="ellipse">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41A17A62-AD04-7997-9702-99CC16A69595}"/>
              </a:ext>
            </a:extLst>
          </p:cNvPr>
          <p:cNvSpPr/>
          <p:nvPr/>
        </p:nvSpPr>
        <p:spPr>
          <a:xfrm>
            <a:off x="133350" y="4048125"/>
            <a:ext cx="9182100" cy="2743200"/>
          </a:xfrm>
          <a:prstGeom prst="ellipse">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64CF067C-92C8-9FA3-69FF-B6C7E783595B}"/>
              </a:ext>
            </a:extLst>
          </p:cNvPr>
          <p:cNvSpPr/>
          <p:nvPr/>
        </p:nvSpPr>
        <p:spPr>
          <a:xfrm>
            <a:off x="5679941" y="987752"/>
            <a:ext cx="1711459" cy="400050"/>
          </a:xfrm>
          <a:prstGeom prst="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7EDA66E6-D8A6-FBE3-D753-E81A4EF74198}"/>
              </a:ext>
            </a:extLst>
          </p:cNvPr>
          <p:cNvSpPr/>
          <p:nvPr/>
        </p:nvSpPr>
        <p:spPr>
          <a:xfrm>
            <a:off x="7886701" y="976761"/>
            <a:ext cx="2095499" cy="407350"/>
          </a:xfrm>
          <a:prstGeom prst="ellipse">
            <a:avLst/>
          </a:prstGeom>
          <a:noFill/>
          <a:ln w="254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25C2BF86-6693-54D6-F037-76B5863340CE}"/>
              </a:ext>
            </a:extLst>
          </p:cNvPr>
          <p:cNvSpPr txBox="1"/>
          <p:nvPr/>
        </p:nvSpPr>
        <p:spPr>
          <a:xfrm>
            <a:off x="5660891" y="1014779"/>
            <a:ext cx="1773371" cy="369332"/>
          </a:xfrm>
          <a:prstGeom prst="rect">
            <a:avLst/>
          </a:prstGeom>
          <a:noFill/>
        </p:spPr>
        <p:txBody>
          <a:bodyPr wrap="none" rtlCol="0">
            <a:spAutoFit/>
          </a:bodyPr>
          <a:lstStyle/>
          <a:p>
            <a:r>
              <a:rPr lang="it-IT" dirty="0"/>
              <a:t>Cultural Heritage</a:t>
            </a:r>
          </a:p>
        </p:txBody>
      </p:sp>
      <p:sp>
        <p:nvSpPr>
          <p:cNvPr id="16" name="CasellaDiTesto 15">
            <a:extLst>
              <a:ext uri="{FF2B5EF4-FFF2-40B4-BE49-F238E27FC236}">
                <a16:creationId xmlns:a16="http://schemas.microsoft.com/office/drawing/2014/main" id="{FC1A973D-C07E-0B0F-F196-98CF11370DB2}"/>
              </a:ext>
            </a:extLst>
          </p:cNvPr>
          <p:cNvSpPr txBox="1"/>
          <p:nvPr/>
        </p:nvSpPr>
        <p:spPr>
          <a:xfrm>
            <a:off x="8322647" y="995770"/>
            <a:ext cx="1223605" cy="369332"/>
          </a:xfrm>
          <a:prstGeom prst="rect">
            <a:avLst/>
          </a:prstGeom>
          <a:noFill/>
        </p:spPr>
        <p:txBody>
          <a:bodyPr wrap="none" rtlCol="0">
            <a:spAutoFit/>
          </a:bodyPr>
          <a:lstStyle/>
          <a:p>
            <a:r>
              <a:rPr lang="it-IT" dirty="0" err="1"/>
              <a:t>Agriculture</a:t>
            </a:r>
            <a:endParaRPr lang="it-IT" dirty="0"/>
          </a:p>
        </p:txBody>
      </p:sp>
      <p:grpSp>
        <p:nvGrpSpPr>
          <p:cNvPr id="19" name="Gruppo 18">
            <a:extLst>
              <a:ext uri="{FF2B5EF4-FFF2-40B4-BE49-F238E27FC236}">
                <a16:creationId xmlns:a16="http://schemas.microsoft.com/office/drawing/2014/main" id="{93AC9462-9AB1-1B8C-B503-B196C4C7A319}"/>
              </a:ext>
            </a:extLst>
          </p:cNvPr>
          <p:cNvGrpSpPr/>
          <p:nvPr/>
        </p:nvGrpSpPr>
        <p:grpSpPr>
          <a:xfrm>
            <a:off x="66674" y="1688151"/>
            <a:ext cx="12125325" cy="5103174"/>
            <a:chOff x="66674" y="1688151"/>
            <a:chExt cx="12125325" cy="5103174"/>
          </a:xfrm>
        </p:grpSpPr>
        <p:sp>
          <p:nvSpPr>
            <p:cNvPr id="9" name="Rettangolo 8">
              <a:extLst>
                <a:ext uri="{FF2B5EF4-FFF2-40B4-BE49-F238E27FC236}">
                  <a16:creationId xmlns:a16="http://schemas.microsoft.com/office/drawing/2014/main" id="{C8154249-21F0-E216-4922-EE92C5DC5B1A}"/>
                </a:ext>
              </a:extLst>
            </p:cNvPr>
            <p:cNvSpPr/>
            <p:nvPr/>
          </p:nvSpPr>
          <p:spPr>
            <a:xfrm>
              <a:off x="66674" y="1688151"/>
              <a:ext cx="12125325" cy="2405374"/>
            </a:xfrm>
            <a:prstGeom prst="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06C5D92E-94D6-8F96-0CB7-CA56F3A6DD08}"/>
                </a:ext>
              </a:extLst>
            </p:cNvPr>
            <p:cNvSpPr/>
            <p:nvPr/>
          </p:nvSpPr>
          <p:spPr>
            <a:xfrm>
              <a:off x="66674" y="4198667"/>
              <a:ext cx="3028951" cy="2592658"/>
            </a:xfrm>
            <a:prstGeom prst="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E7CDA95C-F7C3-4D23-0486-42CA4ADBCF3C}"/>
                </a:ext>
              </a:extLst>
            </p:cNvPr>
            <p:cNvSpPr/>
            <p:nvPr/>
          </p:nvSpPr>
          <p:spPr>
            <a:xfrm>
              <a:off x="6143623" y="4198667"/>
              <a:ext cx="3028951" cy="2592658"/>
            </a:xfrm>
            <a:prstGeom prst="rect">
              <a:avLst/>
            </a:prstGeom>
            <a:noFill/>
            <a:ln w="254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193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2229" y="105798"/>
            <a:ext cx="11306175" cy="551663"/>
          </a:xfrm>
        </p:spPr>
        <p:txBody>
          <a:bodyPr>
            <a:normAutofit fontScale="90000"/>
          </a:bodyPr>
          <a:lstStyle/>
          <a:p>
            <a:pPr algn="ctr"/>
            <a:r>
              <a:rPr lang="it-IT" b="1" dirty="0"/>
              <a:t>Integration of </a:t>
            </a:r>
            <a:r>
              <a:rPr lang="it-IT" b="1" dirty="0" err="1"/>
              <a:t>economic</a:t>
            </a:r>
            <a:r>
              <a:rPr lang="it-IT" b="1" dirty="0"/>
              <a:t> </a:t>
            </a:r>
            <a:r>
              <a:rPr lang="it-IT" b="1" dirty="0" err="1"/>
              <a:t>resources</a:t>
            </a:r>
            <a:endParaRPr lang="it-IT" b="1" dirty="0"/>
          </a:p>
        </p:txBody>
      </p:sp>
      <p:sp>
        <p:nvSpPr>
          <p:cNvPr id="7" name="CasellaDiTesto 6"/>
          <p:cNvSpPr txBox="1"/>
          <p:nvPr/>
        </p:nvSpPr>
        <p:spPr>
          <a:xfrm>
            <a:off x="10072800" y="4651200"/>
            <a:ext cx="532518" cy="338554"/>
          </a:xfrm>
          <a:prstGeom prst="rect">
            <a:avLst/>
          </a:prstGeom>
          <a:noFill/>
        </p:spPr>
        <p:txBody>
          <a:bodyPr wrap="none" rtlCol="0">
            <a:spAutoFit/>
          </a:bodyPr>
          <a:lstStyle/>
          <a:p>
            <a:r>
              <a:rPr lang="it-IT" sz="1600" b="1" dirty="0">
                <a:solidFill>
                  <a:schemeClr val="bg1"/>
                </a:solidFill>
              </a:rPr>
              <a:t>HPC</a:t>
            </a:r>
          </a:p>
        </p:txBody>
      </p:sp>
      <p:grpSp>
        <p:nvGrpSpPr>
          <p:cNvPr id="3" name="Gruppo 2"/>
          <p:cNvGrpSpPr/>
          <p:nvPr/>
        </p:nvGrpSpPr>
        <p:grpSpPr>
          <a:xfrm>
            <a:off x="33859" y="752804"/>
            <a:ext cx="12070913" cy="6083596"/>
            <a:chOff x="33859" y="752804"/>
            <a:chExt cx="12070913" cy="6083596"/>
          </a:xfrm>
        </p:grpSpPr>
        <p:pic>
          <p:nvPicPr>
            <p:cNvPr id="6" name="Immagine 5"/>
            <p:cNvPicPr>
              <a:picLocks noChangeAspect="1"/>
            </p:cNvPicPr>
            <p:nvPr/>
          </p:nvPicPr>
          <p:blipFill>
            <a:blip r:embed="rId2" cstate="print"/>
            <a:stretch>
              <a:fillRect/>
            </a:stretch>
          </p:blipFill>
          <p:spPr>
            <a:xfrm>
              <a:off x="33859" y="752804"/>
              <a:ext cx="12070913" cy="6083596"/>
            </a:xfrm>
            <a:prstGeom prst="rect">
              <a:avLst/>
            </a:prstGeom>
          </p:spPr>
        </p:pic>
        <p:sp>
          <p:nvSpPr>
            <p:cNvPr id="5" name="Rettangolo arrotondato 4"/>
            <p:cNvSpPr/>
            <p:nvPr/>
          </p:nvSpPr>
          <p:spPr>
            <a:xfrm>
              <a:off x="6780105" y="752804"/>
              <a:ext cx="1363098" cy="914400"/>
            </a:xfrm>
            <a:prstGeom prst="roundRect">
              <a:avLst/>
            </a:prstGeom>
            <a:solidFill>
              <a:srgbClr val="175C2C"/>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it-IT" sz="1600" b="1" dirty="0"/>
                <a:t>PNRR MASE-SIM</a:t>
              </a:r>
            </a:p>
          </p:txBody>
        </p:sp>
      </p:grpSp>
      <p:sp>
        <p:nvSpPr>
          <p:cNvPr id="8" name="CasellaDiTesto 7"/>
          <p:cNvSpPr txBox="1"/>
          <p:nvPr/>
        </p:nvSpPr>
        <p:spPr>
          <a:xfrm>
            <a:off x="702131" y="1947447"/>
            <a:ext cx="885178" cy="276999"/>
          </a:xfrm>
          <a:prstGeom prst="rect">
            <a:avLst/>
          </a:prstGeom>
          <a:noFill/>
          <a:ln>
            <a:solidFill>
              <a:schemeClr val="accent5">
                <a:lumMod val="60000"/>
                <a:lumOff val="40000"/>
              </a:schemeClr>
            </a:solidFill>
          </a:ln>
        </p:spPr>
        <p:txBody>
          <a:bodyPr wrap="none" rtlCol="0">
            <a:spAutoFit/>
          </a:bodyPr>
          <a:lstStyle/>
          <a:p>
            <a:pPr algn="ctr"/>
            <a:r>
              <a:rPr lang="it-IT" sz="1200" b="1" dirty="0">
                <a:solidFill>
                  <a:srgbClr val="4F5F6E"/>
                </a:solidFill>
                <a:latin typeface="Arial" panose="020B0604020202020204" pitchFamily="34" charset="0"/>
                <a:cs typeface="Arial" panose="020B0604020202020204" pitchFamily="34" charset="0"/>
              </a:rPr>
              <a:t>€ 254 mln</a:t>
            </a:r>
          </a:p>
        </p:txBody>
      </p:sp>
      <p:sp>
        <p:nvSpPr>
          <p:cNvPr id="9" name="CasellaDiTesto 8"/>
          <p:cNvSpPr txBox="1"/>
          <p:nvPr/>
        </p:nvSpPr>
        <p:spPr>
          <a:xfrm>
            <a:off x="5795585" y="1810575"/>
            <a:ext cx="1544902" cy="461665"/>
          </a:xfrm>
          <a:prstGeom prst="rect">
            <a:avLst/>
          </a:prstGeom>
          <a:noFill/>
          <a:ln>
            <a:solidFill>
              <a:schemeClr val="accent6">
                <a:lumMod val="75000"/>
              </a:schemeClr>
            </a:solidFill>
          </a:ln>
        </p:spPr>
        <p:txBody>
          <a:bodyPr wrap="square" rtlCol="0">
            <a:spAutoFit/>
          </a:bodyPr>
          <a:lstStyle/>
          <a:p>
            <a:pPr algn="ctr"/>
            <a:r>
              <a:rPr lang="it-IT" sz="1200" b="1" dirty="0">
                <a:solidFill>
                  <a:srgbClr val="4F5F6E"/>
                </a:solidFill>
                <a:latin typeface="Arial" panose="020B0604020202020204" pitchFamily="34" charset="0"/>
                <a:cs typeface="Arial" panose="020B0604020202020204" pitchFamily="34" charset="0"/>
              </a:rPr>
              <a:t>SIM: € 500 mln</a:t>
            </a:r>
          </a:p>
          <a:p>
            <a:pPr algn="ctr"/>
            <a:r>
              <a:rPr lang="it-IT" sz="1200" b="1" dirty="0">
                <a:solidFill>
                  <a:srgbClr val="4F5F6E"/>
                </a:solidFill>
                <a:latin typeface="Arial" panose="020B0604020202020204" pitchFamily="34" charset="0"/>
                <a:cs typeface="Arial" panose="020B0604020202020204" pitchFamily="34" charset="0"/>
              </a:rPr>
              <a:t>MER: € 400 mln</a:t>
            </a:r>
          </a:p>
        </p:txBody>
      </p:sp>
      <p:sp>
        <p:nvSpPr>
          <p:cNvPr id="10" name="CasellaDiTesto 9"/>
          <p:cNvSpPr txBox="1"/>
          <p:nvPr/>
        </p:nvSpPr>
        <p:spPr>
          <a:xfrm>
            <a:off x="3190564" y="1893023"/>
            <a:ext cx="1277131" cy="276999"/>
          </a:xfrm>
          <a:prstGeom prst="rect">
            <a:avLst/>
          </a:prstGeom>
          <a:noFill/>
          <a:ln>
            <a:solidFill>
              <a:schemeClr val="accent2"/>
            </a:solidFill>
          </a:ln>
        </p:spPr>
        <p:txBody>
          <a:bodyPr wrap="square" rtlCol="0">
            <a:spAutoFit/>
          </a:bodyPr>
          <a:lstStyle/>
          <a:p>
            <a:pPr algn="ctr"/>
            <a:r>
              <a:rPr lang="it-IT" sz="1200" b="1" dirty="0">
                <a:solidFill>
                  <a:srgbClr val="4F5F6E"/>
                </a:solidFill>
                <a:latin typeface="Arial" panose="020B0604020202020204" pitchFamily="34" charset="0"/>
                <a:cs typeface="Arial" panose="020B0604020202020204" pitchFamily="34" charset="0"/>
              </a:rPr>
              <a:t>€ 1,4 </a:t>
            </a:r>
            <a:r>
              <a:rPr lang="it-IT" sz="1200" b="1" dirty="0" err="1">
                <a:solidFill>
                  <a:srgbClr val="4F5F6E"/>
                </a:solidFill>
                <a:latin typeface="Arial" panose="020B0604020202020204" pitchFamily="34" charset="0"/>
                <a:cs typeface="Arial" panose="020B0604020202020204" pitchFamily="34" charset="0"/>
              </a:rPr>
              <a:t>mld</a:t>
            </a:r>
            <a:endParaRPr lang="it-IT" sz="1200" b="1" dirty="0">
              <a:solidFill>
                <a:srgbClr val="4F5F6E"/>
              </a:solidFill>
              <a:latin typeface="Arial" panose="020B0604020202020204" pitchFamily="34" charset="0"/>
              <a:cs typeface="Arial" panose="020B0604020202020204" pitchFamily="34" charset="0"/>
            </a:endParaRPr>
          </a:p>
        </p:txBody>
      </p:sp>
      <p:sp>
        <p:nvSpPr>
          <p:cNvPr id="11" name="CasellaDiTesto 10"/>
          <p:cNvSpPr txBox="1"/>
          <p:nvPr/>
        </p:nvSpPr>
        <p:spPr>
          <a:xfrm>
            <a:off x="9094841" y="1936966"/>
            <a:ext cx="1620957" cy="276999"/>
          </a:xfrm>
          <a:prstGeom prst="rect">
            <a:avLst/>
          </a:prstGeom>
          <a:noFill/>
          <a:ln>
            <a:solidFill>
              <a:srgbClr val="9900CC"/>
            </a:solidFill>
          </a:ln>
        </p:spPr>
        <p:txBody>
          <a:bodyPr wrap="none" rtlCol="0">
            <a:spAutoFit/>
          </a:bodyPr>
          <a:lstStyle/>
          <a:p>
            <a:pPr algn="ctr"/>
            <a:r>
              <a:rPr lang="it-IT" sz="1200" b="1" dirty="0">
                <a:solidFill>
                  <a:srgbClr val="4F5F6E"/>
                </a:solidFill>
                <a:latin typeface="Arial" panose="020B0604020202020204" pitchFamily="34" charset="0"/>
                <a:cs typeface="Arial" panose="020B0604020202020204" pitchFamily="34" charset="0"/>
              </a:rPr>
              <a:t>HPC </a:t>
            </a:r>
            <a:r>
              <a:rPr lang="it-IT" sz="1200" b="1" dirty="0" err="1">
                <a:solidFill>
                  <a:srgbClr val="4F5F6E"/>
                </a:solidFill>
                <a:latin typeface="Arial" panose="020B0604020202020204" pitchFamily="34" charset="0"/>
                <a:cs typeface="Arial" panose="020B0604020202020204" pitchFamily="34" charset="0"/>
              </a:rPr>
              <a:t>only</a:t>
            </a:r>
            <a:r>
              <a:rPr lang="it-IT" sz="1200" b="1" dirty="0">
                <a:solidFill>
                  <a:srgbClr val="4F5F6E"/>
                </a:solidFill>
                <a:latin typeface="Arial" panose="020B0604020202020204" pitchFamily="34" charset="0"/>
                <a:cs typeface="Arial" panose="020B0604020202020204" pitchFamily="34" charset="0"/>
              </a:rPr>
              <a:t>: €320 mln</a:t>
            </a:r>
          </a:p>
        </p:txBody>
      </p:sp>
    </p:spTree>
    <p:extLst>
      <p:ext uri="{BB962C8B-B14F-4D97-AF65-F5344CB8AC3E}">
        <p14:creationId xmlns:p14="http://schemas.microsoft.com/office/powerpoint/2010/main" val="4205474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7210B92-9195-3144-9254-A70F4633E44B}"/>
              </a:ext>
            </a:extLst>
          </p:cNvPr>
          <p:cNvSpPr txBox="1"/>
          <p:nvPr/>
        </p:nvSpPr>
        <p:spPr>
          <a:xfrm>
            <a:off x="157926" y="3806992"/>
            <a:ext cx="6546040" cy="923330"/>
          </a:xfrm>
          <a:prstGeom prst="rect">
            <a:avLst/>
          </a:prstGeom>
          <a:noFill/>
        </p:spPr>
        <p:txBody>
          <a:bodyPr wrap="square" rtlCol="0">
            <a:spAutoFit/>
          </a:bodyPr>
          <a:lstStyle>
            <a:defPPr>
              <a:defRPr lang="it-IT"/>
            </a:defPPr>
            <a:lvl1pPr>
              <a:defRPr i="1">
                <a:solidFill>
                  <a:srgbClr val="0070C0"/>
                </a:solidFill>
              </a:defRPr>
            </a:lvl1pPr>
          </a:lstStyle>
          <a:p>
            <a:r>
              <a:rPr lang="it-IT" dirty="0"/>
              <a:t>The </a:t>
            </a:r>
            <a:r>
              <a:rPr lang="it-IT" dirty="0" err="1"/>
              <a:t>role</a:t>
            </a:r>
            <a:r>
              <a:rPr lang="it-IT" dirty="0"/>
              <a:t> of the </a:t>
            </a:r>
            <a:r>
              <a:rPr lang="it-IT" dirty="0" err="1"/>
              <a:t>research</a:t>
            </a:r>
            <a:r>
              <a:rPr lang="it-IT" dirty="0"/>
              <a:t> community </a:t>
            </a:r>
            <a:r>
              <a:rPr lang="it-IT" dirty="0" err="1"/>
              <a:t>is</a:t>
            </a:r>
            <a:r>
              <a:rPr lang="it-IT" dirty="0"/>
              <a:t> to </a:t>
            </a:r>
            <a:r>
              <a:rPr lang="it-IT" dirty="0" err="1"/>
              <a:t>accompain</a:t>
            </a:r>
            <a:r>
              <a:rPr lang="it-IT" dirty="0"/>
              <a:t> the </a:t>
            </a:r>
            <a:r>
              <a:rPr lang="it-IT" dirty="0" err="1"/>
              <a:t>user</a:t>
            </a:r>
            <a:r>
              <a:rPr lang="it-IT" dirty="0"/>
              <a:t> to </a:t>
            </a:r>
            <a:r>
              <a:rPr lang="it-IT" dirty="0" err="1"/>
              <a:t>refine</a:t>
            </a:r>
            <a:r>
              <a:rPr lang="it-IT" dirty="0"/>
              <a:t> the </a:t>
            </a:r>
            <a:r>
              <a:rPr lang="it-IT" dirty="0" err="1"/>
              <a:t>requirement</a:t>
            </a:r>
            <a:r>
              <a:rPr lang="it-IT" dirty="0"/>
              <a:t> on top of the </a:t>
            </a:r>
            <a:r>
              <a:rPr lang="it-IT" dirty="0" err="1"/>
              <a:t>most</a:t>
            </a:r>
            <a:r>
              <a:rPr lang="it-IT" dirty="0"/>
              <a:t> </a:t>
            </a:r>
            <a:r>
              <a:rPr lang="it-IT" dirty="0" err="1"/>
              <a:t>advanced</a:t>
            </a:r>
            <a:r>
              <a:rPr lang="it-IT" dirty="0"/>
              <a:t> </a:t>
            </a:r>
            <a:r>
              <a:rPr lang="it-IT" dirty="0" err="1"/>
              <a:t>tecnology</a:t>
            </a:r>
            <a:r>
              <a:rPr lang="it-IT" dirty="0"/>
              <a:t>, </a:t>
            </a:r>
            <a:r>
              <a:rPr lang="it-IT" dirty="0" err="1"/>
              <a:t>even</a:t>
            </a:r>
            <a:r>
              <a:rPr lang="it-IT" dirty="0"/>
              <a:t> </a:t>
            </a:r>
            <a:r>
              <a:rPr lang="it-IT" dirty="0" err="1"/>
              <a:t>at</a:t>
            </a:r>
            <a:r>
              <a:rPr lang="it-IT" dirty="0"/>
              <a:t> </a:t>
            </a:r>
            <a:r>
              <a:rPr lang="it-IT" dirty="0" err="1"/>
              <a:t>projectual</a:t>
            </a:r>
            <a:r>
              <a:rPr lang="it-IT" dirty="0"/>
              <a:t>/</a:t>
            </a:r>
            <a:r>
              <a:rPr lang="it-IT" dirty="0" err="1"/>
              <a:t>experimental</a:t>
            </a:r>
            <a:r>
              <a:rPr lang="it-IT" dirty="0"/>
              <a:t> </a:t>
            </a:r>
            <a:r>
              <a:rPr lang="it-IT" dirty="0" err="1"/>
              <a:t>phases</a:t>
            </a:r>
            <a:r>
              <a:rPr lang="it-IT" dirty="0"/>
              <a:t>.</a:t>
            </a:r>
          </a:p>
        </p:txBody>
      </p:sp>
      <p:pic>
        <p:nvPicPr>
          <p:cNvPr id="5" name="Immagine 4">
            <a:extLst>
              <a:ext uri="{FF2B5EF4-FFF2-40B4-BE49-F238E27FC236}">
                <a16:creationId xmlns:a16="http://schemas.microsoft.com/office/drawing/2014/main" id="{7C5495A4-39E5-3247-B1DA-5E2095028658}"/>
              </a:ext>
            </a:extLst>
          </p:cNvPr>
          <p:cNvPicPr>
            <a:picLocks noChangeAspect="1"/>
          </p:cNvPicPr>
          <p:nvPr/>
        </p:nvPicPr>
        <p:blipFill>
          <a:blip r:embed="rId2"/>
          <a:stretch>
            <a:fillRect/>
          </a:stretch>
        </p:blipFill>
        <p:spPr>
          <a:xfrm>
            <a:off x="228834" y="1333046"/>
            <a:ext cx="3278059" cy="2226687"/>
          </a:xfrm>
          <a:prstGeom prst="rect">
            <a:avLst/>
          </a:prstGeom>
        </p:spPr>
      </p:pic>
      <p:sp>
        <p:nvSpPr>
          <p:cNvPr id="7" name="Rettangolo 6">
            <a:extLst>
              <a:ext uri="{FF2B5EF4-FFF2-40B4-BE49-F238E27FC236}">
                <a16:creationId xmlns:a16="http://schemas.microsoft.com/office/drawing/2014/main" id="{1E9992E3-44B6-4744-B6D1-5B3D84867566}"/>
              </a:ext>
            </a:extLst>
          </p:cNvPr>
          <p:cNvSpPr/>
          <p:nvPr/>
        </p:nvSpPr>
        <p:spPr>
          <a:xfrm>
            <a:off x="1452146" y="98351"/>
            <a:ext cx="8982908" cy="1015663"/>
          </a:xfrm>
          <a:prstGeom prst="rect">
            <a:avLst/>
          </a:prstGeom>
        </p:spPr>
        <p:txBody>
          <a:bodyPr wrap="none">
            <a:spAutoFit/>
          </a:bodyPr>
          <a:lstStyle/>
          <a:p>
            <a:pPr algn="ctr"/>
            <a:r>
              <a:rPr lang="it-IT" sz="2400" i="1" u="sng" dirty="0" err="1">
                <a:solidFill>
                  <a:srgbClr val="0070C0"/>
                </a:solidFill>
              </a:rPr>
              <a:t>Scientific</a:t>
            </a:r>
            <a:r>
              <a:rPr lang="it-IT" sz="2400" i="1" u="sng" dirty="0">
                <a:solidFill>
                  <a:srgbClr val="0070C0"/>
                </a:solidFill>
              </a:rPr>
              <a:t> &amp; </a:t>
            </a:r>
            <a:r>
              <a:rPr lang="it-IT" sz="2400" i="1" u="sng" dirty="0" err="1">
                <a:solidFill>
                  <a:srgbClr val="0070C0"/>
                </a:solidFill>
              </a:rPr>
              <a:t>technologic</a:t>
            </a:r>
            <a:r>
              <a:rPr lang="it-IT" sz="2400" i="1" u="sng" dirty="0">
                <a:solidFill>
                  <a:srgbClr val="0070C0"/>
                </a:solidFill>
              </a:rPr>
              <a:t> </a:t>
            </a:r>
            <a:r>
              <a:rPr lang="it-IT" sz="2400" i="1" u="sng" dirty="0" err="1">
                <a:solidFill>
                  <a:srgbClr val="0070C0"/>
                </a:solidFill>
              </a:rPr>
              <a:t>innovation</a:t>
            </a:r>
            <a:r>
              <a:rPr lang="it-IT" sz="2400" i="1" u="sng" dirty="0">
                <a:solidFill>
                  <a:srgbClr val="0070C0"/>
                </a:solidFill>
              </a:rPr>
              <a:t> </a:t>
            </a:r>
            <a:r>
              <a:rPr lang="it-IT" sz="2400" i="1" u="sng" dirty="0" err="1">
                <a:solidFill>
                  <a:srgbClr val="0070C0"/>
                </a:solidFill>
              </a:rPr>
              <a:t>applied</a:t>
            </a:r>
            <a:r>
              <a:rPr lang="it-IT" sz="2400" i="1" u="sng" dirty="0">
                <a:solidFill>
                  <a:srgbClr val="0070C0"/>
                </a:solidFill>
              </a:rPr>
              <a:t> to </a:t>
            </a:r>
            <a:r>
              <a:rPr lang="it-IT" sz="2400" i="1" u="sng" dirty="0" err="1">
                <a:solidFill>
                  <a:srgbClr val="0070C0"/>
                </a:solidFill>
              </a:rPr>
              <a:t>monitoring</a:t>
            </a:r>
            <a:r>
              <a:rPr lang="it-IT" sz="2400" i="1" u="sng" dirty="0">
                <a:solidFill>
                  <a:srgbClr val="0070C0"/>
                </a:solidFill>
              </a:rPr>
              <a:t> </a:t>
            </a:r>
            <a:r>
              <a:rPr lang="it-IT" sz="2400" i="1" u="sng" dirty="0" err="1">
                <a:solidFill>
                  <a:srgbClr val="0070C0"/>
                </a:solidFill>
              </a:rPr>
              <a:t>requirements</a:t>
            </a:r>
            <a:endParaRPr lang="it-IT" sz="2400" i="1" u="sng" dirty="0">
              <a:solidFill>
                <a:srgbClr val="0070C0"/>
              </a:solidFill>
            </a:endParaRPr>
          </a:p>
          <a:p>
            <a:pPr algn="ctr"/>
            <a:endParaRPr lang="it-IT" i="1" u="sng" dirty="0">
              <a:solidFill>
                <a:srgbClr val="0070C0"/>
              </a:solidFill>
            </a:endParaRPr>
          </a:p>
          <a:p>
            <a:pPr algn="ctr"/>
            <a:r>
              <a:rPr lang="it-IT" i="1" u="sng" dirty="0">
                <a:solidFill>
                  <a:srgbClr val="0070C0"/>
                </a:solidFill>
              </a:rPr>
              <a:t>The </a:t>
            </a:r>
            <a:r>
              <a:rPr lang="it-IT" i="1" u="sng" dirty="0" err="1">
                <a:solidFill>
                  <a:srgbClr val="0070C0"/>
                </a:solidFill>
              </a:rPr>
              <a:t>scietific</a:t>
            </a:r>
            <a:r>
              <a:rPr lang="it-IT" i="1" u="sng" dirty="0">
                <a:solidFill>
                  <a:srgbClr val="0070C0"/>
                </a:solidFill>
              </a:rPr>
              <a:t> and </a:t>
            </a:r>
            <a:r>
              <a:rPr lang="it-IT" i="1" u="sng" dirty="0" err="1">
                <a:solidFill>
                  <a:srgbClr val="0070C0"/>
                </a:solidFill>
              </a:rPr>
              <a:t>technical</a:t>
            </a:r>
            <a:r>
              <a:rPr lang="it-IT" i="1" u="sng" dirty="0">
                <a:solidFill>
                  <a:srgbClr val="0070C0"/>
                </a:solidFill>
              </a:rPr>
              <a:t> </a:t>
            </a:r>
            <a:r>
              <a:rPr lang="it-IT" i="1" u="sng" dirty="0" err="1">
                <a:solidFill>
                  <a:srgbClr val="0070C0"/>
                </a:solidFill>
              </a:rPr>
              <a:t>Support</a:t>
            </a:r>
            <a:endParaRPr lang="it-IT" i="1" u="sng" dirty="0">
              <a:solidFill>
                <a:srgbClr val="0070C0"/>
              </a:solidFill>
            </a:endParaRPr>
          </a:p>
        </p:txBody>
      </p:sp>
      <p:pic>
        <p:nvPicPr>
          <p:cNvPr id="2" name="Immagine 1"/>
          <p:cNvPicPr>
            <a:picLocks noChangeAspect="1"/>
          </p:cNvPicPr>
          <p:nvPr/>
        </p:nvPicPr>
        <p:blipFill>
          <a:blip r:embed="rId3"/>
          <a:stretch>
            <a:fillRect/>
          </a:stretch>
        </p:blipFill>
        <p:spPr>
          <a:xfrm>
            <a:off x="7273094" y="1672809"/>
            <a:ext cx="4568748" cy="1748170"/>
          </a:xfrm>
          <a:prstGeom prst="rect">
            <a:avLst/>
          </a:prstGeom>
        </p:spPr>
      </p:pic>
      <p:sp>
        <p:nvSpPr>
          <p:cNvPr id="3" name="Freccia giù 2">
            <a:extLst>
              <a:ext uri="{FF2B5EF4-FFF2-40B4-BE49-F238E27FC236}">
                <a16:creationId xmlns:a16="http://schemas.microsoft.com/office/drawing/2014/main" id="{991776F1-4890-0E46-8BF5-A5FF58F4E1BF}"/>
              </a:ext>
            </a:extLst>
          </p:cNvPr>
          <p:cNvSpPr/>
          <p:nvPr/>
        </p:nvSpPr>
        <p:spPr>
          <a:xfrm>
            <a:off x="9389662" y="3559733"/>
            <a:ext cx="341194" cy="4812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765F3414-4AD0-E649-A936-52A80661C72D}"/>
              </a:ext>
            </a:extLst>
          </p:cNvPr>
          <p:cNvSpPr txBox="1"/>
          <p:nvPr/>
        </p:nvSpPr>
        <p:spPr>
          <a:xfrm>
            <a:off x="8147709" y="4105373"/>
            <a:ext cx="2867395" cy="1200329"/>
          </a:xfrm>
          <a:prstGeom prst="rect">
            <a:avLst/>
          </a:prstGeom>
          <a:noFill/>
          <a:ln>
            <a:solidFill>
              <a:schemeClr val="bg1">
                <a:lumMod val="65000"/>
              </a:schemeClr>
            </a:solidFill>
          </a:ln>
        </p:spPr>
        <p:txBody>
          <a:bodyPr wrap="square" rtlCol="0">
            <a:spAutoFit/>
          </a:bodyPr>
          <a:lstStyle>
            <a:defPPr>
              <a:defRPr lang="it-IT"/>
            </a:defPPr>
            <a:lvl1pPr>
              <a:defRPr i="1">
                <a:solidFill>
                  <a:srgbClr val="0070C0"/>
                </a:solidFill>
              </a:defRPr>
            </a:lvl1pPr>
          </a:lstStyle>
          <a:p>
            <a:pPr algn="ctr"/>
            <a:r>
              <a:rPr lang="it-IT" dirty="0"/>
              <a:t>Market </a:t>
            </a:r>
            <a:r>
              <a:rPr lang="it-IT" dirty="0" err="1"/>
              <a:t>uptake</a:t>
            </a:r>
            <a:r>
              <a:rPr lang="it-IT" dirty="0"/>
              <a:t> and </a:t>
            </a:r>
          </a:p>
          <a:p>
            <a:pPr algn="ctr"/>
            <a:r>
              <a:rPr lang="it-IT" dirty="0"/>
              <a:t>downstream </a:t>
            </a:r>
            <a:r>
              <a:rPr lang="it-IT" dirty="0" err="1"/>
              <a:t>development</a:t>
            </a:r>
            <a:endParaRPr lang="it-IT" dirty="0"/>
          </a:p>
          <a:p>
            <a:pPr algn="ctr"/>
            <a:r>
              <a:rPr lang="it-IT" dirty="0"/>
              <a:t>(</a:t>
            </a:r>
            <a:r>
              <a:rPr lang="it-IT" dirty="0" err="1"/>
              <a:t>Valorisation</a:t>
            </a:r>
            <a:r>
              <a:rPr lang="it-IT" dirty="0"/>
              <a:t> Board </a:t>
            </a:r>
            <a:r>
              <a:rPr lang="it-IT" dirty="0" err="1"/>
              <a:t>coordination</a:t>
            </a:r>
            <a:r>
              <a:rPr lang="it-IT" dirty="0"/>
              <a:t>)</a:t>
            </a:r>
          </a:p>
        </p:txBody>
      </p:sp>
      <p:pic>
        <p:nvPicPr>
          <p:cNvPr id="6" name="Immagine 5" descr="Immagine che contiene testo, diagramma, schermata&#10;&#10;Descrizione generata automaticamente">
            <a:extLst>
              <a:ext uri="{FF2B5EF4-FFF2-40B4-BE49-F238E27FC236}">
                <a16:creationId xmlns:a16="http://schemas.microsoft.com/office/drawing/2014/main" id="{D7DCE115-3209-00D6-9F19-83794DD261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8833" y="5392478"/>
            <a:ext cx="3143781" cy="1391123"/>
          </a:xfrm>
          <a:prstGeom prst="rect">
            <a:avLst/>
          </a:prstGeom>
        </p:spPr>
      </p:pic>
      <p:sp>
        <p:nvSpPr>
          <p:cNvPr id="8" name="Ovale 7">
            <a:extLst>
              <a:ext uri="{FF2B5EF4-FFF2-40B4-BE49-F238E27FC236}">
                <a16:creationId xmlns:a16="http://schemas.microsoft.com/office/drawing/2014/main" id="{6905A5AD-C256-5288-48DE-B6A92685BAC9}"/>
              </a:ext>
            </a:extLst>
          </p:cNvPr>
          <p:cNvSpPr/>
          <p:nvPr/>
        </p:nvSpPr>
        <p:spPr>
          <a:xfrm>
            <a:off x="9198439" y="5311890"/>
            <a:ext cx="895149" cy="1552298"/>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uppo 16">
            <a:extLst>
              <a:ext uri="{FF2B5EF4-FFF2-40B4-BE49-F238E27FC236}">
                <a16:creationId xmlns:a16="http://schemas.microsoft.com/office/drawing/2014/main" id="{10D7A0C3-C92C-64FD-D543-F983F785EA5B}"/>
              </a:ext>
            </a:extLst>
          </p:cNvPr>
          <p:cNvGrpSpPr/>
          <p:nvPr/>
        </p:nvGrpSpPr>
        <p:grpSpPr>
          <a:xfrm>
            <a:off x="4102282" y="1608519"/>
            <a:ext cx="2639697" cy="1951214"/>
            <a:chOff x="3777761" y="2499123"/>
            <a:chExt cx="2639697" cy="1951214"/>
          </a:xfrm>
        </p:grpSpPr>
        <p:pic>
          <p:nvPicPr>
            <p:cNvPr id="18" name="Immagine 17">
              <a:extLst>
                <a:ext uri="{FF2B5EF4-FFF2-40B4-BE49-F238E27FC236}">
                  <a16:creationId xmlns:a16="http://schemas.microsoft.com/office/drawing/2014/main" id="{3596AAD5-914F-5544-E8C6-E042549EF7BA}"/>
                </a:ext>
              </a:extLst>
            </p:cNvPr>
            <p:cNvPicPr>
              <a:picLocks noChangeAspect="1"/>
            </p:cNvPicPr>
            <p:nvPr/>
          </p:nvPicPr>
          <p:blipFill rotWithShape="1">
            <a:blip r:embed="rId5"/>
            <a:srcRect l="9115" t="10983" r="13285" b="11910"/>
            <a:stretch/>
          </p:blipFill>
          <p:spPr>
            <a:xfrm>
              <a:off x="4120788" y="2499123"/>
              <a:ext cx="1653939" cy="1643437"/>
            </a:xfrm>
            <a:prstGeom prst="rect">
              <a:avLst/>
            </a:prstGeom>
          </p:spPr>
        </p:pic>
        <p:sp>
          <p:nvSpPr>
            <p:cNvPr id="19" name="CasellaDiTesto 18">
              <a:extLst>
                <a:ext uri="{FF2B5EF4-FFF2-40B4-BE49-F238E27FC236}">
                  <a16:creationId xmlns:a16="http://schemas.microsoft.com/office/drawing/2014/main" id="{C8AD2BBF-3963-D322-6DDD-ABEBE3D541BE}"/>
                </a:ext>
              </a:extLst>
            </p:cNvPr>
            <p:cNvSpPr txBox="1"/>
            <p:nvPr/>
          </p:nvSpPr>
          <p:spPr>
            <a:xfrm>
              <a:off x="3777761" y="4142560"/>
              <a:ext cx="2639697" cy="307777"/>
            </a:xfrm>
            <a:prstGeom prst="rect">
              <a:avLst/>
            </a:prstGeom>
            <a:noFill/>
          </p:spPr>
          <p:txBody>
            <a:bodyPr wrap="none" rtlCol="0">
              <a:spAutoFit/>
            </a:bodyPr>
            <a:lstStyle/>
            <a:p>
              <a:r>
                <a:rPr lang="it-IT" sz="1400" b="1" dirty="0" err="1">
                  <a:solidFill>
                    <a:srgbClr val="002060"/>
                  </a:solidFill>
                  <a:latin typeface="+mj-lt"/>
                </a:rPr>
                <a:t>Scientific</a:t>
              </a:r>
              <a:r>
                <a:rPr lang="it-IT" sz="1400" b="1" dirty="0">
                  <a:solidFill>
                    <a:srgbClr val="002060"/>
                  </a:solidFill>
                  <a:latin typeface="+mj-lt"/>
                </a:rPr>
                <a:t> &amp; </a:t>
              </a:r>
              <a:r>
                <a:rPr lang="it-IT" sz="1400" b="1" dirty="0" err="1">
                  <a:solidFill>
                    <a:srgbClr val="002060"/>
                  </a:solidFill>
                  <a:latin typeface="+mj-lt"/>
                </a:rPr>
                <a:t>Technologic</a:t>
              </a:r>
              <a:r>
                <a:rPr lang="it-IT" sz="1400" b="1" dirty="0">
                  <a:solidFill>
                    <a:srgbClr val="002060"/>
                  </a:solidFill>
                  <a:latin typeface="+mj-lt"/>
                </a:rPr>
                <a:t> Innovation</a:t>
              </a:r>
            </a:p>
          </p:txBody>
        </p:sp>
      </p:grpSp>
      <p:sp>
        <p:nvSpPr>
          <p:cNvPr id="20" name="Segno di addizione 19">
            <a:extLst>
              <a:ext uri="{FF2B5EF4-FFF2-40B4-BE49-F238E27FC236}">
                <a16:creationId xmlns:a16="http://schemas.microsoft.com/office/drawing/2014/main" id="{8A736E6F-3BF7-9DEE-5486-792BC601E1D0}"/>
              </a:ext>
            </a:extLst>
          </p:cNvPr>
          <p:cNvSpPr/>
          <p:nvPr/>
        </p:nvSpPr>
        <p:spPr>
          <a:xfrm>
            <a:off x="3838028" y="2158527"/>
            <a:ext cx="581891" cy="554182"/>
          </a:xfrm>
          <a:prstGeom prst="mathPlu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Uguale a 20">
            <a:extLst>
              <a:ext uri="{FF2B5EF4-FFF2-40B4-BE49-F238E27FC236}">
                <a16:creationId xmlns:a16="http://schemas.microsoft.com/office/drawing/2014/main" id="{9FDFF733-FA1E-C7DA-7178-18CAFFDD7D09}"/>
              </a:ext>
            </a:extLst>
          </p:cNvPr>
          <p:cNvSpPr/>
          <p:nvPr/>
        </p:nvSpPr>
        <p:spPr>
          <a:xfrm>
            <a:off x="6451000" y="2216711"/>
            <a:ext cx="490958" cy="437812"/>
          </a:xfrm>
          <a:prstGeom prst="mathEqua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2855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C210951C-ECFC-9DA9-F1C0-5C55EFC66350}"/>
              </a:ext>
            </a:extLst>
          </p:cNvPr>
          <p:cNvSpPr/>
          <p:nvPr/>
        </p:nvSpPr>
        <p:spPr>
          <a:xfrm>
            <a:off x="580504" y="1734957"/>
            <a:ext cx="10665229" cy="738664"/>
          </a:xfrm>
          <a:prstGeom prst="rect">
            <a:avLst/>
          </a:prstGeom>
          <a:ln>
            <a:solidFill>
              <a:schemeClr val="tx1"/>
            </a:solidFill>
          </a:ln>
        </p:spPr>
        <p:txBody>
          <a:bodyPr wrap="square">
            <a:spAutoFit/>
          </a:bodyPr>
          <a:lstStyle/>
          <a:p>
            <a:pPr algn="just"/>
            <a:r>
              <a:rPr lang="en-US" sz="1400" b="1" dirty="0">
                <a:latin typeface="Arial" pitchFamily="34" charset="0"/>
                <a:cs typeface="Arial" pitchFamily="34" charset="0"/>
              </a:rPr>
              <a:t>The activity of the Copernicus Cultural Heritage Task Force, based on the outcomes of the study “Copernicus services in support to Cultural Heritage” (PwC, 2018)  was aimed at identifying the best option(s), to facilitate Cultural Heritage community access to Copernicus products.</a:t>
            </a:r>
            <a:endParaRPr lang="it-IT" sz="1400" b="1" dirty="0">
              <a:latin typeface="Arial" pitchFamily="34" charset="0"/>
              <a:cs typeface="Arial" pitchFamily="34" charset="0"/>
            </a:endParaRPr>
          </a:p>
        </p:txBody>
      </p:sp>
      <p:sp>
        <p:nvSpPr>
          <p:cNvPr id="4" name="CasellaDiTesto 3">
            <a:extLst>
              <a:ext uri="{FF2B5EF4-FFF2-40B4-BE49-F238E27FC236}">
                <a16:creationId xmlns:a16="http://schemas.microsoft.com/office/drawing/2014/main" id="{CB4B33A2-5711-F174-2449-76E1F6520A9E}"/>
              </a:ext>
            </a:extLst>
          </p:cNvPr>
          <p:cNvSpPr txBox="1"/>
          <p:nvPr/>
        </p:nvSpPr>
        <p:spPr>
          <a:xfrm>
            <a:off x="580505" y="2816334"/>
            <a:ext cx="10665229" cy="2677656"/>
          </a:xfrm>
          <a:prstGeom prst="rect">
            <a:avLst/>
          </a:prstGeom>
          <a:noFill/>
        </p:spPr>
        <p:txBody>
          <a:bodyPr wrap="square" rtlCol="0">
            <a:spAutoFit/>
          </a:bodyPr>
          <a:lstStyle/>
          <a:p>
            <a:endParaRPr lang="en-US" sz="1400" b="1" i="1" dirty="0"/>
          </a:p>
          <a:p>
            <a:r>
              <a:rPr lang="en-US" sz="1400" dirty="0"/>
              <a:t>The Task Force (Italian leadership – Ministry of CH as chair) aimed to retrace the study's approach to:</a:t>
            </a:r>
            <a:br>
              <a:rPr lang="en-US" sz="1400" dirty="0"/>
            </a:br>
            <a:br>
              <a:rPr lang="en-US" sz="1400" dirty="0"/>
            </a:br>
            <a:r>
              <a:rPr lang="en-US" sz="1400" dirty="0"/>
              <a:t>a) analyze and consolidate the contents of the study in terms of user needs;</a:t>
            </a:r>
            <a:br>
              <a:rPr lang="en-US" sz="1400" dirty="0"/>
            </a:br>
            <a:r>
              <a:rPr lang="en-US" sz="1400" dirty="0"/>
              <a:t>b) codify the needs for the identification of unique requirements;</a:t>
            </a:r>
            <a:br>
              <a:rPr lang="en-US" sz="1400" dirty="0"/>
            </a:br>
            <a:r>
              <a:rPr lang="en-US" sz="1400" dirty="0"/>
              <a:t>c) Validate the requirements, through the interaction with the Copernicus Entrusted Entities, in terms of current and potential </a:t>
            </a:r>
          </a:p>
          <a:p>
            <a:r>
              <a:rPr lang="en-US" sz="1400" dirty="0"/>
              <a:t>monitoring services;</a:t>
            </a:r>
            <a:br>
              <a:rPr lang="en-US" sz="1400" dirty="0"/>
            </a:br>
            <a:r>
              <a:rPr lang="en-US" sz="1400" dirty="0"/>
              <a:t>d) Validate the best one of the three hypotheses envisaged in the PwC study, that are:</a:t>
            </a:r>
            <a:br>
              <a:rPr lang="en-US" sz="1400" dirty="0"/>
            </a:br>
            <a:br>
              <a:rPr lang="en-US" sz="1400" dirty="0"/>
            </a:br>
            <a:r>
              <a:rPr lang="en-US" sz="1400" dirty="0"/>
              <a:t>	- keep the current system for access to data by CH users (No action);</a:t>
            </a:r>
            <a:br>
              <a:rPr lang="en-US" sz="1400" dirty="0"/>
            </a:br>
            <a:r>
              <a:rPr lang="en-US" sz="1400" dirty="0"/>
              <a:t>	</a:t>
            </a:r>
            <a:r>
              <a:rPr lang="en-US" sz="1400" b="1" u="sng" dirty="0">
                <a:solidFill>
                  <a:schemeClr val="accent5">
                    <a:lumMod val="75000"/>
                  </a:schemeClr>
                </a:solidFill>
              </a:rPr>
              <a:t>- provide CH users with an interface that collects data from the different Core Services (thematic hub);</a:t>
            </a:r>
            <a:br>
              <a:rPr lang="en-US" sz="1400" b="1" u="sng" dirty="0">
                <a:solidFill>
                  <a:schemeClr val="accent5">
                    <a:lumMod val="75000"/>
                  </a:schemeClr>
                </a:solidFill>
              </a:rPr>
            </a:br>
            <a:r>
              <a:rPr lang="en-US" sz="1400" dirty="0"/>
              <a:t>	- create a new Core Service for CH users.</a:t>
            </a:r>
            <a:endParaRPr lang="en-US" sz="1400" i="1" dirty="0"/>
          </a:p>
        </p:txBody>
      </p:sp>
      <p:pic>
        <p:nvPicPr>
          <p:cNvPr id="5" name="Picture 2">
            <a:extLst>
              <a:ext uri="{FF2B5EF4-FFF2-40B4-BE49-F238E27FC236}">
                <a16:creationId xmlns:a16="http://schemas.microsoft.com/office/drawing/2014/main" id="{FC97CB87-8688-A313-1D88-695DB011224A}"/>
              </a:ext>
            </a:extLst>
          </p:cNvPr>
          <p:cNvPicPr>
            <a:picLocks noChangeAspect="1" noChangeArrowheads="1"/>
          </p:cNvPicPr>
          <p:nvPr/>
        </p:nvPicPr>
        <p:blipFill>
          <a:blip r:embed="rId2" cstate="print"/>
          <a:srcRect/>
          <a:stretch>
            <a:fillRect/>
          </a:stretch>
        </p:blipFill>
        <p:spPr bwMode="auto">
          <a:xfrm>
            <a:off x="10108546" y="3588342"/>
            <a:ext cx="1706533" cy="2296300"/>
          </a:xfrm>
          <a:prstGeom prst="rect">
            <a:avLst/>
          </a:prstGeom>
          <a:noFill/>
          <a:ln w="9525">
            <a:solidFill>
              <a:schemeClr val="tx1"/>
            </a:solidFill>
            <a:miter lim="800000"/>
            <a:headEnd/>
            <a:tailEnd/>
          </a:ln>
        </p:spPr>
      </p:pic>
      <p:sp>
        <p:nvSpPr>
          <p:cNvPr id="7" name="Titolo 6">
            <a:extLst>
              <a:ext uri="{FF2B5EF4-FFF2-40B4-BE49-F238E27FC236}">
                <a16:creationId xmlns:a16="http://schemas.microsoft.com/office/drawing/2014/main" id="{D09686BE-7C7D-32CE-B1BB-A9FFCDDD5357}"/>
              </a:ext>
            </a:extLst>
          </p:cNvPr>
          <p:cNvSpPr>
            <a:spLocks noGrp="1"/>
          </p:cNvSpPr>
          <p:nvPr>
            <p:ph type="title"/>
          </p:nvPr>
        </p:nvSpPr>
        <p:spPr/>
        <p:txBody>
          <a:bodyPr/>
          <a:lstStyle/>
          <a:p>
            <a:r>
              <a:rPr lang="it-IT" dirty="0" err="1"/>
              <a:t>Copernicus</a:t>
            </a:r>
            <a:r>
              <a:rPr lang="it-IT" dirty="0"/>
              <a:t> Cultural Heritage Task Force</a:t>
            </a:r>
          </a:p>
        </p:txBody>
      </p:sp>
    </p:spTree>
    <p:extLst>
      <p:ext uri="{BB962C8B-B14F-4D97-AF65-F5344CB8AC3E}">
        <p14:creationId xmlns:p14="http://schemas.microsoft.com/office/powerpoint/2010/main" val="187357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85057" y="97235"/>
            <a:ext cx="7235372" cy="830997"/>
          </a:xfrm>
          <a:prstGeom prst="rect">
            <a:avLst/>
          </a:prstGeom>
          <a:noFill/>
        </p:spPr>
        <p:txBody>
          <a:bodyPr wrap="square" rtlCol="0">
            <a:spAutoFit/>
          </a:bodyPr>
          <a:lstStyle/>
          <a:p>
            <a:pPr algn="ctr"/>
            <a:r>
              <a:rPr lang="en-GB" sz="2400" b="1" i="1">
                <a:solidFill>
                  <a:srgbClr val="0070C0"/>
                </a:solidFill>
              </a:rPr>
              <a:t>The National organisation of cultural heritage board: </a:t>
            </a:r>
          </a:p>
          <a:p>
            <a:pPr algn="ctr"/>
            <a:r>
              <a:rPr lang="en-GB" sz="2400" b="1" i="1">
                <a:solidFill>
                  <a:srgbClr val="0070C0"/>
                </a:solidFill>
              </a:rPr>
              <a:t>toward the European coordination</a:t>
            </a:r>
          </a:p>
        </p:txBody>
      </p:sp>
      <p:sp>
        <p:nvSpPr>
          <p:cNvPr id="10" name="Freccia a destra 9"/>
          <p:cNvSpPr/>
          <p:nvPr/>
        </p:nvSpPr>
        <p:spPr>
          <a:xfrm>
            <a:off x="8205324" y="1008392"/>
            <a:ext cx="644085" cy="295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8929991" y="570834"/>
            <a:ext cx="3130325" cy="119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it-IT"/>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600" b="1" i="1" u="sng" dirty="0"/>
              <a:t>EU Copernicus CH Task Force</a:t>
            </a:r>
          </a:p>
          <a:p>
            <a:r>
              <a:rPr lang="it-IT" sz="1400" dirty="0"/>
              <a:t>(Led by </a:t>
            </a:r>
            <a:r>
              <a:rPr lang="it-IT" sz="1400" dirty="0" err="1"/>
              <a:t>Ialy</a:t>
            </a:r>
            <a:r>
              <a:rPr lang="it-IT" sz="1400" dirty="0"/>
              <a:t>)</a:t>
            </a:r>
          </a:p>
          <a:p>
            <a:r>
              <a:rPr lang="it-IT" sz="1400" dirty="0"/>
              <a:t>75 </a:t>
            </a:r>
            <a:r>
              <a:rPr lang="it-IT" sz="1400" dirty="0" err="1"/>
              <a:t>users</a:t>
            </a:r>
            <a:r>
              <a:rPr lang="it-IT" sz="1400" dirty="0"/>
              <a:t> </a:t>
            </a:r>
            <a:r>
              <a:rPr lang="it-IT" sz="1400" dirty="0" err="1"/>
              <a:t>needs</a:t>
            </a:r>
            <a:r>
              <a:rPr lang="it-IT" sz="1400" dirty="0"/>
              <a:t> </a:t>
            </a:r>
            <a:r>
              <a:rPr lang="it-IT" sz="1400" dirty="0" err="1"/>
              <a:t>filtered</a:t>
            </a:r>
            <a:r>
              <a:rPr lang="it-IT" sz="1400" dirty="0"/>
              <a:t> and </a:t>
            </a:r>
            <a:r>
              <a:rPr lang="it-IT" sz="1400" dirty="0" err="1"/>
              <a:t>analised</a:t>
            </a:r>
            <a:endParaRPr lang="it-IT" sz="1400" dirty="0"/>
          </a:p>
          <a:p>
            <a:r>
              <a:rPr lang="it-IT" sz="1400" dirty="0"/>
              <a:t>41 </a:t>
            </a:r>
            <a:r>
              <a:rPr lang="it-IT" sz="1400" dirty="0" err="1"/>
              <a:t>unique</a:t>
            </a:r>
            <a:r>
              <a:rPr lang="it-IT" sz="1400" dirty="0"/>
              <a:t> </a:t>
            </a:r>
            <a:r>
              <a:rPr lang="it-IT" sz="1400" dirty="0" err="1"/>
              <a:t>requiremnts</a:t>
            </a:r>
            <a:r>
              <a:rPr lang="it-IT" sz="1400" dirty="0"/>
              <a:t> </a:t>
            </a:r>
            <a:r>
              <a:rPr lang="it-IT" sz="1400" dirty="0" err="1"/>
              <a:t>identified</a:t>
            </a:r>
            <a:r>
              <a:rPr lang="it-IT" sz="1400" dirty="0"/>
              <a:t> </a:t>
            </a:r>
          </a:p>
        </p:txBody>
      </p:sp>
      <p:pic>
        <p:nvPicPr>
          <p:cNvPr id="12" name="Immagin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606" y="558122"/>
            <a:ext cx="676804" cy="450270"/>
          </a:xfrm>
          <a:prstGeom prst="rect">
            <a:avLst/>
          </a:prstGeom>
        </p:spPr>
      </p:pic>
      <p:sp>
        <p:nvSpPr>
          <p:cNvPr id="14" name="Freccia a destra 13"/>
          <p:cNvSpPr/>
          <p:nvPr/>
        </p:nvSpPr>
        <p:spPr>
          <a:xfrm rot="5400000">
            <a:off x="8679172" y="2642744"/>
            <a:ext cx="1737850" cy="369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9957" y="2026171"/>
            <a:ext cx="1577543" cy="92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magine 15"/>
          <p:cNvPicPr>
            <a:picLocks noChangeAspect="1"/>
          </p:cNvPicPr>
          <p:nvPr/>
        </p:nvPicPr>
        <p:blipFill>
          <a:blip r:embed="rId4" cstate="print"/>
          <a:stretch>
            <a:fillRect/>
          </a:stretch>
        </p:blipFill>
        <p:spPr>
          <a:xfrm>
            <a:off x="6486940" y="3711029"/>
            <a:ext cx="5676028" cy="3104885"/>
          </a:xfrm>
          <a:prstGeom prst="rect">
            <a:avLst/>
          </a:prstGeom>
          <a:ln>
            <a:solidFill>
              <a:schemeClr val="accent1"/>
            </a:solidFill>
          </a:ln>
        </p:spPr>
      </p:pic>
      <p:sp>
        <p:nvSpPr>
          <p:cNvPr id="17" name="CasellaDiTesto 16"/>
          <p:cNvSpPr txBox="1"/>
          <p:nvPr/>
        </p:nvSpPr>
        <p:spPr>
          <a:xfrm>
            <a:off x="9732942" y="3014088"/>
            <a:ext cx="1969642" cy="523220"/>
          </a:xfrm>
          <a:prstGeom prst="rect">
            <a:avLst/>
          </a:prstGeom>
          <a:noFill/>
        </p:spPr>
        <p:txBody>
          <a:bodyPr wrap="none" rtlCol="0">
            <a:spAutoFit/>
          </a:bodyPr>
          <a:lstStyle/>
          <a:p>
            <a:r>
              <a:rPr lang="it-IT" sz="1400" dirty="0" err="1"/>
              <a:t>identified</a:t>
            </a:r>
            <a:r>
              <a:rPr lang="it-IT" sz="1400" dirty="0"/>
              <a:t> </a:t>
            </a:r>
            <a:r>
              <a:rPr lang="it-IT" sz="1400" dirty="0" err="1"/>
              <a:t>Infrastructural</a:t>
            </a:r>
            <a:endParaRPr lang="it-IT" sz="1400" dirty="0"/>
          </a:p>
          <a:p>
            <a:r>
              <a:rPr lang="it-IT" sz="1400" dirty="0"/>
              <a:t> </a:t>
            </a:r>
            <a:r>
              <a:rPr lang="it-IT" sz="1400" dirty="0" err="1"/>
              <a:t>copernicus</a:t>
            </a:r>
            <a:r>
              <a:rPr lang="it-IT" sz="1400" dirty="0"/>
              <a:t> </a:t>
            </a:r>
            <a:r>
              <a:rPr lang="it-IT" sz="1400" dirty="0" err="1"/>
              <a:t>solution</a:t>
            </a:r>
            <a:endParaRPr lang="it-IT" sz="1400" dirty="0"/>
          </a:p>
        </p:txBody>
      </p:sp>
      <p:grpSp>
        <p:nvGrpSpPr>
          <p:cNvPr id="37" name="Gruppo 36"/>
          <p:cNvGrpSpPr/>
          <p:nvPr/>
        </p:nvGrpSpPr>
        <p:grpSpPr>
          <a:xfrm>
            <a:off x="53545" y="617223"/>
            <a:ext cx="8151779" cy="4618907"/>
            <a:chOff x="155641" y="860880"/>
            <a:chExt cx="8151779" cy="4618907"/>
          </a:xfrm>
        </p:grpSpPr>
        <p:grpSp>
          <p:nvGrpSpPr>
            <p:cNvPr id="30" name="Gruppo 29"/>
            <p:cNvGrpSpPr/>
            <p:nvPr/>
          </p:nvGrpSpPr>
          <p:grpSpPr>
            <a:xfrm>
              <a:off x="155641" y="860880"/>
              <a:ext cx="8151779" cy="4618907"/>
              <a:chOff x="155641" y="860880"/>
              <a:chExt cx="8151779" cy="4618907"/>
            </a:xfrm>
          </p:grpSpPr>
          <p:pic>
            <p:nvPicPr>
              <p:cNvPr id="4" name="Immagine 3"/>
              <p:cNvPicPr>
                <a:picLocks noChangeAspect="1"/>
              </p:cNvPicPr>
              <p:nvPr/>
            </p:nvPicPr>
            <p:blipFill>
              <a:blip r:embed="rId5" cstate="print"/>
              <a:stretch>
                <a:fillRect/>
              </a:stretch>
            </p:blipFill>
            <p:spPr>
              <a:xfrm>
                <a:off x="155641" y="860880"/>
                <a:ext cx="8151779" cy="4432845"/>
              </a:xfrm>
              <a:prstGeom prst="rect">
                <a:avLst/>
              </a:prstGeom>
            </p:spPr>
          </p:pic>
          <p:grpSp>
            <p:nvGrpSpPr>
              <p:cNvPr id="24" name="Gruppo 23"/>
              <p:cNvGrpSpPr/>
              <p:nvPr/>
            </p:nvGrpSpPr>
            <p:grpSpPr>
              <a:xfrm>
                <a:off x="4241258" y="5018122"/>
                <a:ext cx="1043118" cy="461665"/>
                <a:chOff x="6310993" y="3954692"/>
                <a:chExt cx="1043118" cy="461665"/>
              </a:xfrm>
            </p:grpSpPr>
            <p:sp>
              <p:nvSpPr>
                <p:cNvPr id="22" name="Ovale 21"/>
                <p:cNvSpPr/>
                <p:nvPr/>
              </p:nvSpPr>
              <p:spPr>
                <a:xfrm>
                  <a:off x="6310993" y="3978613"/>
                  <a:ext cx="1043118" cy="437744"/>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2"/>
                <p:cNvSpPr txBox="1"/>
                <p:nvPr/>
              </p:nvSpPr>
              <p:spPr>
                <a:xfrm>
                  <a:off x="6515972" y="3954692"/>
                  <a:ext cx="659283" cy="461665"/>
                </a:xfrm>
                <a:prstGeom prst="rect">
                  <a:avLst/>
                </a:prstGeom>
                <a:noFill/>
              </p:spPr>
              <p:txBody>
                <a:bodyPr wrap="none" rtlCol="0">
                  <a:spAutoFit/>
                </a:bodyPr>
                <a:lstStyle/>
                <a:p>
                  <a:pPr algn="ctr"/>
                  <a:r>
                    <a:rPr lang="en-GB" sz="1200">
                      <a:solidFill>
                        <a:schemeClr val="accent1">
                          <a:lumMod val="75000"/>
                        </a:schemeClr>
                      </a:solidFill>
                    </a:rPr>
                    <a:t>Climate</a:t>
                  </a:r>
                </a:p>
                <a:p>
                  <a:pPr algn="ctr"/>
                  <a:r>
                    <a:rPr lang="en-GB" sz="1200">
                      <a:solidFill>
                        <a:schemeClr val="accent1">
                          <a:lumMod val="75000"/>
                        </a:schemeClr>
                      </a:solidFill>
                    </a:rPr>
                    <a:t>Board</a:t>
                  </a:r>
                </a:p>
              </p:txBody>
            </p:sp>
          </p:grpSp>
          <p:sp>
            <p:nvSpPr>
              <p:cNvPr id="25" name="Arco 24"/>
              <p:cNvSpPr/>
              <p:nvPr/>
            </p:nvSpPr>
            <p:spPr>
              <a:xfrm rot="11755804">
                <a:off x="3245057" y="3224556"/>
                <a:ext cx="3695736" cy="1851107"/>
              </a:xfrm>
              <a:prstGeom prst="arc">
                <a:avLst/>
              </a:prstGeom>
              <a:ln w="12700">
                <a:solidFill>
                  <a:schemeClr val="accent6">
                    <a:lumMod val="75000"/>
                  </a:schemeClr>
                </a:solidFill>
                <a:prstDash val="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27" name="Connettore 2 26"/>
            <p:cNvCxnSpPr>
              <a:stCxn id="22" idx="7"/>
            </p:cNvCxnSpPr>
            <p:nvPr/>
          </p:nvCxnSpPr>
          <p:spPr>
            <a:xfrm flipV="1">
              <a:off x="5131615" y="3404681"/>
              <a:ext cx="152761" cy="1701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8" name="Immagin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2638" y="2093185"/>
            <a:ext cx="666336" cy="443780"/>
          </a:xfrm>
          <a:prstGeom prst="rect">
            <a:avLst/>
          </a:prstGeom>
        </p:spPr>
      </p:pic>
      <p:sp>
        <p:nvSpPr>
          <p:cNvPr id="39" name="Rettangolo 38"/>
          <p:cNvSpPr/>
          <p:nvPr/>
        </p:nvSpPr>
        <p:spPr>
          <a:xfrm>
            <a:off x="108869" y="5613661"/>
            <a:ext cx="6096000" cy="1169551"/>
          </a:xfrm>
          <a:prstGeom prst="rect">
            <a:avLst/>
          </a:prstGeom>
        </p:spPr>
        <p:txBody>
          <a:bodyPr>
            <a:spAutoFit/>
          </a:bodyPr>
          <a:lstStyle/>
          <a:p>
            <a:pPr marL="285750" lvl="0" indent="-285750">
              <a:spcAft>
                <a:spcPts val="0"/>
              </a:spcAft>
              <a:buFont typeface="Arial" panose="020B0604020202020204" pitchFamily="34" charset="0"/>
              <a:buChar char="•"/>
            </a:pPr>
            <a:r>
              <a:rPr lang="en-GB" sz="1400" i="1">
                <a:solidFill>
                  <a:srgbClr val="0070C0"/>
                </a:solidFill>
              </a:rPr>
              <a:t>Many of the requiements identified by the CCH-TF are satisfied by current copernicus services &amp; products.</a:t>
            </a:r>
          </a:p>
          <a:p>
            <a:pPr marL="285750" lvl="0" indent="-285750">
              <a:spcAft>
                <a:spcPts val="0"/>
              </a:spcAft>
              <a:buFont typeface="Arial" panose="020B0604020202020204" pitchFamily="34" charset="0"/>
              <a:buChar char="•"/>
            </a:pPr>
            <a:r>
              <a:rPr lang="en-GB" sz="1400" i="1">
                <a:solidFill>
                  <a:srgbClr val="0070C0"/>
                </a:solidFill>
              </a:rPr>
              <a:t>A common interface (e.g. the Coordination Layer)  to access aggregated services informations  is needed to support the management, protection and conservation of cultural heritage EU assets.</a:t>
            </a:r>
          </a:p>
        </p:txBody>
      </p:sp>
      <p:pic>
        <p:nvPicPr>
          <p:cNvPr id="40" name="Immagin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048" y="5163391"/>
            <a:ext cx="676804" cy="450270"/>
          </a:xfrm>
          <a:prstGeom prst="rect">
            <a:avLst/>
          </a:prstGeom>
        </p:spPr>
      </p:pic>
    </p:spTree>
    <p:extLst>
      <p:ext uri="{BB962C8B-B14F-4D97-AF65-F5344CB8AC3E}">
        <p14:creationId xmlns:p14="http://schemas.microsoft.com/office/powerpoint/2010/main" val="162675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QRduBwvSQbyAxWYVRuWYFQ"/>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 ISPRA_2022(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ISPRA_2022" id="{4AE88A73-7E0C-9D48-A628-02595CCFA3A7}" vid="{6DF6A285-0E22-F444-8307-A01D1DAF14FF}"/>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2904</TotalTime>
  <Words>903</Words>
  <Application>Microsoft Macintosh PowerPoint</Application>
  <PresentationFormat>Widescreen</PresentationFormat>
  <Paragraphs>109</Paragraphs>
  <Slides>15</Slides>
  <Notes>5</Notes>
  <HiddenSlides>0</HiddenSlides>
  <MMClips>0</MMClips>
  <ScaleCrop>false</ScaleCrop>
  <HeadingPairs>
    <vt:vector size="8" baseType="variant">
      <vt:variant>
        <vt:lpstr>Caratteri utilizzati</vt:lpstr>
      </vt:variant>
      <vt:variant>
        <vt:i4>6</vt:i4>
      </vt:variant>
      <vt:variant>
        <vt:lpstr>Tema</vt:lpstr>
      </vt:variant>
      <vt:variant>
        <vt:i4>2</vt:i4>
      </vt:variant>
      <vt:variant>
        <vt:lpstr>Server OLE incorporati</vt:lpstr>
      </vt:variant>
      <vt:variant>
        <vt:i4>1</vt:i4>
      </vt:variant>
      <vt:variant>
        <vt:lpstr>Titoli diapositive</vt:lpstr>
      </vt:variant>
      <vt:variant>
        <vt:i4>15</vt:i4>
      </vt:variant>
    </vt:vector>
  </HeadingPairs>
  <TitlesOfParts>
    <vt:vector size="24" baseType="lpstr">
      <vt:lpstr>Arial</vt:lpstr>
      <vt:lpstr>Calibri</vt:lpstr>
      <vt:lpstr>Calibri Light</vt:lpstr>
      <vt:lpstr>Georgia</vt:lpstr>
      <vt:lpstr>Tahoma</vt:lpstr>
      <vt:lpstr>Wingdings</vt:lpstr>
      <vt:lpstr>Tema di Office</vt:lpstr>
      <vt:lpstr>PPT ISPRA_2022(6)</vt:lpstr>
      <vt:lpstr>think-cell Slide</vt:lpstr>
      <vt:lpstr>Presentazione standard di PowerPoint</vt:lpstr>
      <vt:lpstr>Presentazione standard di PowerPoint</vt:lpstr>
      <vt:lpstr>Presentazione standard di PowerPoint</vt:lpstr>
      <vt:lpstr>Presentazione standard di PowerPoint</vt:lpstr>
      <vt:lpstr>Interaction with Institutional users resulted in the identification of specific thematic services</vt:lpstr>
      <vt:lpstr>Integration of economic resources</vt:lpstr>
      <vt:lpstr>Presentazione standard di PowerPoint</vt:lpstr>
      <vt:lpstr>Copernicus Cultural Heritage Task Force</vt:lpstr>
      <vt:lpstr>Presentazione standard di PowerPoint</vt:lpstr>
      <vt:lpstr>Presentazione standard di PowerPoint</vt:lpstr>
      <vt:lpstr>AGRICULTURAL FRAMEWORK – Use of Remote Sensing Data</vt:lpstr>
      <vt:lpstr>MANURE SPREADING SUSCEPTIBILITY TOOL</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Nico Bonora</dc:creator>
  <cp:lastModifiedBy>Microsoft Office User</cp:lastModifiedBy>
  <cp:revision>21</cp:revision>
  <dcterms:created xsi:type="dcterms:W3CDTF">2023-02-07T14:18:15Z</dcterms:created>
  <dcterms:modified xsi:type="dcterms:W3CDTF">2023-09-28T07:16:25Z</dcterms:modified>
</cp:coreProperties>
</file>