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27.jpg" ContentType="image/jpg"/>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7103" r:id="rId4"/>
  </p:sldMasterIdLst>
  <p:notesMasterIdLst>
    <p:notesMasterId r:id="rId27"/>
  </p:notesMasterIdLst>
  <p:handoutMasterIdLst>
    <p:handoutMasterId r:id="rId28"/>
  </p:handoutMasterIdLst>
  <p:sldIdLst>
    <p:sldId id="256" r:id="rId5"/>
    <p:sldId id="2147478647" r:id="rId6"/>
    <p:sldId id="2147376020" r:id="rId7"/>
    <p:sldId id="407" r:id="rId8"/>
    <p:sldId id="344" r:id="rId9"/>
    <p:sldId id="2147376112" r:id="rId10"/>
    <p:sldId id="2147376114" r:id="rId11"/>
    <p:sldId id="2147478658" r:id="rId12"/>
    <p:sldId id="2134803960" r:id="rId13"/>
    <p:sldId id="632" r:id="rId14"/>
    <p:sldId id="3825" r:id="rId15"/>
    <p:sldId id="3844" r:id="rId16"/>
    <p:sldId id="3829" r:id="rId17"/>
    <p:sldId id="2147376117" r:id="rId18"/>
    <p:sldId id="2147478660" r:id="rId19"/>
    <p:sldId id="676" r:id="rId20"/>
    <p:sldId id="2147478648" r:id="rId21"/>
    <p:sldId id="2147478649" r:id="rId22"/>
    <p:sldId id="2147478650" r:id="rId23"/>
    <p:sldId id="2147478654" r:id="rId24"/>
    <p:sldId id="2147478655" r:id="rId25"/>
    <p:sldId id="2147478646" r:id="rId26"/>
  </p:sldIdLst>
  <p:sldSz cx="12192000" cy="6858000"/>
  <p:notesSz cx="6797675" cy="9926638"/>
  <p:defaultTextStyle>
    <a:defPPr>
      <a:defRPr lang="en-GB"/>
    </a:defPPr>
    <a:lvl1pPr algn="l" rtl="0" eaLnBrk="0" fontAlgn="base" hangingPunct="0">
      <a:spcBef>
        <a:spcPct val="0"/>
      </a:spcBef>
      <a:spcAft>
        <a:spcPct val="0"/>
      </a:spcAft>
      <a:defRPr sz="2400" kern="1200">
        <a:solidFill>
          <a:schemeClr val="tx1"/>
        </a:solidFill>
        <a:latin typeface="Verdana" charset="0"/>
        <a:ea typeface="MS PGothic" charset="-128"/>
        <a:cs typeface="+mn-cs"/>
      </a:defRPr>
    </a:lvl1pPr>
    <a:lvl2pPr marL="457200" algn="l" rtl="0" eaLnBrk="0" fontAlgn="base" hangingPunct="0">
      <a:spcBef>
        <a:spcPct val="0"/>
      </a:spcBef>
      <a:spcAft>
        <a:spcPct val="0"/>
      </a:spcAft>
      <a:defRPr sz="2400" kern="1200">
        <a:solidFill>
          <a:schemeClr val="tx1"/>
        </a:solidFill>
        <a:latin typeface="Verdana" charset="0"/>
        <a:ea typeface="MS PGothic" charset="-128"/>
        <a:cs typeface="+mn-cs"/>
      </a:defRPr>
    </a:lvl2pPr>
    <a:lvl3pPr marL="914400" algn="l" rtl="0" eaLnBrk="0" fontAlgn="base" hangingPunct="0">
      <a:spcBef>
        <a:spcPct val="0"/>
      </a:spcBef>
      <a:spcAft>
        <a:spcPct val="0"/>
      </a:spcAft>
      <a:defRPr sz="2400" kern="1200">
        <a:solidFill>
          <a:schemeClr val="tx1"/>
        </a:solidFill>
        <a:latin typeface="Verdana" charset="0"/>
        <a:ea typeface="MS PGothic" charset="-128"/>
        <a:cs typeface="+mn-cs"/>
      </a:defRPr>
    </a:lvl3pPr>
    <a:lvl4pPr marL="1371600" algn="l" rtl="0" eaLnBrk="0" fontAlgn="base" hangingPunct="0">
      <a:spcBef>
        <a:spcPct val="0"/>
      </a:spcBef>
      <a:spcAft>
        <a:spcPct val="0"/>
      </a:spcAft>
      <a:defRPr sz="2400" kern="1200">
        <a:solidFill>
          <a:schemeClr val="tx1"/>
        </a:solidFill>
        <a:latin typeface="Verdana" charset="0"/>
        <a:ea typeface="MS PGothic" charset="-128"/>
        <a:cs typeface="+mn-cs"/>
      </a:defRPr>
    </a:lvl4pPr>
    <a:lvl5pPr marL="1828800" algn="l" rtl="0" eaLnBrk="0" fontAlgn="base" hangingPunct="0">
      <a:spcBef>
        <a:spcPct val="0"/>
      </a:spcBef>
      <a:spcAft>
        <a:spcPct val="0"/>
      </a:spcAft>
      <a:defRPr sz="2400" kern="1200">
        <a:solidFill>
          <a:schemeClr val="tx1"/>
        </a:solidFill>
        <a:latin typeface="Verdana" charset="0"/>
        <a:ea typeface="MS PGothic" charset="-128"/>
        <a:cs typeface="+mn-cs"/>
      </a:defRPr>
    </a:lvl5pPr>
    <a:lvl6pPr marL="2286000" algn="l" defTabSz="914400" rtl="0" eaLnBrk="1" latinLnBrk="0" hangingPunct="1">
      <a:defRPr sz="2400" kern="1200">
        <a:solidFill>
          <a:schemeClr val="tx1"/>
        </a:solidFill>
        <a:latin typeface="Verdana" charset="0"/>
        <a:ea typeface="MS PGothic" charset="-128"/>
        <a:cs typeface="+mn-cs"/>
      </a:defRPr>
    </a:lvl6pPr>
    <a:lvl7pPr marL="2743200" algn="l" defTabSz="914400" rtl="0" eaLnBrk="1" latinLnBrk="0" hangingPunct="1">
      <a:defRPr sz="2400" kern="1200">
        <a:solidFill>
          <a:schemeClr val="tx1"/>
        </a:solidFill>
        <a:latin typeface="Verdana" charset="0"/>
        <a:ea typeface="MS PGothic" charset="-128"/>
        <a:cs typeface="+mn-cs"/>
      </a:defRPr>
    </a:lvl7pPr>
    <a:lvl8pPr marL="3200400" algn="l" defTabSz="914400" rtl="0" eaLnBrk="1" latinLnBrk="0" hangingPunct="1">
      <a:defRPr sz="2400" kern="1200">
        <a:solidFill>
          <a:schemeClr val="tx1"/>
        </a:solidFill>
        <a:latin typeface="Verdana" charset="0"/>
        <a:ea typeface="MS PGothic" charset="-128"/>
        <a:cs typeface="+mn-cs"/>
      </a:defRPr>
    </a:lvl8pPr>
    <a:lvl9pPr marL="3657600" algn="l" defTabSz="914400" rtl="0" eaLnBrk="1" latinLnBrk="0" hangingPunct="1">
      <a:defRPr sz="2400" kern="1200">
        <a:solidFill>
          <a:schemeClr val="tx1"/>
        </a:solidFill>
        <a:latin typeface="Verdana" charset="0"/>
        <a:ea typeface="MS PGothic" charset="-128"/>
        <a:cs typeface="+mn-cs"/>
      </a:defRPr>
    </a:lvl9pPr>
  </p:defaultTextStyle>
  <p:extLst>
    <p:ext uri="{EFAFB233-063F-42B5-8137-9DF3F51BA10A}">
      <p15:sldGuideLst xmlns:p15="http://schemas.microsoft.com/office/powerpoint/2012/main">
        <p15:guide id="1" orient="horz" pos="368" userDrawn="1">
          <p15:clr>
            <a:srgbClr val="A4A3A4"/>
          </p15:clr>
        </p15:guide>
        <p15:guide id="2" orient="horz" pos="2183" userDrawn="1">
          <p15:clr>
            <a:srgbClr val="A4A3A4"/>
          </p15:clr>
        </p15:guide>
        <p15:guide id="7" orient="horz" pos="3861">
          <p15:clr>
            <a:srgbClr val="A4A3A4"/>
          </p15:clr>
        </p15:guide>
        <p15:guide id="9" pos="3273">
          <p15:clr>
            <a:srgbClr val="A4A3A4"/>
          </p15:clr>
        </p15:guide>
        <p15:guide id="10" pos="7559">
          <p15:clr>
            <a:srgbClr val="A4A3A4"/>
          </p15:clr>
        </p15:guide>
        <p15:guide id="11" pos="3545">
          <p15:clr>
            <a:srgbClr val="A4A3A4"/>
          </p15:clr>
        </p15:guide>
        <p15:guide id="12" pos="4793">
          <p15:clr>
            <a:srgbClr val="A4A3A4"/>
          </p15:clr>
        </p15:guide>
        <p15:guide id="15" pos="5087">
          <p15:clr>
            <a:srgbClr val="A4A3A4"/>
          </p15:clr>
        </p15:guide>
        <p15:guide id="16" pos="12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ita Rinaldo" initials="RR" lastIdx="1" clrIdx="0">
    <p:extLst>
      <p:ext uri="{19B8F6BF-5375-455C-9EA6-DF929625EA0E}">
        <p15:presenceInfo xmlns:p15="http://schemas.microsoft.com/office/powerpoint/2012/main" userId="S::Rita.Rinaldo@esa.int::f343e487-b637-4abe-af29-2b1502b6a29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AB18"/>
    <a:srgbClr val="E8E9E4"/>
    <a:srgbClr val="76C8AE"/>
    <a:srgbClr val="8D42C6"/>
    <a:srgbClr val="647C9C"/>
    <a:srgbClr val="003249"/>
    <a:srgbClr val="F1666A"/>
    <a:srgbClr val="960136"/>
    <a:srgbClr val="335E6F"/>
    <a:srgbClr val="8197A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5034" autoAdjust="0"/>
  </p:normalViewPr>
  <p:slideViewPr>
    <p:cSldViewPr snapToGrid="0">
      <p:cViewPr varScale="1">
        <p:scale>
          <a:sx n="50" d="100"/>
          <a:sy n="50" d="100"/>
        </p:scale>
        <p:origin x="1260" y="40"/>
      </p:cViewPr>
      <p:guideLst>
        <p:guide orient="horz" pos="368"/>
        <p:guide orient="horz" pos="2183"/>
        <p:guide orient="horz" pos="3861"/>
        <p:guide pos="3273"/>
        <p:guide pos="7559"/>
        <p:guide pos="3545"/>
        <p:guide pos="4793"/>
        <p:guide pos="5087"/>
        <p:guide pos="121"/>
      </p:guideLst>
    </p:cSldViewPr>
  </p:slideViewPr>
  <p:notesTextViewPr>
    <p:cViewPr>
      <p:scale>
        <a:sx n="1" d="1"/>
        <a:sy n="1" d="1"/>
      </p:scale>
      <p:origin x="0" y="0"/>
    </p:cViewPr>
  </p:notesTextViewPr>
  <p:sorterViewPr>
    <p:cViewPr varScale="1">
      <p:scale>
        <a:sx n="100" d="100"/>
        <a:sy n="100" d="100"/>
      </p:scale>
      <p:origin x="0" y="-202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orja" userId="32daf780-252a-4cc8-9375-e1e40ac47417" providerId="ADAL" clId="{DCCF09C8-09C8-4653-8EAD-A0A6483B2755}"/>
    <pc:docChg chg="undo custSel addSld delSld modSld sldOrd">
      <pc:chgData name="Borja" userId="32daf780-252a-4cc8-9375-e1e40ac47417" providerId="ADAL" clId="{DCCF09C8-09C8-4653-8EAD-A0A6483B2755}" dt="2023-09-11T10:39:58.725" v="11615" actId="207"/>
      <pc:docMkLst>
        <pc:docMk/>
      </pc:docMkLst>
      <pc:sldChg chg="addSp delSp modSp mod">
        <pc:chgData name="Borja" userId="32daf780-252a-4cc8-9375-e1e40ac47417" providerId="ADAL" clId="{DCCF09C8-09C8-4653-8EAD-A0A6483B2755}" dt="2023-09-09T09:23:38.476" v="8490" actId="1076"/>
        <pc:sldMkLst>
          <pc:docMk/>
          <pc:sldMk cId="574419954" sldId="256"/>
        </pc:sldMkLst>
        <pc:spChg chg="mod">
          <ac:chgData name="Borja" userId="32daf780-252a-4cc8-9375-e1e40ac47417" providerId="ADAL" clId="{DCCF09C8-09C8-4653-8EAD-A0A6483B2755}" dt="2023-09-05T23:47:06.210" v="324" actId="122"/>
          <ac:spMkLst>
            <pc:docMk/>
            <pc:sldMk cId="574419954" sldId="256"/>
            <ac:spMk id="2" creationId="{3FED2508-10A6-8945-A31B-FB5133FA3685}"/>
          </ac:spMkLst>
        </pc:spChg>
        <pc:spChg chg="mod">
          <ac:chgData name="Borja" userId="32daf780-252a-4cc8-9375-e1e40ac47417" providerId="ADAL" clId="{DCCF09C8-09C8-4653-8EAD-A0A6483B2755}" dt="2023-09-05T23:46:21.446" v="237" actId="20577"/>
          <ac:spMkLst>
            <pc:docMk/>
            <pc:sldMk cId="574419954" sldId="256"/>
            <ac:spMk id="3" creationId="{54938244-E4A8-4A07-A4E1-15738A0B310F}"/>
          </ac:spMkLst>
        </pc:spChg>
        <pc:spChg chg="add mod">
          <ac:chgData name="Borja" userId="32daf780-252a-4cc8-9375-e1e40ac47417" providerId="ADAL" clId="{DCCF09C8-09C8-4653-8EAD-A0A6483B2755}" dt="2023-09-05T23:46:47.191" v="286" actId="20577"/>
          <ac:spMkLst>
            <pc:docMk/>
            <pc:sldMk cId="574419954" sldId="256"/>
            <ac:spMk id="4" creationId="{1209CD57-F342-5485-E256-60B8133CFC18}"/>
          </ac:spMkLst>
        </pc:spChg>
        <pc:spChg chg="add mod">
          <ac:chgData name="Borja" userId="32daf780-252a-4cc8-9375-e1e40ac47417" providerId="ADAL" clId="{DCCF09C8-09C8-4653-8EAD-A0A6483B2755}" dt="2023-09-05T23:46:43.550" v="285" actId="20577"/>
          <ac:spMkLst>
            <pc:docMk/>
            <pc:sldMk cId="574419954" sldId="256"/>
            <ac:spMk id="5" creationId="{74D8E85D-C737-7390-60D4-E225897EB879}"/>
          </ac:spMkLst>
        </pc:spChg>
        <pc:spChg chg="add mod">
          <ac:chgData name="Borja" userId="32daf780-252a-4cc8-9375-e1e40ac47417" providerId="ADAL" clId="{DCCF09C8-09C8-4653-8EAD-A0A6483B2755}" dt="2023-09-05T23:47:00.651" v="323" actId="20577"/>
          <ac:spMkLst>
            <pc:docMk/>
            <pc:sldMk cId="574419954" sldId="256"/>
            <ac:spMk id="6" creationId="{9C64FF60-790E-7680-4688-05751C1FEC28}"/>
          </ac:spMkLst>
        </pc:spChg>
        <pc:picChg chg="add del mod">
          <ac:chgData name="Borja" userId="32daf780-252a-4cc8-9375-e1e40ac47417" providerId="ADAL" clId="{DCCF09C8-09C8-4653-8EAD-A0A6483B2755}" dt="2023-09-08T10:21:41.383" v="1398" actId="478"/>
          <ac:picMkLst>
            <pc:docMk/>
            <pc:sldMk cId="574419954" sldId="256"/>
            <ac:picMk id="7" creationId="{B2A8D60C-AB8B-5A51-F794-735B56982106}"/>
          </ac:picMkLst>
        </pc:picChg>
        <pc:picChg chg="add mod ord">
          <ac:chgData name="Borja" userId="32daf780-252a-4cc8-9375-e1e40ac47417" providerId="ADAL" clId="{DCCF09C8-09C8-4653-8EAD-A0A6483B2755}" dt="2023-09-09T09:23:38.476" v="8490" actId="1076"/>
          <ac:picMkLst>
            <pc:docMk/>
            <pc:sldMk cId="574419954" sldId="256"/>
            <ac:picMk id="9" creationId="{1694EF9D-C9F3-2F08-08A0-B5A6BF0F30D4}"/>
          </ac:picMkLst>
        </pc:picChg>
        <pc:picChg chg="add mod">
          <ac:chgData name="Borja" userId="32daf780-252a-4cc8-9375-e1e40ac47417" providerId="ADAL" clId="{DCCF09C8-09C8-4653-8EAD-A0A6483B2755}" dt="2023-09-05T23:44:25.225" v="52" actId="1076"/>
          <ac:picMkLst>
            <pc:docMk/>
            <pc:sldMk cId="574419954" sldId="256"/>
            <ac:picMk id="1026" creationId="{1D0A9082-7A6B-DA5B-98B2-0295706CCF52}"/>
          </ac:picMkLst>
        </pc:picChg>
        <pc:picChg chg="add mod">
          <ac:chgData name="Borja" userId="32daf780-252a-4cc8-9375-e1e40ac47417" providerId="ADAL" clId="{DCCF09C8-09C8-4653-8EAD-A0A6483B2755}" dt="2023-09-05T23:44:23.406" v="51" actId="1076"/>
          <ac:picMkLst>
            <pc:docMk/>
            <pc:sldMk cId="574419954" sldId="256"/>
            <ac:picMk id="1028" creationId="{70E33A69-9701-8D8A-B89D-93BC5B16BB7D}"/>
          </ac:picMkLst>
        </pc:picChg>
        <pc:picChg chg="add mod">
          <ac:chgData name="Borja" userId="32daf780-252a-4cc8-9375-e1e40ac47417" providerId="ADAL" clId="{DCCF09C8-09C8-4653-8EAD-A0A6483B2755}" dt="2023-09-05T23:44:21.870" v="50" actId="1076"/>
          <ac:picMkLst>
            <pc:docMk/>
            <pc:sldMk cId="574419954" sldId="256"/>
            <ac:picMk id="1030" creationId="{4D8543B3-5365-D51D-DB3A-239C72FEB5AE}"/>
          </ac:picMkLst>
        </pc:picChg>
        <pc:picChg chg="add mod">
          <ac:chgData name="Borja" userId="32daf780-252a-4cc8-9375-e1e40ac47417" providerId="ADAL" clId="{DCCF09C8-09C8-4653-8EAD-A0A6483B2755}" dt="2023-09-05T23:44:28.156" v="53" actId="1076"/>
          <ac:picMkLst>
            <pc:docMk/>
            <pc:sldMk cId="574419954" sldId="256"/>
            <ac:picMk id="1032" creationId="{7E362E37-54BE-A301-C9D2-1E85C42C4E88}"/>
          </ac:picMkLst>
        </pc:picChg>
      </pc:sldChg>
      <pc:sldChg chg="addSp delSp modSp add del mod modNotesTx">
        <pc:chgData name="Borja" userId="32daf780-252a-4cc8-9375-e1e40ac47417" providerId="ADAL" clId="{DCCF09C8-09C8-4653-8EAD-A0A6483B2755}" dt="2023-09-09T15:07:12.728" v="11103" actId="20577"/>
        <pc:sldMkLst>
          <pc:docMk/>
          <pc:sldMk cId="2929436878" sldId="311"/>
        </pc:sldMkLst>
        <pc:spChg chg="mod">
          <ac:chgData name="Borja" userId="32daf780-252a-4cc8-9375-e1e40ac47417" providerId="ADAL" clId="{DCCF09C8-09C8-4653-8EAD-A0A6483B2755}" dt="2023-09-08T15:27:10.461" v="2281" actId="1076"/>
          <ac:spMkLst>
            <pc:docMk/>
            <pc:sldMk cId="2929436878" sldId="311"/>
            <ac:spMk id="4" creationId="{010114D6-6E72-AF21-235C-F2F59AAF3DD1}"/>
          </ac:spMkLst>
        </pc:spChg>
        <pc:spChg chg="mod">
          <ac:chgData name="Borja" userId="32daf780-252a-4cc8-9375-e1e40ac47417" providerId="ADAL" clId="{DCCF09C8-09C8-4653-8EAD-A0A6483B2755}" dt="2023-09-09T15:07:12.728" v="11103" actId="20577"/>
          <ac:spMkLst>
            <pc:docMk/>
            <pc:sldMk cId="2929436878" sldId="311"/>
            <ac:spMk id="7" creationId="{C1513294-CD4F-363E-6AC8-E4A01C40F942}"/>
          </ac:spMkLst>
        </pc:spChg>
        <pc:spChg chg="add mod">
          <ac:chgData name="Borja" userId="32daf780-252a-4cc8-9375-e1e40ac47417" providerId="ADAL" clId="{DCCF09C8-09C8-4653-8EAD-A0A6483B2755}" dt="2023-09-08T15:23:41.485" v="2194" actId="1076"/>
          <ac:spMkLst>
            <pc:docMk/>
            <pc:sldMk cId="2929436878" sldId="311"/>
            <ac:spMk id="11" creationId="{ACE9B1A9-B79E-7C58-D6D0-ABAA606E753D}"/>
          </ac:spMkLst>
        </pc:spChg>
        <pc:spChg chg="mod">
          <ac:chgData name="Borja" userId="32daf780-252a-4cc8-9375-e1e40ac47417" providerId="ADAL" clId="{DCCF09C8-09C8-4653-8EAD-A0A6483B2755}" dt="2023-09-08T15:27:10.461" v="2281" actId="1076"/>
          <ac:spMkLst>
            <pc:docMk/>
            <pc:sldMk cId="2929436878" sldId="311"/>
            <ac:spMk id="12" creationId="{92493C01-78C2-42BE-B695-55044FFE4649}"/>
          </ac:spMkLst>
        </pc:spChg>
        <pc:spChg chg="del mod">
          <ac:chgData name="Borja" userId="32daf780-252a-4cc8-9375-e1e40ac47417" providerId="ADAL" clId="{DCCF09C8-09C8-4653-8EAD-A0A6483B2755}" dt="2023-09-08T15:25:59.622" v="2267" actId="478"/>
          <ac:spMkLst>
            <pc:docMk/>
            <pc:sldMk cId="2929436878" sldId="311"/>
            <ac:spMk id="13" creationId="{461FACF7-766B-4346-95DB-A7766318B8E2}"/>
          </ac:spMkLst>
        </pc:spChg>
        <pc:spChg chg="mod">
          <ac:chgData name="Borja" userId="32daf780-252a-4cc8-9375-e1e40ac47417" providerId="ADAL" clId="{DCCF09C8-09C8-4653-8EAD-A0A6483B2755}" dt="2023-09-08T15:27:10.461" v="2281" actId="1076"/>
          <ac:spMkLst>
            <pc:docMk/>
            <pc:sldMk cId="2929436878" sldId="311"/>
            <ac:spMk id="14" creationId="{1F9CE633-B53B-443F-987A-F684CB598897}"/>
          </ac:spMkLst>
        </pc:spChg>
        <pc:spChg chg="add mod">
          <ac:chgData name="Borja" userId="32daf780-252a-4cc8-9375-e1e40ac47417" providerId="ADAL" clId="{DCCF09C8-09C8-4653-8EAD-A0A6483B2755}" dt="2023-09-08T15:23:49.388" v="2211" actId="20577"/>
          <ac:spMkLst>
            <pc:docMk/>
            <pc:sldMk cId="2929436878" sldId="311"/>
            <ac:spMk id="15" creationId="{0A97718E-8090-A5D5-D718-7F18159A70C0}"/>
          </ac:spMkLst>
        </pc:spChg>
        <pc:spChg chg="add mod">
          <ac:chgData name="Borja" userId="32daf780-252a-4cc8-9375-e1e40ac47417" providerId="ADAL" clId="{DCCF09C8-09C8-4653-8EAD-A0A6483B2755}" dt="2023-09-08T15:24:02.371" v="2219" actId="20577"/>
          <ac:spMkLst>
            <pc:docMk/>
            <pc:sldMk cId="2929436878" sldId="311"/>
            <ac:spMk id="16" creationId="{8227FDDE-3C22-2E54-4C10-299041638A87}"/>
          </ac:spMkLst>
        </pc:spChg>
        <pc:spChg chg="del">
          <ac:chgData name="Borja" userId="32daf780-252a-4cc8-9375-e1e40ac47417" providerId="ADAL" clId="{DCCF09C8-09C8-4653-8EAD-A0A6483B2755}" dt="2023-09-08T15:26:00.561" v="2268" actId="478"/>
          <ac:spMkLst>
            <pc:docMk/>
            <pc:sldMk cId="2929436878" sldId="311"/>
            <ac:spMk id="18" creationId="{93299897-93E9-4673-BB4F-1C374A1EC66B}"/>
          </ac:spMkLst>
        </pc:spChg>
        <pc:spChg chg="mod">
          <ac:chgData name="Borja" userId="32daf780-252a-4cc8-9375-e1e40ac47417" providerId="ADAL" clId="{DCCF09C8-09C8-4653-8EAD-A0A6483B2755}" dt="2023-09-08T23:03:19.266" v="6779" actId="1076"/>
          <ac:spMkLst>
            <pc:docMk/>
            <pc:sldMk cId="2929436878" sldId="311"/>
            <ac:spMk id="36" creationId="{CE633BB3-4601-4309-9E91-EBD5E5A3DED7}"/>
          </ac:spMkLst>
        </pc:spChg>
        <pc:spChg chg="mod">
          <ac:chgData name="Borja" userId="32daf780-252a-4cc8-9375-e1e40ac47417" providerId="ADAL" clId="{DCCF09C8-09C8-4653-8EAD-A0A6483B2755}" dt="2023-09-08T15:27:10.461" v="2281" actId="1076"/>
          <ac:spMkLst>
            <pc:docMk/>
            <pc:sldMk cId="2929436878" sldId="311"/>
            <ac:spMk id="42" creationId="{95B6CCA9-9491-46FE-9EAD-9319F9DFF745}"/>
          </ac:spMkLst>
        </pc:spChg>
        <pc:spChg chg="del">
          <ac:chgData name="Borja" userId="32daf780-252a-4cc8-9375-e1e40ac47417" providerId="ADAL" clId="{DCCF09C8-09C8-4653-8EAD-A0A6483B2755}" dt="2023-09-08T15:25:58.382" v="2266" actId="478"/>
          <ac:spMkLst>
            <pc:docMk/>
            <pc:sldMk cId="2929436878" sldId="311"/>
            <ac:spMk id="47" creationId="{1525BAE7-6E85-4F41-8CCC-371C6C299BE9}"/>
          </ac:spMkLst>
        </pc:spChg>
        <pc:spChg chg="del mod">
          <ac:chgData name="Borja" userId="32daf780-252a-4cc8-9375-e1e40ac47417" providerId="ADAL" clId="{DCCF09C8-09C8-4653-8EAD-A0A6483B2755}" dt="2023-09-08T15:25:53.003" v="2260" actId="478"/>
          <ac:spMkLst>
            <pc:docMk/>
            <pc:sldMk cId="2929436878" sldId="311"/>
            <ac:spMk id="50" creationId="{5CB2F460-3596-4452-A3C4-6945481C1E2F}"/>
          </ac:spMkLst>
        </pc:spChg>
        <pc:spChg chg="mod">
          <ac:chgData name="Borja" userId="32daf780-252a-4cc8-9375-e1e40ac47417" providerId="ADAL" clId="{DCCF09C8-09C8-4653-8EAD-A0A6483B2755}" dt="2023-09-08T15:27:10.461" v="2281" actId="1076"/>
          <ac:spMkLst>
            <pc:docMk/>
            <pc:sldMk cId="2929436878" sldId="311"/>
            <ac:spMk id="52" creationId="{750F072B-97BA-47A3-B744-C55EA6BCCA03}"/>
          </ac:spMkLst>
        </pc:spChg>
        <pc:spChg chg="mod">
          <ac:chgData name="Borja" userId="32daf780-252a-4cc8-9375-e1e40ac47417" providerId="ADAL" clId="{DCCF09C8-09C8-4653-8EAD-A0A6483B2755}" dt="2023-09-08T15:27:10.461" v="2281" actId="1076"/>
          <ac:spMkLst>
            <pc:docMk/>
            <pc:sldMk cId="2929436878" sldId="311"/>
            <ac:spMk id="53" creationId="{FB3061BF-2273-4A45-9D40-694964B7C88C}"/>
          </ac:spMkLst>
        </pc:spChg>
        <pc:spChg chg="mod">
          <ac:chgData name="Borja" userId="32daf780-252a-4cc8-9375-e1e40ac47417" providerId="ADAL" clId="{DCCF09C8-09C8-4653-8EAD-A0A6483B2755}" dt="2023-09-08T15:27:10.461" v="2281" actId="1076"/>
          <ac:spMkLst>
            <pc:docMk/>
            <pc:sldMk cId="2929436878" sldId="311"/>
            <ac:spMk id="54" creationId="{1AD70706-D7C9-474E-9AE0-3DCB2E4C474D}"/>
          </ac:spMkLst>
        </pc:spChg>
        <pc:spChg chg="mod">
          <ac:chgData name="Borja" userId="32daf780-252a-4cc8-9375-e1e40ac47417" providerId="ADAL" clId="{DCCF09C8-09C8-4653-8EAD-A0A6483B2755}" dt="2023-09-08T15:27:10.461" v="2281" actId="1076"/>
          <ac:spMkLst>
            <pc:docMk/>
            <pc:sldMk cId="2929436878" sldId="311"/>
            <ac:spMk id="55" creationId="{1D0208E0-8901-4BE3-B687-125BB11F2DE9}"/>
          </ac:spMkLst>
        </pc:spChg>
        <pc:spChg chg="mod">
          <ac:chgData name="Borja" userId="32daf780-252a-4cc8-9375-e1e40ac47417" providerId="ADAL" clId="{DCCF09C8-09C8-4653-8EAD-A0A6483B2755}" dt="2023-09-08T15:27:10.461" v="2281" actId="1076"/>
          <ac:spMkLst>
            <pc:docMk/>
            <pc:sldMk cId="2929436878" sldId="311"/>
            <ac:spMk id="57" creationId="{57E9FD44-7160-4B21-A674-AEB23F541C5E}"/>
          </ac:spMkLst>
        </pc:spChg>
        <pc:spChg chg="mod">
          <ac:chgData name="Borja" userId="32daf780-252a-4cc8-9375-e1e40ac47417" providerId="ADAL" clId="{DCCF09C8-09C8-4653-8EAD-A0A6483B2755}" dt="2023-09-08T15:27:22.395" v="2284" actId="1076"/>
          <ac:spMkLst>
            <pc:docMk/>
            <pc:sldMk cId="2929436878" sldId="311"/>
            <ac:spMk id="59" creationId="{63DAACC3-C515-4A96-9B74-38B39017373B}"/>
          </ac:spMkLst>
        </pc:spChg>
        <pc:spChg chg="mod">
          <ac:chgData name="Borja" userId="32daf780-252a-4cc8-9375-e1e40ac47417" providerId="ADAL" clId="{DCCF09C8-09C8-4653-8EAD-A0A6483B2755}" dt="2023-09-08T15:27:10.461" v="2281" actId="1076"/>
          <ac:spMkLst>
            <pc:docMk/>
            <pc:sldMk cId="2929436878" sldId="311"/>
            <ac:spMk id="61" creationId="{93BB517C-63B6-4F94-90F7-8AF3079ED082}"/>
          </ac:spMkLst>
        </pc:spChg>
        <pc:spChg chg="mod">
          <ac:chgData name="Borja" userId="32daf780-252a-4cc8-9375-e1e40ac47417" providerId="ADAL" clId="{DCCF09C8-09C8-4653-8EAD-A0A6483B2755}" dt="2023-09-08T15:27:10.461" v="2281" actId="1076"/>
          <ac:spMkLst>
            <pc:docMk/>
            <pc:sldMk cId="2929436878" sldId="311"/>
            <ac:spMk id="64" creationId="{8F4A2773-3E24-4A72-9018-6094CF5047A2}"/>
          </ac:spMkLst>
        </pc:spChg>
        <pc:spChg chg="mod">
          <ac:chgData name="Borja" userId="32daf780-252a-4cc8-9375-e1e40ac47417" providerId="ADAL" clId="{DCCF09C8-09C8-4653-8EAD-A0A6483B2755}" dt="2023-09-08T15:27:10.461" v="2281" actId="1076"/>
          <ac:spMkLst>
            <pc:docMk/>
            <pc:sldMk cId="2929436878" sldId="311"/>
            <ac:spMk id="66" creationId="{206F9D3E-8746-4317-A58B-F013707428D1}"/>
          </ac:spMkLst>
        </pc:spChg>
        <pc:spChg chg="mod">
          <ac:chgData name="Borja" userId="32daf780-252a-4cc8-9375-e1e40ac47417" providerId="ADAL" clId="{DCCF09C8-09C8-4653-8EAD-A0A6483B2755}" dt="2023-09-08T15:27:10.461" v="2281" actId="1076"/>
          <ac:spMkLst>
            <pc:docMk/>
            <pc:sldMk cId="2929436878" sldId="311"/>
            <ac:spMk id="67" creationId="{22FB53C4-0E4B-4CDE-8153-3ABD62E4EDF6}"/>
          </ac:spMkLst>
        </pc:spChg>
        <pc:spChg chg="mod">
          <ac:chgData name="Borja" userId="32daf780-252a-4cc8-9375-e1e40ac47417" providerId="ADAL" clId="{DCCF09C8-09C8-4653-8EAD-A0A6483B2755}" dt="2023-09-08T15:27:57.995" v="2285" actId="1076"/>
          <ac:spMkLst>
            <pc:docMk/>
            <pc:sldMk cId="2929436878" sldId="311"/>
            <ac:spMk id="71" creationId="{9F582E20-5440-4421-B6FD-500678EF2B1B}"/>
          </ac:spMkLst>
        </pc:spChg>
        <pc:spChg chg="del mod">
          <ac:chgData name="Borja" userId="32daf780-252a-4cc8-9375-e1e40ac47417" providerId="ADAL" clId="{DCCF09C8-09C8-4653-8EAD-A0A6483B2755}" dt="2023-09-08T15:26:16.363" v="2272" actId="478"/>
          <ac:spMkLst>
            <pc:docMk/>
            <pc:sldMk cId="2929436878" sldId="311"/>
            <ac:spMk id="76" creationId="{AC6D9D34-2926-4D60-A8D8-2B0A1526D1EF}"/>
          </ac:spMkLst>
        </pc:spChg>
        <pc:spChg chg="mod">
          <ac:chgData name="Borja" userId="32daf780-252a-4cc8-9375-e1e40ac47417" providerId="ADAL" clId="{DCCF09C8-09C8-4653-8EAD-A0A6483B2755}" dt="2023-09-08T15:27:10.461" v="2281" actId="1076"/>
          <ac:spMkLst>
            <pc:docMk/>
            <pc:sldMk cId="2929436878" sldId="311"/>
            <ac:spMk id="79" creationId="{227B6641-5347-455B-ABF3-9F17E5C20F08}"/>
          </ac:spMkLst>
        </pc:spChg>
        <pc:spChg chg="mod">
          <ac:chgData name="Borja" userId="32daf780-252a-4cc8-9375-e1e40ac47417" providerId="ADAL" clId="{DCCF09C8-09C8-4653-8EAD-A0A6483B2755}" dt="2023-09-08T15:27:10.461" v="2281" actId="1076"/>
          <ac:spMkLst>
            <pc:docMk/>
            <pc:sldMk cId="2929436878" sldId="311"/>
            <ac:spMk id="81" creationId="{3C50B08B-CCF3-4047-A418-3D7BC422061A}"/>
          </ac:spMkLst>
        </pc:spChg>
        <pc:spChg chg="mod">
          <ac:chgData name="Borja" userId="32daf780-252a-4cc8-9375-e1e40ac47417" providerId="ADAL" clId="{DCCF09C8-09C8-4653-8EAD-A0A6483B2755}" dt="2023-09-08T15:27:10.461" v="2281" actId="1076"/>
          <ac:spMkLst>
            <pc:docMk/>
            <pc:sldMk cId="2929436878" sldId="311"/>
            <ac:spMk id="83" creationId="{1C4F373C-39F7-4310-88B4-96947493BF0C}"/>
          </ac:spMkLst>
        </pc:spChg>
        <pc:spChg chg="mod">
          <ac:chgData name="Borja" userId="32daf780-252a-4cc8-9375-e1e40ac47417" providerId="ADAL" clId="{DCCF09C8-09C8-4653-8EAD-A0A6483B2755}" dt="2023-09-08T15:27:10.461" v="2281" actId="1076"/>
          <ac:spMkLst>
            <pc:docMk/>
            <pc:sldMk cId="2929436878" sldId="311"/>
            <ac:spMk id="85" creationId="{83CA9852-D41C-4AF7-802F-FAC32321F0CD}"/>
          </ac:spMkLst>
        </pc:spChg>
        <pc:picChg chg="add mod">
          <ac:chgData name="Borja" userId="32daf780-252a-4cc8-9375-e1e40ac47417" providerId="ADAL" clId="{DCCF09C8-09C8-4653-8EAD-A0A6483B2755}" dt="2023-09-08T15:23:03.601" v="2170" actId="1076"/>
          <ac:picMkLst>
            <pc:docMk/>
            <pc:sldMk cId="2929436878" sldId="311"/>
            <ac:picMk id="2" creationId="{5F5934D3-D5D1-1453-B149-F0F6E9715667}"/>
          </ac:picMkLst>
        </pc:picChg>
        <pc:picChg chg="add mod">
          <ac:chgData name="Borja" userId="32daf780-252a-4cc8-9375-e1e40ac47417" providerId="ADAL" clId="{DCCF09C8-09C8-4653-8EAD-A0A6483B2755}" dt="2023-09-08T15:23:13.101" v="2175" actId="1076"/>
          <ac:picMkLst>
            <pc:docMk/>
            <pc:sldMk cId="2929436878" sldId="311"/>
            <ac:picMk id="3" creationId="{BC8C35AB-2495-A876-9E06-E3FF94EEE39E}"/>
          </ac:picMkLst>
        </pc:picChg>
        <pc:picChg chg="add mod">
          <ac:chgData name="Borja" userId="32daf780-252a-4cc8-9375-e1e40ac47417" providerId="ADAL" clId="{DCCF09C8-09C8-4653-8EAD-A0A6483B2755}" dt="2023-09-08T15:23:21.099" v="2179" actId="1076"/>
          <ac:picMkLst>
            <pc:docMk/>
            <pc:sldMk cId="2929436878" sldId="311"/>
            <ac:picMk id="5" creationId="{157B890B-ABCA-458F-693F-5081C3A5C29C}"/>
          </ac:picMkLst>
        </pc:picChg>
        <pc:picChg chg="mod">
          <ac:chgData name="Borja" userId="32daf780-252a-4cc8-9375-e1e40ac47417" providerId="ADAL" clId="{DCCF09C8-09C8-4653-8EAD-A0A6483B2755}" dt="2023-09-08T15:27:10.461" v="2281" actId="1076"/>
          <ac:picMkLst>
            <pc:docMk/>
            <pc:sldMk cId="2929436878" sldId="311"/>
            <ac:picMk id="8" creationId="{98AD216A-1581-ABAF-A823-60E0937E34B5}"/>
          </ac:picMkLst>
        </pc:picChg>
        <pc:picChg chg="mod">
          <ac:chgData name="Borja" userId="32daf780-252a-4cc8-9375-e1e40ac47417" providerId="ADAL" clId="{DCCF09C8-09C8-4653-8EAD-A0A6483B2755}" dt="2023-09-08T15:27:14.875" v="2283" actId="1076"/>
          <ac:picMkLst>
            <pc:docMk/>
            <pc:sldMk cId="2929436878" sldId="311"/>
            <ac:picMk id="9" creationId="{77F9E579-0E62-45C6-2E4D-D8976CEC927B}"/>
          </ac:picMkLst>
        </pc:picChg>
        <pc:picChg chg="add mod">
          <ac:chgData name="Borja" userId="32daf780-252a-4cc8-9375-e1e40ac47417" providerId="ADAL" clId="{DCCF09C8-09C8-4653-8EAD-A0A6483B2755}" dt="2023-09-08T15:27:10.461" v="2281" actId="1076"/>
          <ac:picMkLst>
            <pc:docMk/>
            <pc:sldMk cId="2929436878" sldId="311"/>
            <ac:picMk id="17" creationId="{D7EBC739-0DFD-2F6B-9792-32523801BC21}"/>
          </ac:picMkLst>
        </pc:picChg>
        <pc:picChg chg="mod">
          <ac:chgData name="Borja" userId="32daf780-252a-4cc8-9375-e1e40ac47417" providerId="ADAL" clId="{DCCF09C8-09C8-4653-8EAD-A0A6483B2755}" dt="2023-09-08T23:03:19.266" v="6779" actId="1076"/>
          <ac:picMkLst>
            <pc:docMk/>
            <pc:sldMk cId="2929436878" sldId="311"/>
            <ac:picMk id="32" creationId="{71653BDF-107E-46BC-ABD2-A8D89B06E74B}"/>
          </ac:picMkLst>
        </pc:picChg>
        <pc:picChg chg="mod">
          <ac:chgData name="Borja" userId="32daf780-252a-4cc8-9375-e1e40ac47417" providerId="ADAL" clId="{DCCF09C8-09C8-4653-8EAD-A0A6483B2755}" dt="2023-09-08T23:03:19.266" v="6779" actId="1076"/>
          <ac:picMkLst>
            <pc:docMk/>
            <pc:sldMk cId="2929436878" sldId="311"/>
            <ac:picMk id="37" creationId="{38D865D5-05C2-4017-88A7-A50D92B8152C}"/>
          </ac:picMkLst>
        </pc:picChg>
        <pc:picChg chg="mod">
          <ac:chgData name="Borja" userId="32daf780-252a-4cc8-9375-e1e40ac47417" providerId="ADAL" clId="{DCCF09C8-09C8-4653-8EAD-A0A6483B2755}" dt="2023-09-08T15:27:10.461" v="2281" actId="1076"/>
          <ac:picMkLst>
            <pc:docMk/>
            <pc:sldMk cId="2929436878" sldId="311"/>
            <ac:picMk id="44" creationId="{41713C9C-AA40-407B-943A-620A86CACAA8}"/>
          </ac:picMkLst>
        </pc:picChg>
        <pc:picChg chg="del">
          <ac:chgData name="Borja" userId="32daf780-252a-4cc8-9375-e1e40ac47417" providerId="ADAL" clId="{DCCF09C8-09C8-4653-8EAD-A0A6483B2755}" dt="2023-09-08T15:25:54.542" v="2262" actId="478"/>
          <ac:picMkLst>
            <pc:docMk/>
            <pc:sldMk cId="2929436878" sldId="311"/>
            <ac:picMk id="45" creationId="{4C4355CA-7CE9-4CE1-BC1E-8417D5B1F172}"/>
          </ac:picMkLst>
        </pc:picChg>
        <pc:picChg chg="del">
          <ac:chgData name="Borja" userId="32daf780-252a-4cc8-9375-e1e40ac47417" providerId="ADAL" clId="{DCCF09C8-09C8-4653-8EAD-A0A6483B2755}" dt="2023-09-08T15:25:55.691" v="2265" actId="478"/>
          <ac:picMkLst>
            <pc:docMk/>
            <pc:sldMk cId="2929436878" sldId="311"/>
            <ac:picMk id="46" creationId="{4FF49C70-8B8C-457F-9CAC-C7CC6C6B6687}"/>
          </ac:picMkLst>
        </pc:picChg>
        <pc:picChg chg="del">
          <ac:chgData name="Borja" userId="32daf780-252a-4cc8-9375-e1e40ac47417" providerId="ADAL" clId="{DCCF09C8-09C8-4653-8EAD-A0A6483B2755}" dt="2023-09-08T15:25:54.951" v="2263" actId="478"/>
          <ac:picMkLst>
            <pc:docMk/>
            <pc:sldMk cId="2929436878" sldId="311"/>
            <ac:picMk id="48" creationId="{E90D0109-8BCB-45FB-A201-9C13F430E351}"/>
          </ac:picMkLst>
        </pc:picChg>
        <pc:picChg chg="del">
          <ac:chgData name="Borja" userId="32daf780-252a-4cc8-9375-e1e40ac47417" providerId="ADAL" clId="{DCCF09C8-09C8-4653-8EAD-A0A6483B2755}" dt="2023-09-08T15:25:55.322" v="2264" actId="478"/>
          <ac:picMkLst>
            <pc:docMk/>
            <pc:sldMk cId="2929436878" sldId="311"/>
            <ac:picMk id="49" creationId="{157C76D9-B51D-4C99-8583-FA13F2A26319}"/>
          </ac:picMkLst>
        </pc:picChg>
        <pc:picChg chg="del">
          <ac:chgData name="Borja" userId="32daf780-252a-4cc8-9375-e1e40ac47417" providerId="ADAL" clId="{DCCF09C8-09C8-4653-8EAD-A0A6483B2755}" dt="2023-09-08T15:25:53.831" v="2261" actId="478"/>
          <ac:picMkLst>
            <pc:docMk/>
            <pc:sldMk cId="2929436878" sldId="311"/>
            <ac:picMk id="51" creationId="{7E48130B-9D24-411A-9085-6B19E1E9B340}"/>
          </ac:picMkLst>
        </pc:picChg>
        <pc:picChg chg="mod">
          <ac:chgData name="Borja" userId="32daf780-252a-4cc8-9375-e1e40ac47417" providerId="ADAL" clId="{DCCF09C8-09C8-4653-8EAD-A0A6483B2755}" dt="2023-09-08T15:27:10.461" v="2281" actId="1076"/>
          <ac:picMkLst>
            <pc:docMk/>
            <pc:sldMk cId="2929436878" sldId="311"/>
            <ac:picMk id="56" creationId="{223E4322-379D-47F4-9C7E-EBB68E2B40EE}"/>
          </ac:picMkLst>
        </pc:picChg>
        <pc:picChg chg="mod">
          <ac:chgData name="Borja" userId="32daf780-252a-4cc8-9375-e1e40ac47417" providerId="ADAL" clId="{DCCF09C8-09C8-4653-8EAD-A0A6483B2755}" dt="2023-09-08T23:03:19.266" v="6779" actId="1076"/>
          <ac:picMkLst>
            <pc:docMk/>
            <pc:sldMk cId="2929436878" sldId="311"/>
            <ac:picMk id="58" creationId="{43FAE0D4-F037-4902-A7E5-8E03033F9CC2}"/>
          </ac:picMkLst>
        </pc:picChg>
        <pc:picChg chg="del">
          <ac:chgData name="Borja" userId="32daf780-252a-4cc8-9375-e1e40ac47417" providerId="ADAL" clId="{DCCF09C8-09C8-4653-8EAD-A0A6483B2755}" dt="2023-09-08T15:24:50.991" v="2253" actId="478"/>
          <ac:picMkLst>
            <pc:docMk/>
            <pc:sldMk cId="2929436878" sldId="311"/>
            <ac:picMk id="60" creationId="{FCD35364-4632-4780-9549-D7475336FE93}"/>
          </ac:picMkLst>
        </pc:picChg>
        <pc:picChg chg="mod">
          <ac:chgData name="Borja" userId="32daf780-252a-4cc8-9375-e1e40ac47417" providerId="ADAL" clId="{DCCF09C8-09C8-4653-8EAD-A0A6483B2755}" dt="2023-09-08T15:27:10.461" v="2281" actId="1076"/>
          <ac:picMkLst>
            <pc:docMk/>
            <pc:sldMk cId="2929436878" sldId="311"/>
            <ac:picMk id="62" creationId="{09C6E051-AB31-4A03-810F-7771C0C902C0}"/>
          </ac:picMkLst>
        </pc:picChg>
        <pc:picChg chg="mod">
          <ac:chgData name="Borja" userId="32daf780-252a-4cc8-9375-e1e40ac47417" providerId="ADAL" clId="{DCCF09C8-09C8-4653-8EAD-A0A6483B2755}" dt="2023-09-08T15:27:10.461" v="2281" actId="1076"/>
          <ac:picMkLst>
            <pc:docMk/>
            <pc:sldMk cId="2929436878" sldId="311"/>
            <ac:picMk id="63" creationId="{8CCC0A31-DA8C-438D-8079-5B1CA752D118}"/>
          </ac:picMkLst>
        </pc:picChg>
        <pc:picChg chg="del">
          <ac:chgData name="Borja" userId="32daf780-252a-4cc8-9375-e1e40ac47417" providerId="ADAL" clId="{DCCF09C8-09C8-4653-8EAD-A0A6483B2755}" dt="2023-09-08T15:24:47.451" v="2252" actId="478"/>
          <ac:picMkLst>
            <pc:docMk/>
            <pc:sldMk cId="2929436878" sldId="311"/>
            <ac:picMk id="65" creationId="{F30050A2-4BA5-44EF-834E-6921AD7A9787}"/>
          </ac:picMkLst>
        </pc:picChg>
        <pc:picChg chg="mod">
          <ac:chgData name="Borja" userId="32daf780-252a-4cc8-9375-e1e40ac47417" providerId="ADAL" clId="{DCCF09C8-09C8-4653-8EAD-A0A6483B2755}" dt="2023-09-08T15:27:10.461" v="2281" actId="1076"/>
          <ac:picMkLst>
            <pc:docMk/>
            <pc:sldMk cId="2929436878" sldId="311"/>
            <ac:picMk id="68" creationId="{94F9B51F-85B1-472E-B155-5C0A1001E570}"/>
          </ac:picMkLst>
        </pc:picChg>
        <pc:picChg chg="mod">
          <ac:chgData name="Borja" userId="32daf780-252a-4cc8-9375-e1e40ac47417" providerId="ADAL" clId="{DCCF09C8-09C8-4653-8EAD-A0A6483B2755}" dt="2023-09-08T15:27:10.461" v="2281" actId="1076"/>
          <ac:picMkLst>
            <pc:docMk/>
            <pc:sldMk cId="2929436878" sldId="311"/>
            <ac:picMk id="69" creationId="{CF857632-1741-49A4-B6F3-2119015BFF28}"/>
          </ac:picMkLst>
        </pc:picChg>
        <pc:picChg chg="mod">
          <ac:chgData name="Borja" userId="32daf780-252a-4cc8-9375-e1e40ac47417" providerId="ADAL" clId="{DCCF09C8-09C8-4653-8EAD-A0A6483B2755}" dt="2023-09-08T15:28:01.024" v="2286" actId="1076"/>
          <ac:picMkLst>
            <pc:docMk/>
            <pc:sldMk cId="2929436878" sldId="311"/>
            <ac:picMk id="72" creationId="{7C2C2262-09DB-4C98-B987-78BF79FF6F2E}"/>
          </ac:picMkLst>
        </pc:picChg>
        <pc:picChg chg="mod">
          <ac:chgData name="Borja" userId="32daf780-252a-4cc8-9375-e1e40ac47417" providerId="ADAL" clId="{DCCF09C8-09C8-4653-8EAD-A0A6483B2755}" dt="2023-09-08T15:28:01.024" v="2286" actId="1076"/>
          <ac:picMkLst>
            <pc:docMk/>
            <pc:sldMk cId="2929436878" sldId="311"/>
            <ac:picMk id="73" creationId="{5814519A-E6F7-481D-A0A7-32C962C3D143}"/>
          </ac:picMkLst>
        </pc:picChg>
        <pc:picChg chg="mod">
          <ac:chgData name="Borja" userId="32daf780-252a-4cc8-9375-e1e40ac47417" providerId="ADAL" clId="{DCCF09C8-09C8-4653-8EAD-A0A6483B2755}" dt="2023-09-08T15:27:10.461" v="2281" actId="1076"/>
          <ac:picMkLst>
            <pc:docMk/>
            <pc:sldMk cId="2929436878" sldId="311"/>
            <ac:picMk id="74" creationId="{89135BA5-B191-49C1-AF84-10E99A4C763C}"/>
          </ac:picMkLst>
        </pc:picChg>
        <pc:picChg chg="mod">
          <ac:chgData name="Borja" userId="32daf780-252a-4cc8-9375-e1e40ac47417" providerId="ADAL" clId="{DCCF09C8-09C8-4653-8EAD-A0A6483B2755}" dt="2023-09-08T15:27:10.461" v="2281" actId="1076"/>
          <ac:picMkLst>
            <pc:docMk/>
            <pc:sldMk cId="2929436878" sldId="311"/>
            <ac:picMk id="86" creationId="{4A573525-8BB9-4ED8-9C02-9A25D9AB739A}"/>
          </ac:picMkLst>
        </pc:picChg>
        <pc:cxnChg chg="del">
          <ac:chgData name="Borja" userId="32daf780-252a-4cc8-9375-e1e40ac47417" providerId="ADAL" clId="{DCCF09C8-09C8-4653-8EAD-A0A6483B2755}" dt="2023-09-08T15:26:17.143" v="2273" actId="478"/>
          <ac:cxnSpMkLst>
            <pc:docMk/>
            <pc:sldMk cId="2929436878" sldId="311"/>
            <ac:cxnSpMk id="6" creationId="{BFABF93C-8B67-4986-8AE9-F305606D78E3}"/>
          </ac:cxnSpMkLst>
        </pc:cxnChg>
        <pc:cxnChg chg="mod">
          <ac:chgData name="Borja" userId="32daf780-252a-4cc8-9375-e1e40ac47417" providerId="ADAL" clId="{DCCF09C8-09C8-4653-8EAD-A0A6483B2755}" dt="2023-09-08T15:27:10.461" v="2281" actId="1076"/>
          <ac:cxnSpMkLst>
            <pc:docMk/>
            <pc:sldMk cId="2929436878" sldId="311"/>
            <ac:cxnSpMk id="78" creationId="{30F89A85-7C40-4EAA-9F8C-5C8A0182CDE3}"/>
          </ac:cxnSpMkLst>
        </pc:cxnChg>
        <pc:cxnChg chg="mod">
          <ac:chgData name="Borja" userId="32daf780-252a-4cc8-9375-e1e40ac47417" providerId="ADAL" clId="{DCCF09C8-09C8-4653-8EAD-A0A6483B2755}" dt="2023-09-08T15:27:10.461" v="2281" actId="1076"/>
          <ac:cxnSpMkLst>
            <pc:docMk/>
            <pc:sldMk cId="2929436878" sldId="311"/>
            <ac:cxnSpMk id="80" creationId="{76F34B9D-3BED-4CF4-85FF-8F1E841F5941}"/>
          </ac:cxnSpMkLst>
        </pc:cxnChg>
        <pc:cxnChg chg="mod">
          <ac:chgData name="Borja" userId="32daf780-252a-4cc8-9375-e1e40ac47417" providerId="ADAL" clId="{DCCF09C8-09C8-4653-8EAD-A0A6483B2755}" dt="2023-09-08T15:27:10.461" v="2281" actId="1076"/>
          <ac:cxnSpMkLst>
            <pc:docMk/>
            <pc:sldMk cId="2929436878" sldId="311"/>
            <ac:cxnSpMk id="82" creationId="{3E1F2C97-7180-4340-8E96-359530DD19D1}"/>
          </ac:cxnSpMkLst>
        </pc:cxnChg>
      </pc:sldChg>
      <pc:sldChg chg="addSp modSp add mod modNotesTx">
        <pc:chgData name="Borja" userId="32daf780-252a-4cc8-9375-e1e40ac47417" providerId="ADAL" clId="{DCCF09C8-09C8-4653-8EAD-A0A6483B2755}" dt="2023-09-09T09:39:57.902" v="8595" actId="20577"/>
        <pc:sldMkLst>
          <pc:docMk/>
          <pc:sldMk cId="705954727" sldId="344"/>
        </pc:sldMkLst>
        <pc:picChg chg="add mod">
          <ac:chgData name="Borja" userId="32daf780-252a-4cc8-9375-e1e40ac47417" providerId="ADAL" clId="{DCCF09C8-09C8-4653-8EAD-A0A6483B2755}" dt="2023-09-09T09:31:32.750" v="8499" actId="1076"/>
          <ac:picMkLst>
            <pc:docMk/>
            <pc:sldMk cId="705954727" sldId="344"/>
            <ac:picMk id="3" creationId="{7A139CFF-797C-2CE3-CB9A-262031A2364B}"/>
          </ac:picMkLst>
        </pc:picChg>
      </pc:sldChg>
      <pc:sldChg chg="addSp delSp modSp add mod modNotesTx">
        <pc:chgData name="Borja" userId="32daf780-252a-4cc8-9375-e1e40ac47417" providerId="ADAL" clId="{DCCF09C8-09C8-4653-8EAD-A0A6483B2755}" dt="2023-09-09T14:10:34.472" v="11017" actId="20577"/>
        <pc:sldMkLst>
          <pc:docMk/>
          <pc:sldMk cId="1138723824" sldId="346"/>
        </pc:sldMkLst>
        <pc:spChg chg="del">
          <ac:chgData name="Borja" userId="32daf780-252a-4cc8-9375-e1e40ac47417" providerId="ADAL" clId="{DCCF09C8-09C8-4653-8EAD-A0A6483B2755}" dt="2023-09-08T23:43:06.681" v="7718" actId="478"/>
          <ac:spMkLst>
            <pc:docMk/>
            <pc:sldMk cId="1138723824" sldId="346"/>
            <ac:spMk id="2" creationId="{00000000-0000-0000-0000-000000000000}"/>
          </ac:spMkLst>
        </pc:spChg>
        <pc:spChg chg="del">
          <ac:chgData name="Borja" userId="32daf780-252a-4cc8-9375-e1e40ac47417" providerId="ADAL" clId="{DCCF09C8-09C8-4653-8EAD-A0A6483B2755}" dt="2023-09-08T23:43:05.401" v="7717" actId="478"/>
          <ac:spMkLst>
            <pc:docMk/>
            <pc:sldMk cId="1138723824" sldId="346"/>
            <ac:spMk id="3" creationId="{00000000-0000-0000-0000-000000000000}"/>
          </ac:spMkLst>
        </pc:spChg>
        <pc:spChg chg="del">
          <ac:chgData name="Borja" userId="32daf780-252a-4cc8-9375-e1e40ac47417" providerId="ADAL" clId="{DCCF09C8-09C8-4653-8EAD-A0A6483B2755}" dt="2023-09-08T23:40:44.969" v="7619" actId="478"/>
          <ac:spMkLst>
            <pc:docMk/>
            <pc:sldMk cId="1138723824" sldId="346"/>
            <ac:spMk id="4" creationId="{00000000-0000-0000-0000-000000000000}"/>
          </ac:spMkLst>
        </pc:spChg>
        <pc:spChg chg="del">
          <ac:chgData name="Borja" userId="32daf780-252a-4cc8-9375-e1e40ac47417" providerId="ADAL" clId="{DCCF09C8-09C8-4653-8EAD-A0A6483B2755}" dt="2023-09-08T23:40:43.830" v="7618" actId="478"/>
          <ac:spMkLst>
            <pc:docMk/>
            <pc:sldMk cId="1138723824" sldId="346"/>
            <ac:spMk id="5" creationId="{00000000-0000-0000-0000-000000000000}"/>
          </ac:spMkLst>
        </pc:spChg>
        <pc:spChg chg="del">
          <ac:chgData name="Borja" userId="32daf780-252a-4cc8-9375-e1e40ac47417" providerId="ADAL" clId="{DCCF09C8-09C8-4653-8EAD-A0A6483B2755}" dt="2023-09-08T23:40:42.629" v="7617" actId="478"/>
          <ac:spMkLst>
            <pc:docMk/>
            <pc:sldMk cId="1138723824" sldId="346"/>
            <ac:spMk id="6" creationId="{00000000-0000-0000-0000-000000000000}"/>
          </ac:spMkLst>
        </pc:spChg>
        <pc:spChg chg="del">
          <ac:chgData name="Borja" userId="32daf780-252a-4cc8-9375-e1e40ac47417" providerId="ADAL" clId="{DCCF09C8-09C8-4653-8EAD-A0A6483B2755}" dt="2023-09-08T23:43:04.301" v="7716" actId="478"/>
          <ac:spMkLst>
            <pc:docMk/>
            <pc:sldMk cId="1138723824" sldId="346"/>
            <ac:spMk id="7" creationId="{00000000-0000-0000-0000-000000000000}"/>
          </ac:spMkLst>
        </pc:spChg>
        <pc:spChg chg="del">
          <ac:chgData name="Borja" userId="32daf780-252a-4cc8-9375-e1e40ac47417" providerId="ADAL" clId="{DCCF09C8-09C8-4653-8EAD-A0A6483B2755}" dt="2023-09-08T23:43:02.772" v="7715" actId="478"/>
          <ac:spMkLst>
            <pc:docMk/>
            <pc:sldMk cId="1138723824" sldId="346"/>
            <ac:spMk id="8" creationId="{00000000-0000-0000-0000-000000000000}"/>
          </ac:spMkLst>
        </pc:spChg>
        <pc:spChg chg="del">
          <ac:chgData name="Borja" userId="32daf780-252a-4cc8-9375-e1e40ac47417" providerId="ADAL" clId="{DCCF09C8-09C8-4653-8EAD-A0A6483B2755}" dt="2023-09-08T23:43:11.832" v="7721" actId="478"/>
          <ac:spMkLst>
            <pc:docMk/>
            <pc:sldMk cId="1138723824" sldId="346"/>
            <ac:spMk id="9" creationId="{8DAA82C5-0727-4FAF-81AA-0ED316AEF35C}"/>
          </ac:spMkLst>
        </pc:spChg>
        <pc:spChg chg="add mod">
          <ac:chgData name="Borja" userId="32daf780-252a-4cc8-9375-e1e40ac47417" providerId="ADAL" clId="{DCCF09C8-09C8-4653-8EAD-A0A6483B2755}" dt="2023-09-09T14:10:34.472" v="11017" actId="20577"/>
          <ac:spMkLst>
            <pc:docMk/>
            <pc:sldMk cId="1138723824" sldId="346"/>
            <ac:spMk id="11" creationId="{A1E1B219-01B8-F60D-00D8-E21A4AB80B79}"/>
          </ac:spMkLst>
        </pc:spChg>
        <pc:spChg chg="add del mod">
          <ac:chgData name="Borja" userId="32daf780-252a-4cc8-9375-e1e40ac47417" providerId="ADAL" clId="{DCCF09C8-09C8-4653-8EAD-A0A6483B2755}" dt="2023-09-08T23:43:08.841" v="7719" actId="478"/>
          <ac:spMkLst>
            <pc:docMk/>
            <pc:sldMk cId="1138723824" sldId="346"/>
            <ac:spMk id="12" creationId="{2967100E-C1EC-A7E3-1B82-9154E9362E64}"/>
          </ac:spMkLst>
        </pc:spChg>
        <pc:spChg chg="add del mod">
          <ac:chgData name="Borja" userId="32daf780-252a-4cc8-9375-e1e40ac47417" providerId="ADAL" clId="{DCCF09C8-09C8-4653-8EAD-A0A6483B2755}" dt="2023-09-08T23:43:10.731" v="7720" actId="478"/>
          <ac:spMkLst>
            <pc:docMk/>
            <pc:sldMk cId="1138723824" sldId="346"/>
            <ac:spMk id="14" creationId="{49FA7296-09FD-B82F-1E8A-B0AC28D0BD33}"/>
          </ac:spMkLst>
        </pc:spChg>
        <pc:spChg chg="add del">
          <ac:chgData name="Borja" userId="32daf780-252a-4cc8-9375-e1e40ac47417" providerId="ADAL" clId="{DCCF09C8-09C8-4653-8EAD-A0A6483B2755}" dt="2023-09-08T23:43:33.211" v="7724" actId="22"/>
          <ac:spMkLst>
            <pc:docMk/>
            <pc:sldMk cId="1138723824" sldId="346"/>
            <ac:spMk id="16" creationId="{70CCE768-2F39-321E-48E6-8865DE4238FC}"/>
          </ac:spMkLst>
        </pc:spChg>
        <pc:spChg chg="add mod">
          <ac:chgData name="Borja" userId="32daf780-252a-4cc8-9375-e1e40ac47417" providerId="ADAL" clId="{DCCF09C8-09C8-4653-8EAD-A0A6483B2755}" dt="2023-09-08T23:56:14.674" v="7928" actId="115"/>
          <ac:spMkLst>
            <pc:docMk/>
            <pc:sldMk cId="1138723824" sldId="346"/>
            <ac:spMk id="18" creationId="{4712B196-E0FA-576D-66DF-145CCC5DE083}"/>
          </ac:spMkLst>
        </pc:spChg>
        <pc:spChg chg="add del mod">
          <ac:chgData name="Borja" userId="32daf780-252a-4cc8-9375-e1e40ac47417" providerId="ADAL" clId="{DCCF09C8-09C8-4653-8EAD-A0A6483B2755}" dt="2023-09-08T23:48:14.557" v="7739"/>
          <ac:spMkLst>
            <pc:docMk/>
            <pc:sldMk cId="1138723824" sldId="346"/>
            <ac:spMk id="19" creationId="{10083381-26A4-68E7-92DC-73031340B0DA}"/>
          </ac:spMkLst>
        </pc:spChg>
        <pc:spChg chg="add del mod">
          <ac:chgData name="Borja" userId="32daf780-252a-4cc8-9375-e1e40ac47417" providerId="ADAL" clId="{DCCF09C8-09C8-4653-8EAD-A0A6483B2755}" dt="2023-09-08T23:48:14.557" v="7739"/>
          <ac:spMkLst>
            <pc:docMk/>
            <pc:sldMk cId="1138723824" sldId="346"/>
            <ac:spMk id="21" creationId="{6E592C24-7173-8C1F-5A34-CDD20AC12927}"/>
          </ac:spMkLst>
        </pc:spChg>
        <pc:spChg chg="add del mod">
          <ac:chgData name="Borja" userId="32daf780-252a-4cc8-9375-e1e40ac47417" providerId="ADAL" clId="{DCCF09C8-09C8-4653-8EAD-A0A6483B2755}" dt="2023-09-08T23:48:14.557" v="7739"/>
          <ac:spMkLst>
            <pc:docMk/>
            <pc:sldMk cId="1138723824" sldId="346"/>
            <ac:spMk id="22" creationId="{03F6E77B-DA7A-37A9-7CCE-9DA11859AF4B}"/>
          </ac:spMkLst>
        </pc:spChg>
        <pc:spChg chg="add del mod">
          <ac:chgData name="Borja" userId="32daf780-252a-4cc8-9375-e1e40ac47417" providerId="ADAL" clId="{DCCF09C8-09C8-4653-8EAD-A0A6483B2755}" dt="2023-09-08T23:48:14.557" v="7739"/>
          <ac:spMkLst>
            <pc:docMk/>
            <pc:sldMk cId="1138723824" sldId="346"/>
            <ac:spMk id="23" creationId="{B04BB331-B5CC-EB0D-CA19-ABE0761AC947}"/>
          </ac:spMkLst>
        </pc:spChg>
        <pc:spChg chg="add del mod">
          <ac:chgData name="Borja" userId="32daf780-252a-4cc8-9375-e1e40ac47417" providerId="ADAL" clId="{DCCF09C8-09C8-4653-8EAD-A0A6483B2755}" dt="2023-09-08T23:48:14.557" v="7739"/>
          <ac:spMkLst>
            <pc:docMk/>
            <pc:sldMk cId="1138723824" sldId="346"/>
            <ac:spMk id="24" creationId="{65B726A2-FA42-E531-FEEF-3FCE53C1D5A9}"/>
          </ac:spMkLst>
        </pc:spChg>
        <pc:spChg chg="add del mod">
          <ac:chgData name="Borja" userId="32daf780-252a-4cc8-9375-e1e40ac47417" providerId="ADAL" clId="{DCCF09C8-09C8-4653-8EAD-A0A6483B2755}" dt="2023-09-08T23:48:14.557" v="7739"/>
          <ac:spMkLst>
            <pc:docMk/>
            <pc:sldMk cId="1138723824" sldId="346"/>
            <ac:spMk id="25" creationId="{265961DC-7E55-F5D4-C439-A29124C55E42}"/>
          </ac:spMkLst>
        </pc:spChg>
        <pc:spChg chg="add del mod">
          <ac:chgData name="Borja" userId="32daf780-252a-4cc8-9375-e1e40ac47417" providerId="ADAL" clId="{DCCF09C8-09C8-4653-8EAD-A0A6483B2755}" dt="2023-09-08T23:48:14.557" v="7739"/>
          <ac:spMkLst>
            <pc:docMk/>
            <pc:sldMk cId="1138723824" sldId="346"/>
            <ac:spMk id="26" creationId="{70FBF186-4BDD-7194-9D48-FDCA7E5F1D35}"/>
          </ac:spMkLst>
        </pc:spChg>
        <pc:spChg chg="add del mod">
          <ac:chgData name="Borja" userId="32daf780-252a-4cc8-9375-e1e40ac47417" providerId="ADAL" clId="{DCCF09C8-09C8-4653-8EAD-A0A6483B2755}" dt="2023-09-08T23:48:14.557" v="7739"/>
          <ac:spMkLst>
            <pc:docMk/>
            <pc:sldMk cId="1138723824" sldId="346"/>
            <ac:spMk id="27" creationId="{65D0B552-0803-5D0B-1455-87871E1F8DD5}"/>
          </ac:spMkLst>
        </pc:spChg>
        <pc:spChg chg="add del mod">
          <ac:chgData name="Borja" userId="32daf780-252a-4cc8-9375-e1e40ac47417" providerId="ADAL" clId="{DCCF09C8-09C8-4653-8EAD-A0A6483B2755}" dt="2023-09-08T23:48:14.557" v="7739"/>
          <ac:spMkLst>
            <pc:docMk/>
            <pc:sldMk cId="1138723824" sldId="346"/>
            <ac:spMk id="28" creationId="{DB252884-99EC-061A-76C1-76C5F6B570B4}"/>
          </ac:spMkLst>
        </pc:spChg>
        <pc:spChg chg="add del mod">
          <ac:chgData name="Borja" userId="32daf780-252a-4cc8-9375-e1e40ac47417" providerId="ADAL" clId="{DCCF09C8-09C8-4653-8EAD-A0A6483B2755}" dt="2023-09-08T23:48:14.557" v="7739"/>
          <ac:spMkLst>
            <pc:docMk/>
            <pc:sldMk cId="1138723824" sldId="346"/>
            <ac:spMk id="29" creationId="{59957228-16FC-D5D9-EC24-FB066AF69E69}"/>
          </ac:spMkLst>
        </pc:spChg>
        <pc:spChg chg="mod">
          <ac:chgData name="Borja" userId="32daf780-252a-4cc8-9375-e1e40ac47417" providerId="ADAL" clId="{DCCF09C8-09C8-4653-8EAD-A0A6483B2755}" dt="2023-09-08T23:48:14.018" v="7738" actId="1076"/>
          <ac:spMkLst>
            <pc:docMk/>
            <pc:sldMk cId="1138723824" sldId="346"/>
            <ac:spMk id="32" creationId="{78DC4A4C-7392-ED12-1035-08B72F52C307}"/>
          </ac:spMkLst>
        </pc:spChg>
        <pc:spChg chg="mod">
          <ac:chgData name="Borja" userId="32daf780-252a-4cc8-9375-e1e40ac47417" providerId="ADAL" clId="{DCCF09C8-09C8-4653-8EAD-A0A6483B2755}" dt="2023-09-08T23:48:14.018" v="7738" actId="1076"/>
          <ac:spMkLst>
            <pc:docMk/>
            <pc:sldMk cId="1138723824" sldId="346"/>
            <ac:spMk id="35" creationId="{17B8F612-6052-9B5C-D0C8-D4FAF5542260}"/>
          </ac:spMkLst>
        </pc:spChg>
        <pc:spChg chg="mod">
          <ac:chgData name="Borja" userId="32daf780-252a-4cc8-9375-e1e40ac47417" providerId="ADAL" clId="{DCCF09C8-09C8-4653-8EAD-A0A6483B2755}" dt="2023-09-08T23:48:14.018" v="7738" actId="1076"/>
          <ac:spMkLst>
            <pc:docMk/>
            <pc:sldMk cId="1138723824" sldId="346"/>
            <ac:spMk id="38" creationId="{705B14D9-92CC-88BA-CAA6-8BA9241D2D53}"/>
          </ac:spMkLst>
        </pc:spChg>
        <pc:spChg chg="add del mod">
          <ac:chgData name="Borja" userId="32daf780-252a-4cc8-9375-e1e40ac47417" providerId="ADAL" clId="{DCCF09C8-09C8-4653-8EAD-A0A6483B2755}" dt="2023-09-08T23:48:14.557" v="7739"/>
          <ac:spMkLst>
            <pc:docMk/>
            <pc:sldMk cId="1138723824" sldId="346"/>
            <ac:spMk id="40" creationId="{FE5BCDC2-0BA5-E161-8CB8-3927866A0DE1}"/>
          </ac:spMkLst>
        </pc:spChg>
        <pc:spChg chg="add del mod">
          <ac:chgData name="Borja" userId="32daf780-252a-4cc8-9375-e1e40ac47417" providerId="ADAL" clId="{DCCF09C8-09C8-4653-8EAD-A0A6483B2755}" dt="2023-09-08T23:48:14.557" v="7739"/>
          <ac:spMkLst>
            <pc:docMk/>
            <pc:sldMk cId="1138723824" sldId="346"/>
            <ac:spMk id="41" creationId="{B198D4F3-D9BB-DD35-4C87-6AB2A302D559}"/>
          </ac:spMkLst>
        </pc:spChg>
        <pc:spChg chg="add del mod">
          <ac:chgData name="Borja" userId="32daf780-252a-4cc8-9375-e1e40ac47417" providerId="ADAL" clId="{DCCF09C8-09C8-4653-8EAD-A0A6483B2755}" dt="2023-09-08T23:48:14.557" v="7739"/>
          <ac:spMkLst>
            <pc:docMk/>
            <pc:sldMk cId="1138723824" sldId="346"/>
            <ac:spMk id="42" creationId="{37BB9190-B3B2-C22A-92DB-EB1AF4B2C2B0}"/>
          </ac:spMkLst>
        </pc:spChg>
        <pc:spChg chg="add del mod">
          <ac:chgData name="Borja" userId="32daf780-252a-4cc8-9375-e1e40ac47417" providerId="ADAL" clId="{DCCF09C8-09C8-4653-8EAD-A0A6483B2755}" dt="2023-09-08T23:48:14.557" v="7739"/>
          <ac:spMkLst>
            <pc:docMk/>
            <pc:sldMk cId="1138723824" sldId="346"/>
            <ac:spMk id="43" creationId="{C2408605-6150-3961-C72F-ABC0E9F72E0D}"/>
          </ac:spMkLst>
        </pc:spChg>
        <pc:spChg chg="mod">
          <ac:chgData name="Borja" userId="32daf780-252a-4cc8-9375-e1e40ac47417" providerId="ADAL" clId="{DCCF09C8-09C8-4653-8EAD-A0A6483B2755}" dt="2023-09-08T23:48:14.018" v="7738" actId="1076"/>
          <ac:spMkLst>
            <pc:docMk/>
            <pc:sldMk cId="1138723824" sldId="346"/>
            <ac:spMk id="46" creationId="{E09317B3-D016-545C-E79C-8F360CFA514D}"/>
          </ac:spMkLst>
        </pc:spChg>
        <pc:spChg chg="add mod">
          <ac:chgData name="Borja" userId="32daf780-252a-4cc8-9375-e1e40ac47417" providerId="ADAL" clId="{DCCF09C8-09C8-4653-8EAD-A0A6483B2755}" dt="2023-09-08T23:51:33.685" v="7839" actId="1076"/>
          <ac:spMkLst>
            <pc:docMk/>
            <pc:sldMk cId="1138723824" sldId="346"/>
            <ac:spMk id="49" creationId="{AAEEC389-2FB7-BF48-6F2F-9B6BD1215DA2}"/>
          </ac:spMkLst>
        </pc:spChg>
        <pc:spChg chg="add mod">
          <ac:chgData name="Borja" userId="32daf780-252a-4cc8-9375-e1e40ac47417" providerId="ADAL" clId="{DCCF09C8-09C8-4653-8EAD-A0A6483B2755}" dt="2023-09-08T23:51:33.685" v="7839" actId="1076"/>
          <ac:spMkLst>
            <pc:docMk/>
            <pc:sldMk cId="1138723824" sldId="346"/>
            <ac:spMk id="50" creationId="{9E6B7E46-3D16-3364-0321-87015D61B493}"/>
          </ac:spMkLst>
        </pc:spChg>
        <pc:spChg chg="add mod">
          <ac:chgData name="Borja" userId="32daf780-252a-4cc8-9375-e1e40ac47417" providerId="ADAL" clId="{DCCF09C8-09C8-4653-8EAD-A0A6483B2755}" dt="2023-09-08T23:51:33.685" v="7839" actId="1076"/>
          <ac:spMkLst>
            <pc:docMk/>
            <pc:sldMk cId="1138723824" sldId="346"/>
            <ac:spMk id="51" creationId="{A464CC86-F6A5-5470-0B8B-4F2EC4A5A1D5}"/>
          </ac:spMkLst>
        </pc:spChg>
        <pc:spChg chg="add mod">
          <ac:chgData name="Borja" userId="32daf780-252a-4cc8-9375-e1e40ac47417" providerId="ADAL" clId="{DCCF09C8-09C8-4653-8EAD-A0A6483B2755}" dt="2023-09-08T23:51:33.685" v="7839" actId="1076"/>
          <ac:spMkLst>
            <pc:docMk/>
            <pc:sldMk cId="1138723824" sldId="346"/>
            <ac:spMk id="52" creationId="{5C022247-1B13-DA31-4495-6EA3D9B1631A}"/>
          </ac:spMkLst>
        </pc:spChg>
        <pc:spChg chg="add del mod">
          <ac:chgData name="Borja" userId="32daf780-252a-4cc8-9375-e1e40ac47417" providerId="ADAL" clId="{DCCF09C8-09C8-4653-8EAD-A0A6483B2755}" dt="2023-09-08T23:49:21.214" v="7752"/>
          <ac:spMkLst>
            <pc:docMk/>
            <pc:sldMk cId="1138723824" sldId="346"/>
            <ac:spMk id="53" creationId="{FD59E8E0-5989-FDCB-42C4-44D1C4405FFB}"/>
          </ac:spMkLst>
        </pc:spChg>
        <pc:spChg chg="add del mod">
          <ac:chgData name="Borja" userId="32daf780-252a-4cc8-9375-e1e40ac47417" providerId="ADAL" clId="{DCCF09C8-09C8-4653-8EAD-A0A6483B2755}" dt="2023-09-08T23:49:21.214" v="7752"/>
          <ac:spMkLst>
            <pc:docMk/>
            <pc:sldMk cId="1138723824" sldId="346"/>
            <ac:spMk id="54" creationId="{8B883D81-F912-C96F-91B7-A350D32CB92D}"/>
          </ac:spMkLst>
        </pc:spChg>
        <pc:spChg chg="add del mod">
          <ac:chgData name="Borja" userId="32daf780-252a-4cc8-9375-e1e40ac47417" providerId="ADAL" clId="{DCCF09C8-09C8-4653-8EAD-A0A6483B2755}" dt="2023-09-08T23:49:21.214" v="7752"/>
          <ac:spMkLst>
            <pc:docMk/>
            <pc:sldMk cId="1138723824" sldId="346"/>
            <ac:spMk id="55" creationId="{2E7AA5CE-2423-C864-EA21-F1410D0908D8}"/>
          </ac:spMkLst>
        </pc:spChg>
        <pc:spChg chg="add mod">
          <ac:chgData name="Borja" userId="32daf780-252a-4cc8-9375-e1e40ac47417" providerId="ADAL" clId="{DCCF09C8-09C8-4653-8EAD-A0A6483B2755}" dt="2023-09-08T23:51:33.685" v="7839" actId="1076"/>
          <ac:spMkLst>
            <pc:docMk/>
            <pc:sldMk cId="1138723824" sldId="346"/>
            <ac:spMk id="56" creationId="{AF2776C7-7BDB-440E-D0AE-19936458A9BD}"/>
          </ac:spMkLst>
        </pc:spChg>
        <pc:spChg chg="add mod">
          <ac:chgData name="Borja" userId="32daf780-252a-4cc8-9375-e1e40ac47417" providerId="ADAL" clId="{DCCF09C8-09C8-4653-8EAD-A0A6483B2755}" dt="2023-09-08T23:51:33.685" v="7839" actId="1076"/>
          <ac:spMkLst>
            <pc:docMk/>
            <pc:sldMk cId="1138723824" sldId="346"/>
            <ac:spMk id="57" creationId="{E943A7FC-7070-9F26-5C46-44717C438F65}"/>
          </ac:spMkLst>
        </pc:spChg>
        <pc:spChg chg="add mod">
          <ac:chgData name="Borja" userId="32daf780-252a-4cc8-9375-e1e40ac47417" providerId="ADAL" clId="{DCCF09C8-09C8-4653-8EAD-A0A6483B2755}" dt="2023-09-08T23:51:33.685" v="7839" actId="1076"/>
          <ac:spMkLst>
            <pc:docMk/>
            <pc:sldMk cId="1138723824" sldId="346"/>
            <ac:spMk id="58" creationId="{7EB75AAA-872E-C73F-BDB1-154E8165E038}"/>
          </ac:spMkLst>
        </pc:spChg>
        <pc:spChg chg="add mod">
          <ac:chgData name="Borja" userId="32daf780-252a-4cc8-9375-e1e40ac47417" providerId="ADAL" clId="{DCCF09C8-09C8-4653-8EAD-A0A6483B2755}" dt="2023-09-08T23:51:33.685" v="7839" actId="1076"/>
          <ac:spMkLst>
            <pc:docMk/>
            <pc:sldMk cId="1138723824" sldId="346"/>
            <ac:spMk id="59" creationId="{6DAEBCB6-3EA3-5BFD-212B-1279673AC9D2}"/>
          </ac:spMkLst>
        </pc:spChg>
        <pc:spChg chg="add mod">
          <ac:chgData name="Borja" userId="32daf780-252a-4cc8-9375-e1e40ac47417" providerId="ADAL" clId="{DCCF09C8-09C8-4653-8EAD-A0A6483B2755}" dt="2023-09-08T23:51:33.685" v="7839" actId="1076"/>
          <ac:spMkLst>
            <pc:docMk/>
            <pc:sldMk cId="1138723824" sldId="346"/>
            <ac:spMk id="60" creationId="{9AEF2089-6CA7-77A4-DC22-FA2A3BD93CDB}"/>
          </ac:spMkLst>
        </pc:spChg>
        <pc:spChg chg="add mod">
          <ac:chgData name="Borja" userId="32daf780-252a-4cc8-9375-e1e40ac47417" providerId="ADAL" clId="{DCCF09C8-09C8-4653-8EAD-A0A6483B2755}" dt="2023-09-08T23:51:33.685" v="7839" actId="1076"/>
          <ac:spMkLst>
            <pc:docMk/>
            <pc:sldMk cId="1138723824" sldId="346"/>
            <ac:spMk id="61" creationId="{D163BD06-EB8C-7085-0889-58C646895312}"/>
          </ac:spMkLst>
        </pc:spChg>
        <pc:spChg chg="mod">
          <ac:chgData name="Borja" userId="32daf780-252a-4cc8-9375-e1e40ac47417" providerId="ADAL" clId="{DCCF09C8-09C8-4653-8EAD-A0A6483B2755}" dt="2023-09-08T23:51:42.358" v="7840"/>
          <ac:spMkLst>
            <pc:docMk/>
            <pc:sldMk cId="1138723824" sldId="346"/>
            <ac:spMk id="64" creationId="{6183A5D6-F151-374E-095D-CF70B3C8615E}"/>
          </ac:spMkLst>
        </pc:spChg>
        <pc:spChg chg="mod">
          <ac:chgData name="Borja" userId="32daf780-252a-4cc8-9375-e1e40ac47417" providerId="ADAL" clId="{DCCF09C8-09C8-4653-8EAD-A0A6483B2755}" dt="2023-09-08T23:51:42.358" v="7840"/>
          <ac:spMkLst>
            <pc:docMk/>
            <pc:sldMk cId="1138723824" sldId="346"/>
            <ac:spMk id="67" creationId="{025F07C9-222D-DA88-60A7-6AFF2BD6E98E}"/>
          </ac:spMkLst>
        </pc:spChg>
        <pc:spChg chg="mod">
          <ac:chgData name="Borja" userId="32daf780-252a-4cc8-9375-e1e40ac47417" providerId="ADAL" clId="{DCCF09C8-09C8-4653-8EAD-A0A6483B2755}" dt="2023-09-08T23:51:42.358" v="7840"/>
          <ac:spMkLst>
            <pc:docMk/>
            <pc:sldMk cId="1138723824" sldId="346"/>
            <ac:spMk id="70" creationId="{7DFF059E-4941-C69A-1CDC-874BC3CB5CDB}"/>
          </ac:spMkLst>
        </pc:spChg>
        <pc:spChg chg="mod">
          <ac:chgData name="Borja" userId="32daf780-252a-4cc8-9375-e1e40ac47417" providerId="ADAL" clId="{DCCF09C8-09C8-4653-8EAD-A0A6483B2755}" dt="2023-09-08T23:52:58.682" v="7864" actId="1076"/>
          <ac:spMkLst>
            <pc:docMk/>
            <pc:sldMk cId="1138723824" sldId="346"/>
            <ac:spMk id="73" creationId="{78438E46-ED99-7EE7-2A3D-A3FAD7FC2A96}"/>
          </ac:spMkLst>
        </pc:spChg>
        <pc:spChg chg="mod">
          <ac:chgData name="Borja" userId="32daf780-252a-4cc8-9375-e1e40ac47417" providerId="ADAL" clId="{DCCF09C8-09C8-4653-8EAD-A0A6483B2755}" dt="2023-09-08T23:53:29.133" v="7869"/>
          <ac:spMkLst>
            <pc:docMk/>
            <pc:sldMk cId="1138723824" sldId="346"/>
            <ac:spMk id="76" creationId="{AEF186C9-FF1F-7FFC-77ED-7BC99BCC38AB}"/>
          </ac:spMkLst>
        </pc:spChg>
        <pc:spChg chg="add mod">
          <ac:chgData name="Borja" userId="32daf780-252a-4cc8-9375-e1e40ac47417" providerId="ADAL" clId="{DCCF09C8-09C8-4653-8EAD-A0A6483B2755}" dt="2023-09-08T23:54:15.622" v="7908" actId="1076"/>
          <ac:spMkLst>
            <pc:docMk/>
            <pc:sldMk cId="1138723824" sldId="346"/>
            <ac:spMk id="79" creationId="{76E7B089-D012-553D-9865-828519E7198E}"/>
          </ac:spMkLst>
        </pc:spChg>
        <pc:spChg chg="add mod">
          <ac:chgData name="Borja" userId="32daf780-252a-4cc8-9375-e1e40ac47417" providerId="ADAL" clId="{DCCF09C8-09C8-4653-8EAD-A0A6483B2755}" dt="2023-09-08T23:54:10.285" v="7906" actId="1076"/>
          <ac:spMkLst>
            <pc:docMk/>
            <pc:sldMk cId="1138723824" sldId="346"/>
            <ac:spMk id="80" creationId="{4AAA689C-B27D-C6B5-9AE6-5C6B09A7BC19}"/>
          </ac:spMkLst>
        </pc:spChg>
        <pc:spChg chg="add mod">
          <ac:chgData name="Borja" userId="32daf780-252a-4cc8-9375-e1e40ac47417" providerId="ADAL" clId="{DCCF09C8-09C8-4653-8EAD-A0A6483B2755}" dt="2023-09-08T23:54:04.538" v="7904" actId="20577"/>
          <ac:spMkLst>
            <pc:docMk/>
            <pc:sldMk cId="1138723824" sldId="346"/>
            <ac:spMk id="81" creationId="{845B03A9-0A17-96E1-F09B-485E38672E57}"/>
          </ac:spMkLst>
        </pc:spChg>
        <pc:spChg chg="add mod">
          <ac:chgData name="Borja" userId="32daf780-252a-4cc8-9375-e1e40ac47417" providerId="ADAL" clId="{DCCF09C8-09C8-4653-8EAD-A0A6483B2755}" dt="2023-09-09T00:12:14.352" v="8365" actId="404"/>
          <ac:spMkLst>
            <pc:docMk/>
            <pc:sldMk cId="1138723824" sldId="346"/>
            <ac:spMk id="90" creationId="{A9714DB8-CC44-DD83-54AC-254E43184649}"/>
          </ac:spMkLst>
        </pc:spChg>
        <pc:grpChg chg="add del mod">
          <ac:chgData name="Borja" userId="32daf780-252a-4cc8-9375-e1e40ac47417" providerId="ADAL" clId="{DCCF09C8-09C8-4653-8EAD-A0A6483B2755}" dt="2023-09-08T23:48:14.557" v="7739"/>
          <ac:grpSpMkLst>
            <pc:docMk/>
            <pc:sldMk cId="1138723824" sldId="346"/>
            <ac:grpSpMk id="31" creationId="{325126A2-FE9B-22F1-FE50-09D54ED72B47}"/>
          </ac:grpSpMkLst>
        </pc:grpChg>
        <pc:grpChg chg="add del mod">
          <ac:chgData name="Borja" userId="32daf780-252a-4cc8-9375-e1e40ac47417" providerId="ADAL" clId="{DCCF09C8-09C8-4653-8EAD-A0A6483B2755}" dt="2023-09-08T23:48:14.557" v="7739"/>
          <ac:grpSpMkLst>
            <pc:docMk/>
            <pc:sldMk cId="1138723824" sldId="346"/>
            <ac:grpSpMk id="34" creationId="{AA45BCF6-C7B8-8B0A-3337-B188F396CB81}"/>
          </ac:grpSpMkLst>
        </pc:grpChg>
        <pc:grpChg chg="add del mod">
          <ac:chgData name="Borja" userId="32daf780-252a-4cc8-9375-e1e40ac47417" providerId="ADAL" clId="{DCCF09C8-09C8-4653-8EAD-A0A6483B2755}" dt="2023-09-08T23:48:14.557" v="7739"/>
          <ac:grpSpMkLst>
            <pc:docMk/>
            <pc:sldMk cId="1138723824" sldId="346"/>
            <ac:grpSpMk id="37" creationId="{F98290B1-E177-E412-2834-825613EE488A}"/>
          </ac:grpSpMkLst>
        </pc:grpChg>
        <pc:grpChg chg="add del mod">
          <ac:chgData name="Borja" userId="32daf780-252a-4cc8-9375-e1e40ac47417" providerId="ADAL" clId="{DCCF09C8-09C8-4653-8EAD-A0A6483B2755}" dt="2023-09-08T23:48:14.557" v="7739"/>
          <ac:grpSpMkLst>
            <pc:docMk/>
            <pc:sldMk cId="1138723824" sldId="346"/>
            <ac:grpSpMk id="45" creationId="{18F7B4D8-5B51-9220-25C5-4E3A0F7D5953}"/>
          </ac:grpSpMkLst>
        </pc:grpChg>
        <pc:grpChg chg="add mod">
          <ac:chgData name="Borja" userId="32daf780-252a-4cc8-9375-e1e40ac47417" providerId="ADAL" clId="{DCCF09C8-09C8-4653-8EAD-A0A6483B2755}" dt="2023-09-08T23:54:11.890" v="7907" actId="1076"/>
          <ac:grpSpMkLst>
            <pc:docMk/>
            <pc:sldMk cId="1138723824" sldId="346"/>
            <ac:grpSpMk id="63" creationId="{214014C5-FDE8-51D0-746C-74203830A6E7}"/>
          </ac:grpSpMkLst>
        </pc:grpChg>
        <pc:grpChg chg="add mod">
          <ac:chgData name="Borja" userId="32daf780-252a-4cc8-9375-e1e40ac47417" providerId="ADAL" clId="{DCCF09C8-09C8-4653-8EAD-A0A6483B2755}" dt="2023-09-08T23:54:07.834" v="7905" actId="1076"/>
          <ac:grpSpMkLst>
            <pc:docMk/>
            <pc:sldMk cId="1138723824" sldId="346"/>
            <ac:grpSpMk id="66" creationId="{7A5A5786-9067-8332-65AE-0BC15C3C5DE2}"/>
          </ac:grpSpMkLst>
        </pc:grpChg>
        <pc:grpChg chg="add mod">
          <ac:chgData name="Borja" userId="32daf780-252a-4cc8-9375-e1e40ac47417" providerId="ADAL" clId="{DCCF09C8-09C8-4653-8EAD-A0A6483B2755}" dt="2023-09-08T23:53:24.535" v="7867" actId="1076"/>
          <ac:grpSpMkLst>
            <pc:docMk/>
            <pc:sldMk cId="1138723824" sldId="346"/>
            <ac:grpSpMk id="69" creationId="{7BFA4B03-FE3B-926D-78A6-20747DB2D879}"/>
          </ac:grpSpMkLst>
        </pc:grpChg>
        <pc:grpChg chg="add mod">
          <ac:chgData name="Borja" userId="32daf780-252a-4cc8-9375-e1e40ac47417" providerId="ADAL" clId="{DCCF09C8-09C8-4653-8EAD-A0A6483B2755}" dt="2023-09-08T23:54:37.935" v="7914" actId="1076"/>
          <ac:grpSpMkLst>
            <pc:docMk/>
            <pc:sldMk cId="1138723824" sldId="346"/>
            <ac:grpSpMk id="72" creationId="{97C372CB-848F-FCEF-B22E-DAF1D2F149D7}"/>
          </ac:grpSpMkLst>
        </pc:grpChg>
        <pc:grpChg chg="add del mod">
          <ac:chgData name="Borja" userId="32daf780-252a-4cc8-9375-e1e40ac47417" providerId="ADAL" clId="{DCCF09C8-09C8-4653-8EAD-A0A6483B2755}" dt="2023-09-08T23:53:30.103" v="7870"/>
          <ac:grpSpMkLst>
            <pc:docMk/>
            <pc:sldMk cId="1138723824" sldId="346"/>
            <ac:grpSpMk id="75" creationId="{7E2047BD-39F9-8CC1-51D3-864382C8C3F3}"/>
          </ac:grpSpMkLst>
        </pc:grpChg>
        <pc:picChg chg="mod">
          <ac:chgData name="Borja" userId="32daf780-252a-4cc8-9375-e1e40ac47417" providerId="ADAL" clId="{DCCF09C8-09C8-4653-8EAD-A0A6483B2755}" dt="2023-09-08T23:55:49.410" v="7923" actId="1076"/>
          <ac:picMkLst>
            <pc:docMk/>
            <pc:sldMk cId="1138723824" sldId="346"/>
            <ac:picMk id="10" creationId="{CC07D2E5-6F93-483C-9AF1-16A8D64FDA6D}"/>
          </ac:picMkLst>
        </pc:picChg>
        <pc:picChg chg="add del mod">
          <ac:chgData name="Borja" userId="32daf780-252a-4cc8-9375-e1e40ac47417" providerId="ADAL" clId="{DCCF09C8-09C8-4653-8EAD-A0A6483B2755}" dt="2023-09-08T23:48:14.557" v="7739"/>
          <ac:picMkLst>
            <pc:docMk/>
            <pc:sldMk cId="1138723824" sldId="346"/>
            <ac:picMk id="30" creationId="{25C72A06-4027-A453-1A72-E977C9F0E022}"/>
          </ac:picMkLst>
        </pc:picChg>
        <pc:picChg chg="mod">
          <ac:chgData name="Borja" userId="32daf780-252a-4cc8-9375-e1e40ac47417" providerId="ADAL" clId="{DCCF09C8-09C8-4653-8EAD-A0A6483B2755}" dt="2023-09-08T23:48:14.018" v="7738" actId="1076"/>
          <ac:picMkLst>
            <pc:docMk/>
            <pc:sldMk cId="1138723824" sldId="346"/>
            <ac:picMk id="33" creationId="{5D109FF0-40CA-8EDC-7F19-D41D9DC9D4C1}"/>
          </ac:picMkLst>
        </pc:picChg>
        <pc:picChg chg="mod">
          <ac:chgData name="Borja" userId="32daf780-252a-4cc8-9375-e1e40ac47417" providerId="ADAL" clId="{DCCF09C8-09C8-4653-8EAD-A0A6483B2755}" dt="2023-09-08T23:48:14.018" v="7738" actId="1076"/>
          <ac:picMkLst>
            <pc:docMk/>
            <pc:sldMk cId="1138723824" sldId="346"/>
            <ac:picMk id="36" creationId="{6760DD57-F889-E4F9-3BE3-C159974B311C}"/>
          </ac:picMkLst>
        </pc:picChg>
        <pc:picChg chg="mod">
          <ac:chgData name="Borja" userId="32daf780-252a-4cc8-9375-e1e40ac47417" providerId="ADAL" clId="{DCCF09C8-09C8-4653-8EAD-A0A6483B2755}" dt="2023-09-08T23:48:14.018" v="7738" actId="1076"/>
          <ac:picMkLst>
            <pc:docMk/>
            <pc:sldMk cId="1138723824" sldId="346"/>
            <ac:picMk id="39" creationId="{F2B23F50-1FE9-FF27-D65F-8339FFE1C639}"/>
          </ac:picMkLst>
        </pc:picChg>
        <pc:picChg chg="mod">
          <ac:chgData name="Borja" userId="32daf780-252a-4cc8-9375-e1e40ac47417" providerId="ADAL" clId="{DCCF09C8-09C8-4653-8EAD-A0A6483B2755}" dt="2023-09-08T23:48:14.018" v="7738" actId="1076"/>
          <ac:picMkLst>
            <pc:docMk/>
            <pc:sldMk cId="1138723824" sldId="346"/>
            <ac:picMk id="47" creationId="{FDE99EC5-B095-366C-9CE1-4EBAFF1BE02A}"/>
          </ac:picMkLst>
        </pc:picChg>
        <pc:picChg chg="add mod">
          <ac:chgData name="Borja" userId="32daf780-252a-4cc8-9375-e1e40ac47417" providerId="ADAL" clId="{DCCF09C8-09C8-4653-8EAD-A0A6483B2755}" dt="2023-09-08T23:54:28.470" v="7912" actId="1076"/>
          <ac:picMkLst>
            <pc:docMk/>
            <pc:sldMk cId="1138723824" sldId="346"/>
            <ac:picMk id="62" creationId="{47B5EAB5-BC6B-2530-C6E2-BDD8DE6A28A8}"/>
          </ac:picMkLst>
        </pc:picChg>
        <pc:picChg chg="mod">
          <ac:chgData name="Borja" userId="32daf780-252a-4cc8-9375-e1e40ac47417" providerId="ADAL" clId="{DCCF09C8-09C8-4653-8EAD-A0A6483B2755}" dt="2023-09-08T23:51:42.358" v="7840"/>
          <ac:picMkLst>
            <pc:docMk/>
            <pc:sldMk cId="1138723824" sldId="346"/>
            <ac:picMk id="65" creationId="{43784534-BBE8-110E-A934-0703265B5C02}"/>
          </ac:picMkLst>
        </pc:picChg>
        <pc:picChg chg="mod">
          <ac:chgData name="Borja" userId="32daf780-252a-4cc8-9375-e1e40ac47417" providerId="ADAL" clId="{DCCF09C8-09C8-4653-8EAD-A0A6483B2755}" dt="2023-09-08T23:51:42.358" v="7840"/>
          <ac:picMkLst>
            <pc:docMk/>
            <pc:sldMk cId="1138723824" sldId="346"/>
            <ac:picMk id="68" creationId="{5D901EB2-D018-2B8D-71E5-8F86D3AB93F4}"/>
          </ac:picMkLst>
        </pc:picChg>
        <pc:picChg chg="mod">
          <ac:chgData name="Borja" userId="32daf780-252a-4cc8-9375-e1e40ac47417" providerId="ADAL" clId="{DCCF09C8-09C8-4653-8EAD-A0A6483B2755}" dt="2023-09-08T23:51:42.358" v="7840"/>
          <ac:picMkLst>
            <pc:docMk/>
            <pc:sldMk cId="1138723824" sldId="346"/>
            <ac:picMk id="71" creationId="{BD8E68A0-ACFE-9377-B89B-08B15EB11B86}"/>
          </ac:picMkLst>
        </pc:picChg>
        <pc:picChg chg="mod">
          <ac:chgData name="Borja" userId="32daf780-252a-4cc8-9375-e1e40ac47417" providerId="ADAL" clId="{DCCF09C8-09C8-4653-8EAD-A0A6483B2755}" dt="2023-09-08T23:52:47.283" v="7861" actId="14100"/>
          <ac:picMkLst>
            <pc:docMk/>
            <pc:sldMk cId="1138723824" sldId="346"/>
            <ac:picMk id="74" creationId="{D0D81CBE-7CD3-542A-7C1E-351A3EBB09A7}"/>
          </ac:picMkLst>
        </pc:picChg>
        <pc:picChg chg="mod">
          <ac:chgData name="Borja" userId="32daf780-252a-4cc8-9375-e1e40ac47417" providerId="ADAL" clId="{DCCF09C8-09C8-4653-8EAD-A0A6483B2755}" dt="2023-09-08T23:53:29.133" v="7869"/>
          <ac:picMkLst>
            <pc:docMk/>
            <pc:sldMk cId="1138723824" sldId="346"/>
            <ac:picMk id="77" creationId="{409AE71B-DFCF-0E8D-47CB-CED7CF151118}"/>
          </ac:picMkLst>
        </pc:picChg>
        <pc:picChg chg="add del">
          <ac:chgData name="Borja" userId="32daf780-252a-4cc8-9375-e1e40ac47417" providerId="ADAL" clId="{DCCF09C8-09C8-4653-8EAD-A0A6483B2755}" dt="2023-09-09T00:32:34.167" v="8376"/>
          <ac:picMkLst>
            <pc:docMk/>
            <pc:sldMk cId="1138723824" sldId="346"/>
            <ac:picMk id="11266" creationId="{4DBD35B4-B824-4CA0-06B3-52C0241DF37B}"/>
          </ac:picMkLst>
        </pc:picChg>
        <pc:cxnChg chg="add del mod">
          <ac:chgData name="Borja" userId="32daf780-252a-4cc8-9375-e1e40ac47417" providerId="ADAL" clId="{DCCF09C8-09C8-4653-8EAD-A0A6483B2755}" dt="2023-09-08T23:48:14.557" v="7739"/>
          <ac:cxnSpMkLst>
            <pc:docMk/>
            <pc:sldMk cId="1138723824" sldId="346"/>
            <ac:cxnSpMk id="20" creationId="{48C572EF-CB57-743E-85F1-8B855C75017E}"/>
          </ac:cxnSpMkLst>
        </pc:cxnChg>
        <pc:cxnChg chg="add del mod">
          <ac:chgData name="Borja" userId="32daf780-252a-4cc8-9375-e1e40ac47417" providerId="ADAL" clId="{DCCF09C8-09C8-4653-8EAD-A0A6483B2755}" dt="2023-09-08T23:48:14.557" v="7739"/>
          <ac:cxnSpMkLst>
            <pc:docMk/>
            <pc:sldMk cId="1138723824" sldId="346"/>
            <ac:cxnSpMk id="44" creationId="{89AD78E7-7AAB-A61C-271B-9FF176F808BD}"/>
          </ac:cxnSpMkLst>
        </pc:cxnChg>
        <pc:cxnChg chg="add mod">
          <ac:chgData name="Borja" userId="32daf780-252a-4cc8-9375-e1e40ac47417" providerId="ADAL" clId="{DCCF09C8-09C8-4653-8EAD-A0A6483B2755}" dt="2023-09-08T23:54:28.470" v="7912" actId="1076"/>
          <ac:cxnSpMkLst>
            <pc:docMk/>
            <pc:sldMk cId="1138723824" sldId="346"/>
            <ac:cxnSpMk id="82" creationId="{B665A3EE-F85E-A015-80E5-DECA901529DC}"/>
          </ac:cxnSpMkLst>
        </pc:cxnChg>
        <pc:cxnChg chg="add mod">
          <ac:chgData name="Borja" userId="32daf780-252a-4cc8-9375-e1e40ac47417" providerId="ADAL" clId="{DCCF09C8-09C8-4653-8EAD-A0A6483B2755}" dt="2023-09-08T23:54:48.134" v="7917" actId="14100"/>
          <ac:cxnSpMkLst>
            <pc:docMk/>
            <pc:sldMk cId="1138723824" sldId="346"/>
            <ac:cxnSpMk id="86" creationId="{9FD206C2-DB14-BD90-374E-B8A1433A8FC9}"/>
          </ac:cxnSpMkLst>
        </pc:cxnChg>
      </pc:sldChg>
      <pc:sldChg chg="del">
        <pc:chgData name="Borja" userId="32daf780-252a-4cc8-9375-e1e40ac47417" providerId="ADAL" clId="{DCCF09C8-09C8-4653-8EAD-A0A6483B2755}" dt="2023-09-06T00:07:26.598" v="1392" actId="2696"/>
        <pc:sldMkLst>
          <pc:docMk/>
          <pc:sldMk cId="962415373" sldId="348"/>
        </pc:sldMkLst>
      </pc:sldChg>
      <pc:sldChg chg="addSp delSp modSp mod modNotesTx">
        <pc:chgData name="Borja" userId="32daf780-252a-4cc8-9375-e1e40ac47417" providerId="ADAL" clId="{DCCF09C8-09C8-4653-8EAD-A0A6483B2755}" dt="2023-09-09T09:39:25.275" v="8593" actId="113"/>
        <pc:sldMkLst>
          <pc:docMk/>
          <pc:sldMk cId="1595403039" sldId="361"/>
        </pc:sldMkLst>
        <pc:spChg chg="add mod">
          <ac:chgData name="Borja" userId="32daf780-252a-4cc8-9375-e1e40ac47417" providerId="ADAL" clId="{DCCF09C8-09C8-4653-8EAD-A0A6483B2755}" dt="2023-09-08T11:04:05.516" v="2034" actId="1076"/>
          <ac:spMkLst>
            <pc:docMk/>
            <pc:sldMk cId="1595403039" sldId="361"/>
            <ac:spMk id="3" creationId="{CC270D90-BDB4-EBBA-618E-EF0E1F883629}"/>
          </ac:spMkLst>
        </pc:spChg>
        <pc:spChg chg="add mod">
          <ac:chgData name="Borja" userId="32daf780-252a-4cc8-9375-e1e40ac47417" providerId="ADAL" clId="{DCCF09C8-09C8-4653-8EAD-A0A6483B2755}" dt="2023-09-08T11:04:05.516" v="2034" actId="1076"/>
          <ac:spMkLst>
            <pc:docMk/>
            <pc:sldMk cId="1595403039" sldId="361"/>
            <ac:spMk id="4" creationId="{B78DB878-20F8-547D-6F77-87EE2EA548C9}"/>
          </ac:spMkLst>
        </pc:spChg>
        <pc:spChg chg="add mod">
          <ac:chgData name="Borja" userId="32daf780-252a-4cc8-9375-e1e40ac47417" providerId="ADAL" clId="{DCCF09C8-09C8-4653-8EAD-A0A6483B2755}" dt="2023-09-08T11:04:05.516" v="2034" actId="1076"/>
          <ac:spMkLst>
            <pc:docMk/>
            <pc:sldMk cId="1595403039" sldId="361"/>
            <ac:spMk id="9" creationId="{5E13A658-95E8-8029-F3E3-423666E4ACC6}"/>
          </ac:spMkLst>
        </pc:spChg>
        <pc:spChg chg="add del mod">
          <ac:chgData name="Borja" userId="32daf780-252a-4cc8-9375-e1e40ac47417" providerId="ADAL" clId="{DCCF09C8-09C8-4653-8EAD-A0A6483B2755}" dt="2023-09-08T11:04:16.430" v="2035" actId="478"/>
          <ac:spMkLst>
            <pc:docMk/>
            <pc:sldMk cId="1595403039" sldId="361"/>
            <ac:spMk id="12" creationId="{768D5FEF-76CE-ECF9-9F9A-69D2E9F36851}"/>
          </ac:spMkLst>
        </pc:spChg>
        <pc:spChg chg="del">
          <ac:chgData name="Borja" userId="32daf780-252a-4cc8-9375-e1e40ac47417" providerId="ADAL" clId="{DCCF09C8-09C8-4653-8EAD-A0A6483B2755}" dt="2023-09-08T11:03:44.957" v="2032" actId="478"/>
          <ac:spMkLst>
            <pc:docMk/>
            <pc:sldMk cId="1595403039" sldId="361"/>
            <ac:spMk id="17" creationId="{6091D156-7CF5-43EA-BC3A-1C8F32F200A7}"/>
          </ac:spMkLst>
        </pc:spChg>
        <pc:spChg chg="del">
          <ac:chgData name="Borja" userId="32daf780-252a-4cc8-9375-e1e40ac47417" providerId="ADAL" clId="{DCCF09C8-09C8-4653-8EAD-A0A6483B2755}" dt="2023-09-08T11:03:43.411" v="2030" actId="478"/>
          <ac:spMkLst>
            <pc:docMk/>
            <pc:sldMk cId="1595403039" sldId="361"/>
            <ac:spMk id="18" creationId="{DB008CFE-80CF-4E2E-9465-12EA10FDB8E3}"/>
          </ac:spMkLst>
        </pc:spChg>
        <pc:spChg chg="del">
          <ac:chgData name="Borja" userId="32daf780-252a-4cc8-9375-e1e40ac47417" providerId="ADAL" clId="{DCCF09C8-09C8-4653-8EAD-A0A6483B2755}" dt="2023-09-08T11:03:44.235" v="2031" actId="478"/>
          <ac:spMkLst>
            <pc:docMk/>
            <pc:sldMk cId="1595403039" sldId="361"/>
            <ac:spMk id="19" creationId="{67413C90-F2CE-4BC4-A5FF-18515FE83A4C}"/>
          </ac:spMkLst>
        </pc:spChg>
        <pc:picChg chg="add del mod">
          <ac:chgData name="Borja" userId="32daf780-252a-4cc8-9375-e1e40ac47417" providerId="ADAL" clId="{DCCF09C8-09C8-4653-8EAD-A0A6483B2755}" dt="2023-09-09T09:31:17.292" v="8494" actId="478"/>
          <ac:picMkLst>
            <pc:docMk/>
            <pc:sldMk cId="1595403039" sldId="361"/>
            <ac:picMk id="14" creationId="{29658E10-76D8-731B-3025-D9C2A9867D64}"/>
          </ac:picMkLst>
        </pc:picChg>
      </pc:sldChg>
      <pc:sldChg chg="add ord">
        <pc:chgData name="Borja" userId="32daf780-252a-4cc8-9375-e1e40ac47417" providerId="ADAL" clId="{DCCF09C8-09C8-4653-8EAD-A0A6483B2755}" dt="2023-09-08T11:02:32.193" v="2024"/>
        <pc:sldMkLst>
          <pc:docMk/>
          <pc:sldMk cId="3216000662" sldId="365"/>
        </pc:sldMkLst>
      </pc:sldChg>
      <pc:sldChg chg="del">
        <pc:chgData name="Borja" userId="32daf780-252a-4cc8-9375-e1e40ac47417" providerId="ADAL" clId="{DCCF09C8-09C8-4653-8EAD-A0A6483B2755}" dt="2023-09-06T00:07:26.598" v="1392" actId="2696"/>
        <pc:sldMkLst>
          <pc:docMk/>
          <pc:sldMk cId="4118827472" sldId="383"/>
        </pc:sldMkLst>
      </pc:sldChg>
      <pc:sldChg chg="addSp delSp modSp mod modNotesTx">
        <pc:chgData name="Borja" userId="32daf780-252a-4cc8-9375-e1e40ac47417" providerId="ADAL" clId="{DCCF09C8-09C8-4653-8EAD-A0A6483B2755}" dt="2023-09-09T09:37:49.923" v="8590" actId="14100"/>
        <pc:sldMkLst>
          <pc:docMk/>
          <pc:sldMk cId="3028197682" sldId="407"/>
        </pc:sldMkLst>
        <pc:spChg chg="mod">
          <ac:chgData name="Borja" userId="32daf780-252a-4cc8-9375-e1e40ac47417" providerId="ADAL" clId="{DCCF09C8-09C8-4653-8EAD-A0A6483B2755}" dt="2023-09-09T09:37:16.496" v="8541" actId="1076"/>
          <ac:spMkLst>
            <pc:docMk/>
            <pc:sldMk cId="3028197682" sldId="407"/>
            <ac:spMk id="2" creationId="{00000000-0000-0000-0000-000000000000}"/>
          </ac:spMkLst>
        </pc:spChg>
        <pc:spChg chg="mod">
          <ac:chgData name="Borja" userId="32daf780-252a-4cc8-9375-e1e40ac47417" providerId="ADAL" clId="{DCCF09C8-09C8-4653-8EAD-A0A6483B2755}" dt="2023-09-09T09:37:07.997" v="8536" actId="403"/>
          <ac:spMkLst>
            <pc:docMk/>
            <pc:sldMk cId="3028197682" sldId="407"/>
            <ac:spMk id="3" creationId="{00000000-0000-0000-0000-000000000000}"/>
          </ac:spMkLst>
        </pc:spChg>
        <pc:spChg chg="mod">
          <ac:chgData name="Borja" userId="32daf780-252a-4cc8-9375-e1e40ac47417" providerId="ADAL" clId="{DCCF09C8-09C8-4653-8EAD-A0A6483B2755}" dt="2023-09-09T09:37:49.923" v="8590" actId="14100"/>
          <ac:spMkLst>
            <pc:docMk/>
            <pc:sldMk cId="3028197682" sldId="407"/>
            <ac:spMk id="4" creationId="{00000000-0000-0000-0000-000000000000}"/>
          </ac:spMkLst>
        </pc:spChg>
        <pc:picChg chg="add mod">
          <ac:chgData name="Borja" userId="32daf780-252a-4cc8-9375-e1e40ac47417" providerId="ADAL" clId="{DCCF09C8-09C8-4653-8EAD-A0A6483B2755}" dt="2023-09-09T09:37:32.089" v="8543" actId="1076"/>
          <ac:picMkLst>
            <pc:docMk/>
            <pc:sldMk cId="3028197682" sldId="407"/>
            <ac:picMk id="6" creationId="{E79BCCC9-AC27-0EB2-BF8E-9FB58C1E4D39}"/>
          </ac:picMkLst>
        </pc:picChg>
        <pc:picChg chg="del">
          <ac:chgData name="Borja" userId="32daf780-252a-4cc8-9375-e1e40ac47417" providerId="ADAL" clId="{DCCF09C8-09C8-4653-8EAD-A0A6483B2755}" dt="2023-09-09T09:35:57.553" v="8513" actId="478"/>
          <ac:picMkLst>
            <pc:docMk/>
            <pc:sldMk cId="3028197682" sldId="407"/>
            <ac:picMk id="8" creationId="{00000000-0000-0000-0000-000000000000}"/>
          </ac:picMkLst>
        </pc:picChg>
      </pc:sldChg>
      <pc:sldChg chg="del">
        <pc:chgData name="Borja" userId="32daf780-252a-4cc8-9375-e1e40ac47417" providerId="ADAL" clId="{DCCF09C8-09C8-4653-8EAD-A0A6483B2755}" dt="2023-09-08T11:20:59.992" v="2160" actId="2696"/>
        <pc:sldMkLst>
          <pc:docMk/>
          <pc:sldMk cId="2809116991" sldId="421"/>
        </pc:sldMkLst>
      </pc:sldChg>
      <pc:sldChg chg="del">
        <pc:chgData name="Borja" userId="32daf780-252a-4cc8-9375-e1e40ac47417" providerId="ADAL" clId="{DCCF09C8-09C8-4653-8EAD-A0A6483B2755}" dt="2023-09-08T11:20:59.992" v="2160" actId="2696"/>
        <pc:sldMkLst>
          <pc:docMk/>
          <pc:sldMk cId="382403283" sldId="506"/>
        </pc:sldMkLst>
      </pc:sldChg>
      <pc:sldChg chg="addSp delSp modSp mod modNotesTx">
        <pc:chgData name="Borja" userId="32daf780-252a-4cc8-9375-e1e40ac47417" providerId="ADAL" clId="{DCCF09C8-09C8-4653-8EAD-A0A6483B2755}" dt="2023-09-09T09:49:46.574" v="8637" actId="1076"/>
        <pc:sldMkLst>
          <pc:docMk/>
          <pc:sldMk cId="3698916219" sldId="676"/>
        </pc:sldMkLst>
        <pc:spChg chg="mod">
          <ac:chgData name="Borja" userId="32daf780-252a-4cc8-9375-e1e40ac47417" providerId="ADAL" clId="{DCCF09C8-09C8-4653-8EAD-A0A6483B2755}" dt="2023-09-09T09:48:46.374" v="8630" actId="20577"/>
          <ac:spMkLst>
            <pc:docMk/>
            <pc:sldMk cId="3698916219" sldId="676"/>
            <ac:spMk id="2" creationId="{87B3F930-7576-0945-90A8-A6B2561EBDF8}"/>
          </ac:spMkLst>
        </pc:spChg>
        <pc:spChg chg="del">
          <ac:chgData name="Borja" userId="32daf780-252a-4cc8-9375-e1e40ac47417" providerId="ADAL" clId="{DCCF09C8-09C8-4653-8EAD-A0A6483B2755}" dt="2023-09-06T00:02:05.636" v="1155" actId="478"/>
          <ac:spMkLst>
            <pc:docMk/>
            <pc:sldMk cId="3698916219" sldId="676"/>
            <ac:spMk id="3" creationId="{0E4E00A0-732B-6B45-9545-584A8E704A57}"/>
          </ac:spMkLst>
        </pc:spChg>
        <pc:spChg chg="add del mod">
          <ac:chgData name="Borja" userId="32daf780-252a-4cc8-9375-e1e40ac47417" providerId="ADAL" clId="{DCCF09C8-09C8-4653-8EAD-A0A6483B2755}" dt="2023-09-08T16:33:24.175" v="2394" actId="22"/>
          <ac:spMkLst>
            <pc:docMk/>
            <pc:sldMk cId="3698916219" sldId="676"/>
            <ac:spMk id="3" creationId="{F590CCA4-CDA7-AE61-477D-ED8A5C21700D}"/>
          </ac:spMkLst>
        </pc:spChg>
        <pc:spChg chg="add mod">
          <ac:chgData name="Borja" userId="32daf780-252a-4cc8-9375-e1e40ac47417" providerId="ADAL" clId="{DCCF09C8-09C8-4653-8EAD-A0A6483B2755}" dt="2023-09-09T09:49:46.574" v="8637" actId="1076"/>
          <ac:spMkLst>
            <pc:docMk/>
            <pc:sldMk cId="3698916219" sldId="676"/>
            <ac:spMk id="7" creationId="{AF6E4F4C-4BCB-E826-DC5C-D6C5DFD76C8F}"/>
          </ac:spMkLst>
        </pc:spChg>
        <pc:spChg chg="del">
          <ac:chgData name="Borja" userId="32daf780-252a-4cc8-9375-e1e40ac47417" providerId="ADAL" clId="{DCCF09C8-09C8-4653-8EAD-A0A6483B2755}" dt="2023-09-08T16:31:28.865" v="2387"/>
          <ac:spMkLst>
            <pc:docMk/>
            <pc:sldMk cId="3698916219" sldId="676"/>
            <ac:spMk id="8" creationId="{A49ED2FA-9BD0-497F-96A5-481C8B06D140}"/>
          </ac:spMkLst>
        </pc:spChg>
        <pc:spChg chg="add del mod">
          <ac:chgData name="Borja" userId="32daf780-252a-4cc8-9375-e1e40ac47417" providerId="ADAL" clId="{DCCF09C8-09C8-4653-8EAD-A0A6483B2755}" dt="2023-09-08T16:45:06.496" v="2867" actId="478"/>
          <ac:spMkLst>
            <pc:docMk/>
            <pc:sldMk cId="3698916219" sldId="676"/>
            <ac:spMk id="10" creationId="{D8EA1A52-0D0B-2F53-908D-2AB475F79D35}"/>
          </ac:spMkLst>
        </pc:spChg>
        <pc:spChg chg="add mod">
          <ac:chgData name="Borja" userId="32daf780-252a-4cc8-9375-e1e40ac47417" providerId="ADAL" clId="{DCCF09C8-09C8-4653-8EAD-A0A6483B2755}" dt="2023-09-08T16:53:12.076" v="3014" actId="14100"/>
          <ac:spMkLst>
            <pc:docMk/>
            <pc:sldMk cId="3698916219" sldId="676"/>
            <ac:spMk id="11" creationId="{37703DFE-3A2B-3517-923D-84A11095E6B2}"/>
          </ac:spMkLst>
        </pc:spChg>
        <pc:picChg chg="del">
          <ac:chgData name="Borja" userId="32daf780-252a-4cc8-9375-e1e40ac47417" providerId="ADAL" clId="{DCCF09C8-09C8-4653-8EAD-A0A6483B2755}" dt="2023-09-06T00:02:03.856" v="1154" actId="478"/>
          <ac:picMkLst>
            <pc:docMk/>
            <pc:sldMk cId="3698916219" sldId="676"/>
            <ac:picMk id="4" creationId="{9223100B-BE86-45C0-AB11-9C47D29AA1E2}"/>
          </ac:picMkLst>
        </pc:picChg>
        <pc:picChg chg="add mod ord">
          <ac:chgData name="Borja" userId="32daf780-252a-4cc8-9375-e1e40ac47417" providerId="ADAL" clId="{DCCF09C8-09C8-4653-8EAD-A0A6483B2755}" dt="2023-09-09T09:49:28.313" v="8632" actId="1076"/>
          <ac:picMkLst>
            <pc:docMk/>
            <pc:sldMk cId="3698916219" sldId="676"/>
            <ac:picMk id="5" creationId="{07E3B95B-DDD9-D4FC-04B7-67A2E09BF7A9}"/>
          </ac:picMkLst>
        </pc:picChg>
        <pc:picChg chg="del">
          <ac:chgData name="Borja" userId="32daf780-252a-4cc8-9375-e1e40ac47417" providerId="ADAL" clId="{DCCF09C8-09C8-4653-8EAD-A0A6483B2755}" dt="2023-09-06T00:02:07.805" v="1156" actId="478"/>
          <ac:picMkLst>
            <pc:docMk/>
            <pc:sldMk cId="3698916219" sldId="676"/>
            <ac:picMk id="5" creationId="{64C955F7-6102-420F-B9FD-174A151D9985}"/>
          </ac:picMkLst>
        </pc:picChg>
        <pc:picChg chg="del">
          <ac:chgData name="Borja" userId="32daf780-252a-4cc8-9375-e1e40ac47417" providerId="ADAL" clId="{DCCF09C8-09C8-4653-8EAD-A0A6483B2755}" dt="2023-09-06T00:02:03.381" v="1153" actId="478"/>
          <ac:picMkLst>
            <pc:docMk/>
            <pc:sldMk cId="3698916219" sldId="676"/>
            <ac:picMk id="6" creationId="{5EA7C1AB-92F2-4833-AA0E-A256085F2689}"/>
          </ac:picMkLst>
        </pc:picChg>
        <pc:picChg chg="add mod">
          <ac:chgData name="Borja" userId="32daf780-252a-4cc8-9375-e1e40ac47417" providerId="ADAL" clId="{DCCF09C8-09C8-4653-8EAD-A0A6483B2755}" dt="2023-09-09T09:48:49.314" v="8631" actId="1076"/>
          <ac:picMkLst>
            <pc:docMk/>
            <pc:sldMk cId="3698916219" sldId="676"/>
            <ac:picMk id="12" creationId="{822791FB-747D-5D74-09C3-9A27C4D69F75}"/>
          </ac:picMkLst>
        </pc:picChg>
        <pc:picChg chg="add del mod">
          <ac:chgData name="Borja" userId="32daf780-252a-4cc8-9375-e1e40ac47417" providerId="ADAL" clId="{DCCF09C8-09C8-4653-8EAD-A0A6483B2755}" dt="2023-09-08T16:31:27.556" v="2386" actId="478"/>
          <ac:picMkLst>
            <pc:docMk/>
            <pc:sldMk cId="3698916219" sldId="676"/>
            <ac:picMk id="2050" creationId="{579DE329-A4C9-1D01-784A-9DA308A4FF0F}"/>
          </ac:picMkLst>
        </pc:picChg>
        <pc:picChg chg="add del mod">
          <ac:chgData name="Borja" userId="32daf780-252a-4cc8-9375-e1e40ac47417" providerId="ADAL" clId="{DCCF09C8-09C8-4653-8EAD-A0A6483B2755}" dt="2023-09-08T16:32:32.015" v="2391" actId="478"/>
          <ac:picMkLst>
            <pc:docMk/>
            <pc:sldMk cId="3698916219" sldId="676"/>
            <ac:picMk id="2052" creationId="{7A1D5B24-313E-55D7-B89A-44AE9774340A}"/>
          </ac:picMkLst>
        </pc:picChg>
        <pc:picChg chg="add del mod">
          <ac:chgData name="Borja" userId="32daf780-252a-4cc8-9375-e1e40ac47417" providerId="ADAL" clId="{DCCF09C8-09C8-4653-8EAD-A0A6483B2755}" dt="2023-09-08T16:32:35.005" v="2393"/>
          <ac:picMkLst>
            <pc:docMk/>
            <pc:sldMk cId="3698916219" sldId="676"/>
            <ac:picMk id="2054" creationId="{6F45784F-5116-D678-552B-A528C285D867}"/>
          </ac:picMkLst>
        </pc:picChg>
        <pc:picChg chg="add mod">
          <ac:chgData name="Borja" userId="32daf780-252a-4cc8-9375-e1e40ac47417" providerId="ADAL" clId="{DCCF09C8-09C8-4653-8EAD-A0A6483B2755}" dt="2023-09-08T16:53:09.615" v="3013" actId="14100"/>
          <ac:picMkLst>
            <pc:docMk/>
            <pc:sldMk cId="3698916219" sldId="676"/>
            <ac:picMk id="2056" creationId="{25FAC361-22F5-0382-3EF2-EB8726CC5088}"/>
          </ac:picMkLst>
        </pc:picChg>
      </pc:sldChg>
      <pc:sldChg chg="del">
        <pc:chgData name="Borja" userId="32daf780-252a-4cc8-9375-e1e40ac47417" providerId="ADAL" clId="{DCCF09C8-09C8-4653-8EAD-A0A6483B2755}" dt="2023-09-08T10:32:15.490" v="1401" actId="2696"/>
        <pc:sldMkLst>
          <pc:docMk/>
          <pc:sldMk cId="883402050" sldId="3005"/>
        </pc:sldMkLst>
      </pc:sldChg>
      <pc:sldChg chg="del">
        <pc:chgData name="Borja" userId="32daf780-252a-4cc8-9375-e1e40ac47417" providerId="ADAL" clId="{DCCF09C8-09C8-4653-8EAD-A0A6483B2755}" dt="2023-09-06T00:07:26.598" v="1392" actId="2696"/>
        <pc:sldMkLst>
          <pc:docMk/>
          <pc:sldMk cId="293951658" sldId="3016"/>
        </pc:sldMkLst>
      </pc:sldChg>
      <pc:sldChg chg="del">
        <pc:chgData name="Borja" userId="32daf780-252a-4cc8-9375-e1e40ac47417" providerId="ADAL" clId="{DCCF09C8-09C8-4653-8EAD-A0A6483B2755}" dt="2023-09-06T00:07:26.598" v="1392" actId="2696"/>
        <pc:sldMkLst>
          <pc:docMk/>
          <pc:sldMk cId="3745031904" sldId="3826"/>
        </pc:sldMkLst>
      </pc:sldChg>
      <pc:sldChg chg="delSp modSp add mod">
        <pc:chgData name="Borja" userId="32daf780-252a-4cc8-9375-e1e40ac47417" providerId="ADAL" clId="{DCCF09C8-09C8-4653-8EAD-A0A6483B2755}" dt="2023-09-08T20:05:16.875" v="5743" actId="5793"/>
        <pc:sldMkLst>
          <pc:docMk/>
          <pc:sldMk cId="591641773" sldId="3829"/>
        </pc:sldMkLst>
        <pc:spChg chg="mod">
          <ac:chgData name="Borja" userId="32daf780-252a-4cc8-9375-e1e40ac47417" providerId="ADAL" clId="{DCCF09C8-09C8-4653-8EAD-A0A6483B2755}" dt="2023-09-08T20:05:16.875" v="5743" actId="5793"/>
          <ac:spMkLst>
            <pc:docMk/>
            <pc:sldMk cId="591641773" sldId="3829"/>
            <ac:spMk id="5" creationId="{2343D4D4-FB76-427A-98A3-4B6B29494954}"/>
          </ac:spMkLst>
        </pc:spChg>
        <pc:spChg chg="del mod">
          <ac:chgData name="Borja" userId="32daf780-252a-4cc8-9375-e1e40ac47417" providerId="ADAL" clId="{DCCF09C8-09C8-4653-8EAD-A0A6483B2755}" dt="2023-09-08T20:05:11.820" v="5739" actId="478"/>
          <ac:spMkLst>
            <pc:docMk/>
            <pc:sldMk cId="591641773" sldId="3829"/>
            <ac:spMk id="6" creationId="{020E4270-B742-4C17-B791-B8DA9771F5E9}"/>
          </ac:spMkLst>
        </pc:spChg>
        <pc:spChg chg="del mod">
          <ac:chgData name="Borja" userId="32daf780-252a-4cc8-9375-e1e40ac47417" providerId="ADAL" clId="{DCCF09C8-09C8-4653-8EAD-A0A6483B2755}" dt="2023-09-08T20:05:01.261" v="5734" actId="478"/>
          <ac:spMkLst>
            <pc:docMk/>
            <pc:sldMk cId="591641773" sldId="3829"/>
            <ac:spMk id="16" creationId="{5327D609-44A4-4CD2-AF0E-473CAEB97321}"/>
          </ac:spMkLst>
        </pc:spChg>
      </pc:sldChg>
      <pc:sldChg chg="del">
        <pc:chgData name="Borja" userId="32daf780-252a-4cc8-9375-e1e40ac47417" providerId="ADAL" clId="{DCCF09C8-09C8-4653-8EAD-A0A6483B2755}" dt="2023-09-06T00:07:26.598" v="1392" actId="2696"/>
        <pc:sldMkLst>
          <pc:docMk/>
          <pc:sldMk cId="2683074131" sldId="3839"/>
        </pc:sldMkLst>
      </pc:sldChg>
      <pc:sldChg chg="del">
        <pc:chgData name="Borja" userId="32daf780-252a-4cc8-9375-e1e40ac47417" providerId="ADAL" clId="{DCCF09C8-09C8-4653-8EAD-A0A6483B2755}" dt="2023-09-06T00:07:26.598" v="1392" actId="2696"/>
        <pc:sldMkLst>
          <pc:docMk/>
          <pc:sldMk cId="1441936446" sldId="3851"/>
        </pc:sldMkLst>
      </pc:sldChg>
      <pc:sldChg chg="addSp delSp modSp mod ord modNotesTx">
        <pc:chgData name="Borja" userId="32daf780-252a-4cc8-9375-e1e40ac47417" providerId="ADAL" clId="{DCCF09C8-09C8-4653-8EAD-A0A6483B2755}" dt="2023-09-09T15:06:02.354" v="11044" actId="113"/>
        <pc:sldMkLst>
          <pc:docMk/>
          <pc:sldMk cId="2566616646" sldId="3921"/>
        </pc:sldMkLst>
        <pc:spChg chg="mod">
          <ac:chgData name="Borja" userId="32daf780-252a-4cc8-9375-e1e40ac47417" providerId="ADAL" clId="{DCCF09C8-09C8-4653-8EAD-A0A6483B2755}" dt="2023-09-08T11:20:22.913" v="2159" actId="207"/>
          <ac:spMkLst>
            <pc:docMk/>
            <pc:sldMk cId="2566616646" sldId="3921"/>
            <ac:spMk id="2" creationId="{600618E5-5E94-4A2D-BDCA-42D32FFAF749}"/>
          </ac:spMkLst>
        </pc:spChg>
        <pc:spChg chg="del">
          <ac:chgData name="Borja" userId="32daf780-252a-4cc8-9375-e1e40ac47417" providerId="ADAL" clId="{DCCF09C8-09C8-4653-8EAD-A0A6483B2755}" dt="2023-09-08T11:07:37.080" v="2049"/>
          <ac:spMkLst>
            <pc:docMk/>
            <pc:sldMk cId="2566616646" sldId="3921"/>
            <ac:spMk id="4" creationId="{BA755AAD-400A-41BE-B03F-44018C2A417F}"/>
          </ac:spMkLst>
        </pc:spChg>
        <pc:spChg chg="add del mod">
          <ac:chgData name="Borja" userId="32daf780-252a-4cc8-9375-e1e40ac47417" providerId="ADAL" clId="{DCCF09C8-09C8-4653-8EAD-A0A6483B2755}" dt="2023-09-08T11:12:24.141" v="2062" actId="478"/>
          <ac:spMkLst>
            <pc:docMk/>
            <pc:sldMk cId="2566616646" sldId="3921"/>
            <ac:spMk id="5" creationId="{D6939F13-75A4-9F11-665D-0FB1E46ABCD4}"/>
          </ac:spMkLst>
        </pc:spChg>
        <pc:spChg chg="add del mod">
          <ac:chgData name="Borja" userId="32daf780-252a-4cc8-9375-e1e40ac47417" providerId="ADAL" clId="{DCCF09C8-09C8-4653-8EAD-A0A6483B2755}" dt="2023-09-08T11:12:31.330" v="2064"/>
          <ac:spMkLst>
            <pc:docMk/>
            <pc:sldMk cId="2566616646" sldId="3921"/>
            <ac:spMk id="6" creationId="{0355999E-BEF9-027C-7D60-DA1FAD23E5AB}"/>
          </ac:spMkLst>
        </pc:spChg>
        <pc:spChg chg="add del mod">
          <ac:chgData name="Borja" userId="32daf780-252a-4cc8-9375-e1e40ac47417" providerId="ADAL" clId="{DCCF09C8-09C8-4653-8EAD-A0A6483B2755}" dt="2023-09-08T11:14:23.929" v="2098" actId="478"/>
          <ac:spMkLst>
            <pc:docMk/>
            <pc:sldMk cId="2566616646" sldId="3921"/>
            <ac:spMk id="12" creationId="{EB21AB91-6A90-24E3-224E-45CA46D972B2}"/>
          </ac:spMkLst>
        </pc:spChg>
        <pc:spChg chg="add del mod">
          <ac:chgData name="Borja" userId="32daf780-252a-4cc8-9375-e1e40ac47417" providerId="ADAL" clId="{DCCF09C8-09C8-4653-8EAD-A0A6483B2755}" dt="2023-09-08T11:14:25.153" v="2099" actId="478"/>
          <ac:spMkLst>
            <pc:docMk/>
            <pc:sldMk cId="2566616646" sldId="3921"/>
            <ac:spMk id="13" creationId="{7B976A7D-6A00-E328-D8B6-FB855F46573B}"/>
          </ac:spMkLst>
        </pc:spChg>
        <pc:spChg chg="add del mod">
          <ac:chgData name="Borja" userId="32daf780-252a-4cc8-9375-e1e40ac47417" providerId="ADAL" clId="{DCCF09C8-09C8-4653-8EAD-A0A6483B2755}" dt="2023-09-08T11:14:28.223" v="2101"/>
          <ac:spMkLst>
            <pc:docMk/>
            <pc:sldMk cId="2566616646" sldId="3921"/>
            <ac:spMk id="14" creationId="{965F92CF-379A-B79C-8353-4B1E715B1619}"/>
          </ac:spMkLst>
        </pc:spChg>
        <pc:spChg chg="add del mod">
          <ac:chgData name="Borja" userId="32daf780-252a-4cc8-9375-e1e40ac47417" providerId="ADAL" clId="{DCCF09C8-09C8-4653-8EAD-A0A6483B2755}" dt="2023-09-08T11:14:37.995" v="2103"/>
          <ac:spMkLst>
            <pc:docMk/>
            <pc:sldMk cId="2566616646" sldId="3921"/>
            <ac:spMk id="15" creationId="{268D39C1-F030-F0AD-53DC-16E5F4CDF659}"/>
          </ac:spMkLst>
        </pc:spChg>
        <pc:spChg chg="add del mod">
          <ac:chgData name="Borja" userId="32daf780-252a-4cc8-9375-e1e40ac47417" providerId="ADAL" clId="{DCCF09C8-09C8-4653-8EAD-A0A6483B2755}" dt="2023-09-08T11:14:37.995" v="2103"/>
          <ac:spMkLst>
            <pc:docMk/>
            <pc:sldMk cId="2566616646" sldId="3921"/>
            <ac:spMk id="16" creationId="{A6970492-281D-1B6B-626D-7FC36881D389}"/>
          </ac:spMkLst>
        </pc:spChg>
        <pc:spChg chg="add del mod">
          <ac:chgData name="Borja" userId="32daf780-252a-4cc8-9375-e1e40ac47417" providerId="ADAL" clId="{DCCF09C8-09C8-4653-8EAD-A0A6483B2755}" dt="2023-09-08T11:14:37.995" v="2103"/>
          <ac:spMkLst>
            <pc:docMk/>
            <pc:sldMk cId="2566616646" sldId="3921"/>
            <ac:spMk id="17" creationId="{B2397D65-4626-C4C2-93B6-E968D39CE2BE}"/>
          </ac:spMkLst>
        </pc:spChg>
        <pc:spChg chg="add del mod">
          <ac:chgData name="Borja" userId="32daf780-252a-4cc8-9375-e1e40ac47417" providerId="ADAL" clId="{DCCF09C8-09C8-4653-8EAD-A0A6483B2755}" dt="2023-09-08T11:14:37.995" v="2103"/>
          <ac:spMkLst>
            <pc:docMk/>
            <pc:sldMk cId="2566616646" sldId="3921"/>
            <ac:spMk id="18" creationId="{28C0FE60-FC75-A730-80AB-051980C94EBA}"/>
          </ac:spMkLst>
        </pc:spChg>
        <pc:spChg chg="add del mod">
          <ac:chgData name="Borja" userId="32daf780-252a-4cc8-9375-e1e40ac47417" providerId="ADAL" clId="{DCCF09C8-09C8-4653-8EAD-A0A6483B2755}" dt="2023-09-08T11:14:37.995" v="2103"/>
          <ac:spMkLst>
            <pc:docMk/>
            <pc:sldMk cId="2566616646" sldId="3921"/>
            <ac:spMk id="19" creationId="{61BBEA6F-4000-60DB-4CEB-B10FD9CD86A4}"/>
          </ac:spMkLst>
        </pc:spChg>
        <pc:spChg chg="add del mod">
          <ac:chgData name="Borja" userId="32daf780-252a-4cc8-9375-e1e40ac47417" providerId="ADAL" clId="{DCCF09C8-09C8-4653-8EAD-A0A6483B2755}" dt="2023-09-08T11:14:37.995" v="2103"/>
          <ac:spMkLst>
            <pc:docMk/>
            <pc:sldMk cId="2566616646" sldId="3921"/>
            <ac:spMk id="20" creationId="{10C0EF46-6200-AE6E-CE0B-1630453990CA}"/>
          </ac:spMkLst>
        </pc:spChg>
        <pc:spChg chg="add del mod">
          <ac:chgData name="Borja" userId="32daf780-252a-4cc8-9375-e1e40ac47417" providerId="ADAL" clId="{DCCF09C8-09C8-4653-8EAD-A0A6483B2755}" dt="2023-09-08T11:14:37.995" v="2103"/>
          <ac:spMkLst>
            <pc:docMk/>
            <pc:sldMk cId="2566616646" sldId="3921"/>
            <ac:spMk id="21" creationId="{BEEC82E0-0504-EEDA-F4A3-357FE4B21161}"/>
          </ac:spMkLst>
        </pc:spChg>
        <pc:spChg chg="add del mod">
          <ac:chgData name="Borja" userId="32daf780-252a-4cc8-9375-e1e40ac47417" providerId="ADAL" clId="{DCCF09C8-09C8-4653-8EAD-A0A6483B2755}" dt="2023-09-08T11:14:37.995" v="2103"/>
          <ac:spMkLst>
            <pc:docMk/>
            <pc:sldMk cId="2566616646" sldId="3921"/>
            <ac:spMk id="22" creationId="{463EFAB4-9AB2-009E-1DB6-6D62722161AB}"/>
          </ac:spMkLst>
        </pc:spChg>
        <pc:spChg chg="add del mod">
          <ac:chgData name="Borja" userId="32daf780-252a-4cc8-9375-e1e40ac47417" providerId="ADAL" clId="{DCCF09C8-09C8-4653-8EAD-A0A6483B2755}" dt="2023-09-08T11:14:37.995" v="2103"/>
          <ac:spMkLst>
            <pc:docMk/>
            <pc:sldMk cId="2566616646" sldId="3921"/>
            <ac:spMk id="23" creationId="{E3F7128E-0F13-462D-E51B-87A90CFB11D1}"/>
          </ac:spMkLst>
        </pc:spChg>
        <pc:spChg chg="add del mod">
          <ac:chgData name="Borja" userId="32daf780-252a-4cc8-9375-e1e40ac47417" providerId="ADAL" clId="{DCCF09C8-09C8-4653-8EAD-A0A6483B2755}" dt="2023-09-08T11:14:37.995" v="2103"/>
          <ac:spMkLst>
            <pc:docMk/>
            <pc:sldMk cId="2566616646" sldId="3921"/>
            <ac:spMk id="24" creationId="{EBB07ED3-8C82-9A68-C4CA-062D9C9D866F}"/>
          </ac:spMkLst>
        </pc:spChg>
        <pc:spChg chg="add del mod">
          <ac:chgData name="Borja" userId="32daf780-252a-4cc8-9375-e1e40ac47417" providerId="ADAL" clId="{DCCF09C8-09C8-4653-8EAD-A0A6483B2755}" dt="2023-09-08T11:14:37.995" v="2103"/>
          <ac:spMkLst>
            <pc:docMk/>
            <pc:sldMk cId="2566616646" sldId="3921"/>
            <ac:spMk id="25" creationId="{301BD947-DDD0-8B8E-D34B-719850F8F3E3}"/>
          </ac:spMkLst>
        </pc:spChg>
        <pc:spChg chg="add del mod">
          <ac:chgData name="Borja" userId="32daf780-252a-4cc8-9375-e1e40ac47417" providerId="ADAL" clId="{DCCF09C8-09C8-4653-8EAD-A0A6483B2755}" dt="2023-09-08T11:14:37.995" v="2103"/>
          <ac:spMkLst>
            <pc:docMk/>
            <pc:sldMk cId="2566616646" sldId="3921"/>
            <ac:spMk id="27" creationId="{66ACBB20-466B-05C8-0AF9-F0B3C83F0A49}"/>
          </ac:spMkLst>
        </pc:spChg>
        <pc:spChg chg="add del mod">
          <ac:chgData name="Borja" userId="32daf780-252a-4cc8-9375-e1e40ac47417" providerId="ADAL" clId="{DCCF09C8-09C8-4653-8EAD-A0A6483B2755}" dt="2023-09-08T11:14:37.995" v="2103"/>
          <ac:spMkLst>
            <pc:docMk/>
            <pc:sldMk cId="2566616646" sldId="3921"/>
            <ac:spMk id="37" creationId="{ACEDE862-8C54-6335-FE98-93BA6D386D09}"/>
          </ac:spMkLst>
        </pc:spChg>
        <pc:spChg chg="del">
          <ac:chgData name="Borja" userId="32daf780-252a-4cc8-9375-e1e40ac47417" providerId="ADAL" clId="{DCCF09C8-09C8-4653-8EAD-A0A6483B2755}" dt="2023-09-08T11:07:35.107" v="2048" actId="478"/>
          <ac:spMkLst>
            <pc:docMk/>
            <pc:sldMk cId="2566616646" sldId="3921"/>
            <ac:spMk id="46" creationId="{FA3E032C-7E53-46CC-A3C0-F81ADEC35904}"/>
          </ac:spMkLst>
        </pc:spChg>
        <pc:spChg chg="del">
          <ac:chgData name="Borja" userId="32daf780-252a-4cc8-9375-e1e40ac47417" providerId="ADAL" clId="{DCCF09C8-09C8-4653-8EAD-A0A6483B2755}" dt="2023-09-08T11:07:33.267" v="2047" actId="478"/>
          <ac:spMkLst>
            <pc:docMk/>
            <pc:sldMk cId="2566616646" sldId="3921"/>
            <ac:spMk id="56" creationId="{539DBFCD-6D16-448B-8003-74ED4EB7D1C0}"/>
          </ac:spMkLst>
        </pc:spChg>
        <pc:spChg chg="add del mod">
          <ac:chgData name="Borja" userId="32daf780-252a-4cc8-9375-e1e40ac47417" providerId="ADAL" clId="{DCCF09C8-09C8-4653-8EAD-A0A6483B2755}" dt="2023-09-08T11:14:37.995" v="2103"/>
          <ac:spMkLst>
            <pc:docMk/>
            <pc:sldMk cId="2566616646" sldId="3921"/>
            <ac:spMk id="57" creationId="{2DA0A2CA-C2A8-3156-A99D-0B5A475B5C3F}"/>
          </ac:spMkLst>
        </pc:spChg>
        <pc:spChg chg="add del mod">
          <ac:chgData name="Borja" userId="32daf780-252a-4cc8-9375-e1e40ac47417" providerId="ADAL" clId="{DCCF09C8-09C8-4653-8EAD-A0A6483B2755}" dt="2023-09-08T11:14:37.995" v="2103"/>
          <ac:spMkLst>
            <pc:docMk/>
            <pc:sldMk cId="2566616646" sldId="3921"/>
            <ac:spMk id="59" creationId="{2C3D6101-F188-8941-D0F5-E10397E05BF8}"/>
          </ac:spMkLst>
        </pc:spChg>
        <pc:spChg chg="add mod">
          <ac:chgData name="Borja" userId="32daf780-252a-4cc8-9375-e1e40ac47417" providerId="ADAL" clId="{DCCF09C8-09C8-4653-8EAD-A0A6483B2755}" dt="2023-09-08T11:14:44.999" v="2105" actId="1076"/>
          <ac:spMkLst>
            <pc:docMk/>
            <pc:sldMk cId="2566616646" sldId="3921"/>
            <ac:spMk id="60" creationId="{781C42EA-F9E3-4993-9212-3692EBC1EC6B}"/>
          </ac:spMkLst>
        </pc:spChg>
        <pc:spChg chg="add mod">
          <ac:chgData name="Borja" userId="32daf780-252a-4cc8-9375-e1e40ac47417" providerId="ADAL" clId="{DCCF09C8-09C8-4653-8EAD-A0A6483B2755}" dt="2023-09-08T11:14:44.999" v="2105" actId="1076"/>
          <ac:spMkLst>
            <pc:docMk/>
            <pc:sldMk cId="2566616646" sldId="3921"/>
            <ac:spMk id="61" creationId="{A6A6F934-D485-FF30-22A9-FCBB36D64A39}"/>
          </ac:spMkLst>
        </pc:spChg>
        <pc:spChg chg="add mod">
          <ac:chgData name="Borja" userId="32daf780-252a-4cc8-9375-e1e40ac47417" providerId="ADAL" clId="{DCCF09C8-09C8-4653-8EAD-A0A6483B2755}" dt="2023-09-08T11:14:44.999" v="2105" actId="1076"/>
          <ac:spMkLst>
            <pc:docMk/>
            <pc:sldMk cId="2566616646" sldId="3921"/>
            <ac:spMk id="62" creationId="{CD1436F2-34A0-40F0-9D30-AE2B4A7C1D5E}"/>
          </ac:spMkLst>
        </pc:spChg>
        <pc:spChg chg="add mod">
          <ac:chgData name="Borja" userId="32daf780-252a-4cc8-9375-e1e40ac47417" providerId="ADAL" clId="{DCCF09C8-09C8-4653-8EAD-A0A6483B2755}" dt="2023-09-08T11:14:44.999" v="2105" actId="1076"/>
          <ac:spMkLst>
            <pc:docMk/>
            <pc:sldMk cId="2566616646" sldId="3921"/>
            <ac:spMk id="63" creationId="{2030B912-92DD-7185-A16D-67799E2B4D2F}"/>
          </ac:spMkLst>
        </pc:spChg>
        <pc:spChg chg="add mod">
          <ac:chgData name="Borja" userId="32daf780-252a-4cc8-9375-e1e40ac47417" providerId="ADAL" clId="{DCCF09C8-09C8-4653-8EAD-A0A6483B2755}" dt="2023-09-08T11:14:44.999" v="2105" actId="1076"/>
          <ac:spMkLst>
            <pc:docMk/>
            <pc:sldMk cId="2566616646" sldId="3921"/>
            <ac:spMk id="1024" creationId="{90F7A854-F409-2239-F388-69952AA88BD2}"/>
          </ac:spMkLst>
        </pc:spChg>
        <pc:spChg chg="add mod">
          <ac:chgData name="Borja" userId="32daf780-252a-4cc8-9375-e1e40ac47417" providerId="ADAL" clId="{DCCF09C8-09C8-4653-8EAD-A0A6483B2755}" dt="2023-09-08T11:14:44.999" v="2105" actId="1076"/>
          <ac:spMkLst>
            <pc:docMk/>
            <pc:sldMk cId="2566616646" sldId="3921"/>
            <ac:spMk id="1025" creationId="{C7C7FF91-D47B-C59A-0725-C3715FDFF37E}"/>
          </ac:spMkLst>
        </pc:spChg>
        <pc:spChg chg="add mod">
          <ac:chgData name="Borja" userId="32daf780-252a-4cc8-9375-e1e40ac47417" providerId="ADAL" clId="{DCCF09C8-09C8-4653-8EAD-A0A6483B2755}" dt="2023-09-08T11:14:44.999" v="2105" actId="1076"/>
          <ac:spMkLst>
            <pc:docMk/>
            <pc:sldMk cId="2566616646" sldId="3921"/>
            <ac:spMk id="1027" creationId="{C47B0E71-8930-6A1F-2C1B-C52785D7F1A3}"/>
          </ac:spMkLst>
        </pc:spChg>
        <pc:spChg chg="add mod">
          <ac:chgData name="Borja" userId="32daf780-252a-4cc8-9375-e1e40ac47417" providerId="ADAL" clId="{DCCF09C8-09C8-4653-8EAD-A0A6483B2755}" dt="2023-09-08T11:14:44.999" v="2105" actId="1076"/>
          <ac:spMkLst>
            <pc:docMk/>
            <pc:sldMk cId="2566616646" sldId="3921"/>
            <ac:spMk id="1028" creationId="{4126687E-022C-7E40-6D55-1BC125F02867}"/>
          </ac:spMkLst>
        </pc:spChg>
        <pc:spChg chg="add mod">
          <ac:chgData name="Borja" userId="32daf780-252a-4cc8-9375-e1e40ac47417" providerId="ADAL" clId="{DCCF09C8-09C8-4653-8EAD-A0A6483B2755}" dt="2023-09-08T11:14:44.999" v="2105" actId="1076"/>
          <ac:spMkLst>
            <pc:docMk/>
            <pc:sldMk cId="2566616646" sldId="3921"/>
            <ac:spMk id="1029" creationId="{288B879B-E9E4-DCC2-F32B-E3165FDEB66E}"/>
          </ac:spMkLst>
        </pc:spChg>
        <pc:spChg chg="add mod">
          <ac:chgData name="Borja" userId="32daf780-252a-4cc8-9375-e1e40ac47417" providerId="ADAL" clId="{DCCF09C8-09C8-4653-8EAD-A0A6483B2755}" dt="2023-09-08T11:14:44.999" v="2105" actId="1076"/>
          <ac:spMkLst>
            <pc:docMk/>
            <pc:sldMk cId="2566616646" sldId="3921"/>
            <ac:spMk id="1030" creationId="{E9F6FECF-8848-FF28-08F5-12C5E33E9D23}"/>
          </ac:spMkLst>
        </pc:spChg>
        <pc:spChg chg="add mod">
          <ac:chgData name="Borja" userId="32daf780-252a-4cc8-9375-e1e40ac47417" providerId="ADAL" clId="{DCCF09C8-09C8-4653-8EAD-A0A6483B2755}" dt="2023-09-08T11:14:44.999" v="2105" actId="1076"/>
          <ac:spMkLst>
            <pc:docMk/>
            <pc:sldMk cId="2566616646" sldId="3921"/>
            <ac:spMk id="1031" creationId="{FFE3E37C-F491-21E4-47FE-34EEF935A766}"/>
          </ac:spMkLst>
        </pc:spChg>
        <pc:spChg chg="add mod">
          <ac:chgData name="Borja" userId="32daf780-252a-4cc8-9375-e1e40ac47417" providerId="ADAL" clId="{DCCF09C8-09C8-4653-8EAD-A0A6483B2755}" dt="2023-09-08T11:17:51.597" v="2129" actId="207"/>
          <ac:spMkLst>
            <pc:docMk/>
            <pc:sldMk cId="2566616646" sldId="3921"/>
            <ac:spMk id="1033" creationId="{7F7BA26A-5859-7FCC-1020-4B8F77F0B501}"/>
          </ac:spMkLst>
        </pc:spChg>
        <pc:spChg chg="add mod">
          <ac:chgData name="Borja" userId="32daf780-252a-4cc8-9375-e1e40ac47417" providerId="ADAL" clId="{DCCF09C8-09C8-4653-8EAD-A0A6483B2755}" dt="2023-09-08T11:17:51.597" v="2129" actId="207"/>
          <ac:spMkLst>
            <pc:docMk/>
            <pc:sldMk cId="2566616646" sldId="3921"/>
            <ac:spMk id="1035" creationId="{A543A19C-0DD0-F1F3-C7B2-0054CDE98DC9}"/>
          </ac:spMkLst>
        </pc:spChg>
        <pc:spChg chg="add mod">
          <ac:chgData name="Borja" userId="32daf780-252a-4cc8-9375-e1e40ac47417" providerId="ADAL" clId="{DCCF09C8-09C8-4653-8EAD-A0A6483B2755}" dt="2023-09-08T11:17:51.597" v="2129" actId="207"/>
          <ac:spMkLst>
            <pc:docMk/>
            <pc:sldMk cId="2566616646" sldId="3921"/>
            <ac:spMk id="1037" creationId="{8730DC24-56B4-A25B-A348-2FE7922B5AF6}"/>
          </ac:spMkLst>
        </pc:spChg>
        <pc:spChg chg="add mod">
          <ac:chgData name="Borja" userId="32daf780-252a-4cc8-9375-e1e40ac47417" providerId="ADAL" clId="{DCCF09C8-09C8-4653-8EAD-A0A6483B2755}" dt="2023-09-08T11:17:51.597" v="2129" actId="207"/>
          <ac:spMkLst>
            <pc:docMk/>
            <pc:sldMk cId="2566616646" sldId="3921"/>
            <ac:spMk id="1039" creationId="{A619D129-95A7-53EF-67B4-308B3F201E02}"/>
          </ac:spMkLst>
        </pc:spChg>
        <pc:grpChg chg="del">
          <ac:chgData name="Borja" userId="32daf780-252a-4cc8-9375-e1e40ac47417" providerId="ADAL" clId="{DCCF09C8-09C8-4653-8EAD-A0A6483B2755}" dt="2023-09-08T11:07:30.235" v="2042" actId="478"/>
          <ac:grpSpMkLst>
            <pc:docMk/>
            <pc:sldMk cId="2566616646" sldId="3921"/>
            <ac:grpSpMk id="48" creationId="{DBD9EFF8-EA2B-49A4-AF8F-3D418253F6BD}"/>
          </ac:grpSpMkLst>
        </pc:grpChg>
        <pc:grpChg chg="del">
          <ac:chgData name="Borja" userId="32daf780-252a-4cc8-9375-e1e40ac47417" providerId="ADAL" clId="{DCCF09C8-09C8-4653-8EAD-A0A6483B2755}" dt="2023-09-08T11:07:30.648" v="2043" actId="478"/>
          <ac:grpSpMkLst>
            <pc:docMk/>
            <pc:sldMk cId="2566616646" sldId="3921"/>
            <ac:grpSpMk id="49" creationId="{C99DC784-00F8-4490-AF84-550363D21974}"/>
          </ac:grpSpMkLst>
        </pc:grpChg>
        <pc:grpChg chg="del">
          <ac:chgData name="Borja" userId="32daf780-252a-4cc8-9375-e1e40ac47417" providerId="ADAL" clId="{DCCF09C8-09C8-4653-8EAD-A0A6483B2755}" dt="2023-09-08T11:07:29.889" v="2041" actId="478"/>
          <ac:grpSpMkLst>
            <pc:docMk/>
            <pc:sldMk cId="2566616646" sldId="3921"/>
            <ac:grpSpMk id="50" creationId="{04C62EE1-3EA1-450C-91F5-72140FFBF605}"/>
          </ac:grpSpMkLst>
        </pc:grpChg>
        <pc:grpChg chg="del">
          <ac:chgData name="Borja" userId="32daf780-252a-4cc8-9375-e1e40ac47417" providerId="ADAL" clId="{DCCF09C8-09C8-4653-8EAD-A0A6483B2755}" dt="2023-09-08T11:07:29.093" v="2039" actId="478"/>
          <ac:grpSpMkLst>
            <pc:docMk/>
            <pc:sldMk cId="2566616646" sldId="3921"/>
            <ac:grpSpMk id="51" creationId="{6130E76D-B050-4007-95EE-DF4D2066AB1F}"/>
          </ac:grpSpMkLst>
        </pc:grpChg>
        <pc:grpChg chg="del">
          <ac:chgData name="Borja" userId="32daf780-252a-4cc8-9375-e1e40ac47417" providerId="ADAL" clId="{DCCF09C8-09C8-4653-8EAD-A0A6483B2755}" dt="2023-09-08T11:07:29.474" v="2040" actId="478"/>
          <ac:grpSpMkLst>
            <pc:docMk/>
            <pc:sldMk cId="2566616646" sldId="3921"/>
            <ac:grpSpMk id="52" creationId="{C60CE60A-0A33-41F9-8811-F09A5137244D}"/>
          </ac:grpSpMkLst>
        </pc:grpChg>
        <pc:grpChg chg="del">
          <ac:chgData name="Borja" userId="32daf780-252a-4cc8-9375-e1e40ac47417" providerId="ADAL" clId="{DCCF09C8-09C8-4653-8EAD-A0A6483B2755}" dt="2023-09-08T11:07:30.997" v="2044" actId="478"/>
          <ac:grpSpMkLst>
            <pc:docMk/>
            <pc:sldMk cId="2566616646" sldId="3921"/>
            <ac:grpSpMk id="53" creationId="{2A53E26C-0F74-4E57-BBE7-B639E9115B99}"/>
          </ac:grpSpMkLst>
        </pc:grpChg>
        <pc:picChg chg="add mod">
          <ac:chgData name="Borja" userId="32daf780-252a-4cc8-9375-e1e40ac47417" providerId="ADAL" clId="{DCCF09C8-09C8-4653-8EAD-A0A6483B2755}" dt="2023-09-08T11:14:17.935" v="2095" actId="1076"/>
          <ac:picMkLst>
            <pc:docMk/>
            <pc:sldMk cId="2566616646" sldId="3921"/>
            <ac:picMk id="8" creationId="{B97206A4-AF57-8227-9E26-603F0686A086}"/>
          </ac:picMkLst>
        </pc:picChg>
        <pc:picChg chg="add mod">
          <ac:chgData name="Borja" userId="32daf780-252a-4cc8-9375-e1e40ac47417" providerId="ADAL" clId="{DCCF09C8-09C8-4653-8EAD-A0A6483B2755}" dt="2023-09-08T11:14:22.001" v="2097" actId="14100"/>
          <ac:picMkLst>
            <pc:docMk/>
            <pc:sldMk cId="2566616646" sldId="3921"/>
            <ac:picMk id="10" creationId="{3DC57EF6-74FF-41BD-D972-698E37BA0F72}"/>
          </ac:picMkLst>
        </pc:picChg>
        <pc:picChg chg="del">
          <ac:chgData name="Borja" userId="32daf780-252a-4cc8-9375-e1e40ac47417" providerId="ADAL" clId="{DCCF09C8-09C8-4653-8EAD-A0A6483B2755}" dt="2023-09-08T11:07:31.899" v="2046" actId="478"/>
          <ac:picMkLst>
            <pc:docMk/>
            <pc:sldMk cId="2566616646" sldId="3921"/>
            <ac:picMk id="47" creationId="{2B60ECE9-9B43-43B8-87D6-F753E8D9C4AA}"/>
          </ac:picMkLst>
        </pc:picChg>
        <pc:picChg chg="del">
          <ac:chgData name="Borja" userId="32daf780-252a-4cc8-9375-e1e40ac47417" providerId="ADAL" clId="{DCCF09C8-09C8-4653-8EAD-A0A6483B2755}" dt="2023-09-08T11:07:31.397" v="2045" actId="478"/>
          <ac:picMkLst>
            <pc:docMk/>
            <pc:sldMk cId="2566616646" sldId="3921"/>
            <ac:picMk id="54" creationId="{42B90C89-0863-49E3-8814-A2C0E1B03CBD}"/>
          </ac:picMkLst>
        </pc:picChg>
        <pc:picChg chg="add del mod">
          <ac:chgData name="Borja" userId="32daf780-252a-4cc8-9375-e1e40ac47417" providerId="ADAL" clId="{DCCF09C8-09C8-4653-8EAD-A0A6483B2755}" dt="2023-09-08T11:12:16.910" v="2060" actId="478"/>
          <ac:picMkLst>
            <pc:docMk/>
            <pc:sldMk cId="2566616646" sldId="3921"/>
            <ac:picMk id="1026" creationId="{E34CBE26-5C2F-C3D4-CDD4-67F3E185E639}"/>
          </ac:picMkLst>
        </pc:picChg>
        <pc:cxnChg chg="add del mod">
          <ac:chgData name="Borja" userId="32daf780-252a-4cc8-9375-e1e40ac47417" providerId="ADAL" clId="{DCCF09C8-09C8-4653-8EAD-A0A6483B2755}" dt="2023-09-08T11:14:37.995" v="2103"/>
          <ac:cxnSpMkLst>
            <pc:docMk/>
            <pc:sldMk cId="2566616646" sldId="3921"/>
            <ac:cxnSpMk id="26" creationId="{4ED8137C-3188-5DA2-8FA0-6C199D1079C7}"/>
          </ac:cxnSpMkLst>
        </pc:cxnChg>
        <pc:cxnChg chg="add del mod">
          <ac:chgData name="Borja" userId="32daf780-252a-4cc8-9375-e1e40ac47417" providerId="ADAL" clId="{DCCF09C8-09C8-4653-8EAD-A0A6483B2755}" dt="2023-09-08T11:14:37.995" v="2103"/>
          <ac:cxnSpMkLst>
            <pc:docMk/>
            <pc:sldMk cId="2566616646" sldId="3921"/>
            <ac:cxnSpMk id="35" creationId="{187B58B2-6FC2-2D32-92D7-43177CC4570F}"/>
          </ac:cxnSpMkLst>
        </pc:cxnChg>
        <pc:cxnChg chg="add del mod">
          <ac:chgData name="Borja" userId="32daf780-252a-4cc8-9375-e1e40ac47417" providerId="ADAL" clId="{DCCF09C8-09C8-4653-8EAD-A0A6483B2755}" dt="2023-09-08T11:14:37.995" v="2103"/>
          <ac:cxnSpMkLst>
            <pc:docMk/>
            <pc:sldMk cId="2566616646" sldId="3921"/>
            <ac:cxnSpMk id="55" creationId="{5B9BBC6C-3845-543C-15F3-0858676C4717}"/>
          </ac:cxnSpMkLst>
        </pc:cxnChg>
        <pc:cxnChg chg="add del mod">
          <ac:chgData name="Borja" userId="32daf780-252a-4cc8-9375-e1e40ac47417" providerId="ADAL" clId="{DCCF09C8-09C8-4653-8EAD-A0A6483B2755}" dt="2023-09-08T11:14:37.995" v="2103"/>
          <ac:cxnSpMkLst>
            <pc:docMk/>
            <pc:sldMk cId="2566616646" sldId="3921"/>
            <ac:cxnSpMk id="58" creationId="{9CAC7B12-1A94-D3D4-68F6-F8AC18199C19}"/>
          </ac:cxnSpMkLst>
        </pc:cxnChg>
        <pc:cxnChg chg="add mod">
          <ac:chgData name="Borja" userId="32daf780-252a-4cc8-9375-e1e40ac47417" providerId="ADAL" clId="{DCCF09C8-09C8-4653-8EAD-A0A6483B2755}" dt="2023-09-08T11:14:44.999" v="2105" actId="1076"/>
          <ac:cxnSpMkLst>
            <pc:docMk/>
            <pc:sldMk cId="2566616646" sldId="3921"/>
            <ac:cxnSpMk id="1032" creationId="{BD6ACE5E-8A28-A6C3-9F4A-C20913FC828E}"/>
          </ac:cxnSpMkLst>
        </pc:cxnChg>
        <pc:cxnChg chg="add mod">
          <ac:chgData name="Borja" userId="32daf780-252a-4cc8-9375-e1e40ac47417" providerId="ADAL" clId="{DCCF09C8-09C8-4653-8EAD-A0A6483B2755}" dt="2023-09-08T11:14:44.999" v="2105" actId="1076"/>
          <ac:cxnSpMkLst>
            <pc:docMk/>
            <pc:sldMk cId="2566616646" sldId="3921"/>
            <ac:cxnSpMk id="1034" creationId="{F017254F-67C1-C621-2802-9330CFF8CC7D}"/>
          </ac:cxnSpMkLst>
        </pc:cxnChg>
        <pc:cxnChg chg="add mod">
          <ac:chgData name="Borja" userId="32daf780-252a-4cc8-9375-e1e40ac47417" providerId="ADAL" clId="{DCCF09C8-09C8-4653-8EAD-A0A6483B2755}" dt="2023-09-08T11:14:44.999" v="2105" actId="1076"/>
          <ac:cxnSpMkLst>
            <pc:docMk/>
            <pc:sldMk cId="2566616646" sldId="3921"/>
            <ac:cxnSpMk id="1036" creationId="{6A08EE0C-478C-9A3E-8617-D6F2CB4EDE45}"/>
          </ac:cxnSpMkLst>
        </pc:cxnChg>
        <pc:cxnChg chg="add mod">
          <ac:chgData name="Borja" userId="32daf780-252a-4cc8-9375-e1e40ac47417" providerId="ADAL" clId="{DCCF09C8-09C8-4653-8EAD-A0A6483B2755}" dt="2023-09-08T11:14:44.999" v="2105" actId="1076"/>
          <ac:cxnSpMkLst>
            <pc:docMk/>
            <pc:sldMk cId="2566616646" sldId="3921"/>
            <ac:cxnSpMk id="1038" creationId="{19621BDE-4574-C365-EE70-52E1D9F7D1AB}"/>
          </ac:cxnSpMkLst>
        </pc:cxnChg>
      </pc:sldChg>
      <pc:sldChg chg="addSp delSp modSp mod modNotesTx">
        <pc:chgData name="Borja" userId="32daf780-252a-4cc8-9375-e1e40ac47417" providerId="ADAL" clId="{DCCF09C8-09C8-4653-8EAD-A0A6483B2755}" dt="2023-09-08T10:54:43.053" v="1984" actId="1076"/>
        <pc:sldMkLst>
          <pc:docMk/>
          <pc:sldMk cId="4197581385" sldId="4007"/>
        </pc:sldMkLst>
        <pc:spChg chg="mod">
          <ac:chgData name="Borja" userId="32daf780-252a-4cc8-9375-e1e40ac47417" providerId="ADAL" clId="{DCCF09C8-09C8-4653-8EAD-A0A6483B2755}" dt="2023-09-08T10:50:12.672" v="1882" actId="1076"/>
          <ac:spMkLst>
            <pc:docMk/>
            <pc:sldMk cId="4197581385" sldId="4007"/>
            <ac:spMk id="6" creationId="{69D70307-FCAC-894D-9B97-357E3349877B}"/>
          </ac:spMkLst>
        </pc:spChg>
        <pc:spChg chg="del mod">
          <ac:chgData name="Borja" userId="32daf780-252a-4cc8-9375-e1e40ac47417" providerId="ADAL" clId="{DCCF09C8-09C8-4653-8EAD-A0A6483B2755}" dt="2023-09-08T10:50:48.339" v="1891" actId="478"/>
          <ac:spMkLst>
            <pc:docMk/>
            <pc:sldMk cId="4197581385" sldId="4007"/>
            <ac:spMk id="8" creationId="{64403FAC-F292-47DC-8713-A747C1C3C6F9}"/>
          </ac:spMkLst>
        </pc:spChg>
        <pc:spChg chg="mod">
          <ac:chgData name="Borja" userId="32daf780-252a-4cc8-9375-e1e40ac47417" providerId="ADAL" clId="{DCCF09C8-09C8-4653-8EAD-A0A6483B2755}" dt="2023-09-08T10:49:52.494" v="1875" actId="1076"/>
          <ac:spMkLst>
            <pc:docMk/>
            <pc:sldMk cId="4197581385" sldId="4007"/>
            <ac:spMk id="9" creationId="{A74871D1-6D77-B140-B39D-E4B8A607808E}"/>
          </ac:spMkLst>
        </pc:spChg>
        <pc:spChg chg="mod">
          <ac:chgData name="Borja" userId="32daf780-252a-4cc8-9375-e1e40ac47417" providerId="ADAL" clId="{DCCF09C8-09C8-4653-8EAD-A0A6483B2755}" dt="2023-09-08T10:49:40.015" v="1870" actId="1076"/>
          <ac:spMkLst>
            <pc:docMk/>
            <pc:sldMk cId="4197581385" sldId="4007"/>
            <ac:spMk id="10" creationId="{A1ABD933-C7DB-8947-8CEC-1AD12D7BF62C}"/>
          </ac:spMkLst>
        </pc:spChg>
        <pc:spChg chg="mod">
          <ac:chgData name="Borja" userId="32daf780-252a-4cc8-9375-e1e40ac47417" providerId="ADAL" clId="{DCCF09C8-09C8-4653-8EAD-A0A6483B2755}" dt="2023-09-08T10:49:15.409" v="1861" actId="1076"/>
          <ac:spMkLst>
            <pc:docMk/>
            <pc:sldMk cId="4197581385" sldId="4007"/>
            <ac:spMk id="11" creationId="{42BD036F-3769-1A44-94A4-BAD66985FCC2}"/>
          </ac:spMkLst>
        </pc:spChg>
        <pc:spChg chg="mod">
          <ac:chgData name="Borja" userId="32daf780-252a-4cc8-9375-e1e40ac47417" providerId="ADAL" clId="{DCCF09C8-09C8-4653-8EAD-A0A6483B2755}" dt="2023-09-08T10:48:53.884" v="1854" actId="1076"/>
          <ac:spMkLst>
            <pc:docMk/>
            <pc:sldMk cId="4197581385" sldId="4007"/>
            <ac:spMk id="12" creationId="{06DE451F-2F1F-D746-AB8E-A40ABAAD18E3}"/>
          </ac:spMkLst>
        </pc:spChg>
        <pc:spChg chg="del mod">
          <ac:chgData name="Borja" userId="32daf780-252a-4cc8-9375-e1e40ac47417" providerId="ADAL" clId="{DCCF09C8-09C8-4653-8EAD-A0A6483B2755}" dt="2023-09-08T10:54:05.603" v="1972" actId="478"/>
          <ac:spMkLst>
            <pc:docMk/>
            <pc:sldMk cId="4197581385" sldId="4007"/>
            <ac:spMk id="22" creationId="{A4B915B6-ACF8-42BD-9A60-BA4C9431250E}"/>
          </ac:spMkLst>
        </pc:spChg>
        <pc:spChg chg="add mod">
          <ac:chgData name="Borja" userId="32daf780-252a-4cc8-9375-e1e40ac47417" providerId="ADAL" clId="{DCCF09C8-09C8-4653-8EAD-A0A6483B2755}" dt="2023-09-08T10:54:27.077" v="1978" actId="14100"/>
          <ac:spMkLst>
            <pc:docMk/>
            <pc:sldMk cId="4197581385" sldId="4007"/>
            <ac:spMk id="40" creationId="{95E1FF90-16B6-3D1B-D156-E6A622A31A74}"/>
          </ac:spMkLst>
        </pc:spChg>
        <pc:spChg chg="mod">
          <ac:chgData name="Borja" userId="32daf780-252a-4cc8-9375-e1e40ac47417" providerId="ADAL" clId="{DCCF09C8-09C8-4653-8EAD-A0A6483B2755}" dt="2023-09-08T10:50:58.505" v="1894" actId="1076"/>
          <ac:spMkLst>
            <pc:docMk/>
            <pc:sldMk cId="4197581385" sldId="4007"/>
            <ac:spMk id="43" creationId="{AC4B2F01-7101-FD44-8E7F-E65721BDFE7B}"/>
          </ac:spMkLst>
        </pc:spChg>
        <pc:spChg chg="mod ord">
          <ac:chgData name="Borja" userId="32daf780-252a-4cc8-9375-e1e40ac47417" providerId="ADAL" clId="{DCCF09C8-09C8-4653-8EAD-A0A6483B2755}" dt="2023-09-08T10:54:43.053" v="1984" actId="1076"/>
          <ac:spMkLst>
            <pc:docMk/>
            <pc:sldMk cId="4197581385" sldId="4007"/>
            <ac:spMk id="44" creationId="{C95606F5-DA0E-C445-ADD3-30627FDC05B5}"/>
          </ac:spMkLst>
        </pc:spChg>
        <pc:spChg chg="add mod">
          <ac:chgData name="Borja" userId="32daf780-252a-4cc8-9375-e1e40ac47417" providerId="ADAL" clId="{DCCF09C8-09C8-4653-8EAD-A0A6483B2755}" dt="2023-09-08T10:54:39.035" v="1983" actId="1076"/>
          <ac:spMkLst>
            <pc:docMk/>
            <pc:sldMk cId="4197581385" sldId="4007"/>
            <ac:spMk id="50" creationId="{27605647-706B-7DD5-E386-F1403A0708C7}"/>
          </ac:spMkLst>
        </pc:spChg>
        <pc:spChg chg="mod">
          <ac:chgData name="Borja" userId="32daf780-252a-4cc8-9375-e1e40ac47417" providerId="ADAL" clId="{DCCF09C8-09C8-4653-8EAD-A0A6483B2755}" dt="2023-09-08T10:49:22.978" v="1864" actId="1076"/>
          <ac:spMkLst>
            <pc:docMk/>
            <pc:sldMk cId="4197581385" sldId="4007"/>
            <ac:spMk id="58" creationId="{DEDEB17A-587E-4748-8D0D-BE801BD68689}"/>
          </ac:spMkLst>
        </pc:spChg>
        <pc:picChg chg="mod ord">
          <ac:chgData name="Borja" userId="32daf780-252a-4cc8-9375-e1e40ac47417" providerId="ADAL" clId="{DCCF09C8-09C8-4653-8EAD-A0A6483B2755}" dt="2023-09-08T10:51:01.047" v="1895" actId="1076"/>
          <ac:picMkLst>
            <pc:docMk/>
            <pc:sldMk cId="4197581385" sldId="4007"/>
            <ac:picMk id="4" creationId="{309B87B1-3607-6C4A-94E2-BC96CAFCCE64}"/>
          </ac:picMkLst>
        </pc:picChg>
        <pc:picChg chg="mod">
          <ac:chgData name="Borja" userId="32daf780-252a-4cc8-9375-e1e40ac47417" providerId="ADAL" clId="{DCCF09C8-09C8-4653-8EAD-A0A6483B2755}" dt="2023-09-08T10:50:27.340" v="1886" actId="14100"/>
          <ac:picMkLst>
            <pc:docMk/>
            <pc:sldMk cId="4197581385" sldId="4007"/>
            <ac:picMk id="21" creationId="{70AD9B81-509B-134D-AC1A-C29C55016EAA}"/>
          </ac:picMkLst>
        </pc:picChg>
        <pc:picChg chg="mod">
          <ac:chgData name="Borja" userId="32daf780-252a-4cc8-9375-e1e40ac47417" providerId="ADAL" clId="{DCCF09C8-09C8-4653-8EAD-A0A6483B2755}" dt="2023-09-08T10:48:47.769" v="1852" actId="14100"/>
          <ac:picMkLst>
            <pc:docMk/>
            <pc:sldMk cId="4197581385" sldId="4007"/>
            <ac:picMk id="23" creationId="{51879ED1-2B5E-0B4F-81EA-4FCFD1892B7D}"/>
          </ac:picMkLst>
        </pc:picChg>
        <pc:picChg chg="add mod">
          <ac:chgData name="Borja" userId="32daf780-252a-4cc8-9375-e1e40ac47417" providerId="ADAL" clId="{DCCF09C8-09C8-4653-8EAD-A0A6483B2755}" dt="2023-09-08T10:54:35.128" v="1982" actId="14100"/>
          <ac:picMkLst>
            <pc:docMk/>
            <pc:sldMk cId="4197581385" sldId="4007"/>
            <ac:picMk id="42" creationId="{77C603D4-16AF-C087-DD61-9D35148484CC}"/>
          </ac:picMkLst>
        </pc:picChg>
        <pc:picChg chg="add del mod">
          <ac:chgData name="Borja" userId="32daf780-252a-4cc8-9375-e1e40ac47417" providerId="ADAL" clId="{DCCF09C8-09C8-4653-8EAD-A0A6483B2755}" dt="2023-09-08T10:54:01.218" v="1970" actId="478"/>
          <ac:picMkLst>
            <pc:docMk/>
            <pc:sldMk cId="4197581385" sldId="4007"/>
            <ac:picMk id="46" creationId="{76232803-F0DE-C8DA-5091-47624BF24F54}"/>
          </ac:picMkLst>
        </pc:picChg>
        <pc:picChg chg="add mod">
          <ac:chgData name="Borja" userId="32daf780-252a-4cc8-9375-e1e40ac47417" providerId="ADAL" clId="{DCCF09C8-09C8-4653-8EAD-A0A6483B2755}" dt="2023-09-08T10:54:31.445" v="1980" actId="14100"/>
          <ac:picMkLst>
            <pc:docMk/>
            <pc:sldMk cId="4197581385" sldId="4007"/>
            <ac:picMk id="48" creationId="{29B3F7D3-96AA-D30E-7602-3AD40D687D86}"/>
          </ac:picMkLst>
        </pc:picChg>
        <pc:picChg chg="mod">
          <ac:chgData name="Borja" userId="32daf780-252a-4cc8-9375-e1e40ac47417" providerId="ADAL" clId="{DCCF09C8-09C8-4653-8EAD-A0A6483B2755}" dt="2023-09-08T10:51:02.996" v="1896" actId="1076"/>
          <ac:picMkLst>
            <pc:docMk/>
            <pc:sldMk cId="4197581385" sldId="4007"/>
            <ac:picMk id="61" creationId="{67790B27-368D-CC44-8CE8-8D897C52EC0D}"/>
          </ac:picMkLst>
        </pc:picChg>
        <pc:picChg chg="mod">
          <ac:chgData name="Borja" userId="32daf780-252a-4cc8-9375-e1e40ac47417" providerId="ADAL" clId="{DCCF09C8-09C8-4653-8EAD-A0A6483B2755}" dt="2023-09-08T10:49:10.971" v="1860" actId="14100"/>
          <ac:picMkLst>
            <pc:docMk/>
            <pc:sldMk cId="4197581385" sldId="4007"/>
            <ac:picMk id="4100" creationId="{90C29516-43AF-3640-A67F-74D6546B7A4C}"/>
          </ac:picMkLst>
        </pc:picChg>
        <pc:picChg chg="mod">
          <ac:chgData name="Borja" userId="32daf780-252a-4cc8-9375-e1e40ac47417" providerId="ADAL" clId="{DCCF09C8-09C8-4653-8EAD-A0A6483B2755}" dt="2023-09-08T10:49:32.693" v="1867" actId="1076"/>
          <ac:picMkLst>
            <pc:docMk/>
            <pc:sldMk cId="4197581385" sldId="4007"/>
            <ac:picMk id="4102" creationId="{5AA94BE3-1B90-EF41-8D84-FE10D3DA5E1C}"/>
          </ac:picMkLst>
        </pc:picChg>
        <pc:picChg chg="mod">
          <ac:chgData name="Borja" userId="32daf780-252a-4cc8-9375-e1e40ac47417" providerId="ADAL" clId="{DCCF09C8-09C8-4653-8EAD-A0A6483B2755}" dt="2023-09-08T10:49:20.655" v="1863" actId="1076"/>
          <ac:picMkLst>
            <pc:docMk/>
            <pc:sldMk cId="4197581385" sldId="4007"/>
            <ac:picMk id="4104" creationId="{CD3B5588-B476-E843-B396-D12CF006854D}"/>
          </ac:picMkLst>
        </pc:picChg>
        <pc:cxnChg chg="mod">
          <ac:chgData name="Borja" userId="32daf780-252a-4cc8-9375-e1e40ac47417" providerId="ADAL" clId="{DCCF09C8-09C8-4653-8EAD-A0A6483B2755}" dt="2023-09-08T10:50:37.661" v="1889" actId="14100"/>
          <ac:cxnSpMkLst>
            <pc:docMk/>
            <pc:sldMk cId="4197581385" sldId="4007"/>
            <ac:cxnSpMk id="13" creationId="{B726465D-DEE1-5F48-B3B0-DCC41275E3DF}"/>
          </ac:cxnSpMkLst>
        </pc:cxnChg>
        <pc:cxnChg chg="mod">
          <ac:chgData name="Borja" userId="32daf780-252a-4cc8-9375-e1e40ac47417" providerId="ADAL" clId="{DCCF09C8-09C8-4653-8EAD-A0A6483B2755}" dt="2023-09-08T10:51:02.996" v="1896" actId="1076"/>
          <ac:cxnSpMkLst>
            <pc:docMk/>
            <pc:sldMk cId="4197581385" sldId="4007"/>
            <ac:cxnSpMk id="17" creationId="{F4DC87A4-FB08-1549-B009-1389E9161641}"/>
          </ac:cxnSpMkLst>
        </pc:cxnChg>
        <pc:cxnChg chg="mod">
          <ac:chgData name="Borja" userId="32daf780-252a-4cc8-9375-e1e40ac47417" providerId="ADAL" clId="{DCCF09C8-09C8-4653-8EAD-A0A6483B2755}" dt="2023-09-08T10:51:11.014" v="1898" actId="14100"/>
          <ac:cxnSpMkLst>
            <pc:docMk/>
            <pc:sldMk cId="4197581385" sldId="4007"/>
            <ac:cxnSpMk id="25" creationId="{5D4E30C5-D008-8E45-82CA-202CC6F980A0}"/>
          </ac:cxnSpMkLst>
        </pc:cxnChg>
        <pc:cxnChg chg="mod">
          <ac:chgData name="Borja" userId="32daf780-252a-4cc8-9375-e1e40ac47417" providerId="ADAL" clId="{DCCF09C8-09C8-4653-8EAD-A0A6483B2755}" dt="2023-09-08T10:49:10.971" v="1860" actId="14100"/>
          <ac:cxnSpMkLst>
            <pc:docMk/>
            <pc:sldMk cId="4197581385" sldId="4007"/>
            <ac:cxnSpMk id="31" creationId="{EA2BC188-A15C-DB4C-9D02-414AFC2097E3}"/>
          </ac:cxnSpMkLst>
        </pc:cxnChg>
        <pc:cxnChg chg="mod">
          <ac:chgData name="Borja" userId="32daf780-252a-4cc8-9375-e1e40ac47417" providerId="ADAL" clId="{DCCF09C8-09C8-4653-8EAD-A0A6483B2755}" dt="2023-09-08T10:49:37.843" v="1869" actId="14100"/>
          <ac:cxnSpMkLst>
            <pc:docMk/>
            <pc:sldMk cId="4197581385" sldId="4007"/>
            <ac:cxnSpMk id="36" creationId="{B6D9E709-1B8E-ED4D-839D-A1F111E9C63A}"/>
          </ac:cxnSpMkLst>
        </pc:cxnChg>
        <pc:cxnChg chg="mod">
          <ac:chgData name="Borja" userId="32daf780-252a-4cc8-9375-e1e40ac47417" providerId="ADAL" clId="{DCCF09C8-09C8-4653-8EAD-A0A6483B2755}" dt="2023-09-08T10:51:08.161" v="1897" actId="14100"/>
          <ac:cxnSpMkLst>
            <pc:docMk/>
            <pc:sldMk cId="4197581385" sldId="4007"/>
            <ac:cxnSpMk id="59" creationId="{69C8C630-D6D6-0F4B-BE08-BDBF13D47705}"/>
          </ac:cxnSpMkLst>
        </pc:cxnChg>
      </pc:sldChg>
      <pc:sldChg chg="addSp delSp modSp mod ord modNotesTx">
        <pc:chgData name="Borja" userId="32daf780-252a-4cc8-9375-e1e40ac47417" providerId="ADAL" clId="{DCCF09C8-09C8-4653-8EAD-A0A6483B2755}" dt="2023-09-09T09:32:50.312" v="8512" actId="1076"/>
        <pc:sldMkLst>
          <pc:docMk/>
          <pc:sldMk cId="873862443" sldId="4008"/>
        </pc:sldMkLst>
        <pc:picChg chg="add del mod">
          <ac:chgData name="Borja" userId="32daf780-252a-4cc8-9375-e1e40ac47417" providerId="ADAL" clId="{DCCF09C8-09C8-4653-8EAD-A0A6483B2755}" dt="2023-09-09T09:32:32.718" v="8505" actId="478"/>
          <ac:picMkLst>
            <pc:docMk/>
            <pc:sldMk cId="873862443" sldId="4008"/>
            <ac:picMk id="2" creationId="{499560E1-A620-79D1-7E40-6C502DA3DB3C}"/>
          </ac:picMkLst>
        </pc:picChg>
        <pc:picChg chg="add mod">
          <ac:chgData name="Borja" userId="32daf780-252a-4cc8-9375-e1e40ac47417" providerId="ADAL" clId="{DCCF09C8-09C8-4653-8EAD-A0A6483B2755}" dt="2023-09-09T09:32:50.312" v="8512" actId="1076"/>
          <ac:picMkLst>
            <pc:docMk/>
            <pc:sldMk cId="873862443" sldId="4008"/>
            <ac:picMk id="4" creationId="{E009DD5E-9264-A83C-71BE-59BD07FBFA4D}"/>
          </ac:picMkLst>
        </pc:picChg>
        <pc:picChg chg="del">
          <ac:chgData name="Borja" userId="32daf780-252a-4cc8-9375-e1e40ac47417" providerId="ADAL" clId="{DCCF09C8-09C8-4653-8EAD-A0A6483B2755}" dt="2023-09-09T09:32:29.998" v="8503" actId="478"/>
          <ac:picMkLst>
            <pc:docMk/>
            <pc:sldMk cId="873862443" sldId="4008"/>
            <ac:picMk id="15" creationId="{8FC72884-71D2-45C8-BDE0-605D068C7407}"/>
          </ac:picMkLst>
        </pc:picChg>
      </pc:sldChg>
      <pc:sldChg chg="addSp delSp modSp add mod modNotesTx">
        <pc:chgData name="Borja" userId="32daf780-252a-4cc8-9375-e1e40ac47417" providerId="ADAL" clId="{DCCF09C8-09C8-4653-8EAD-A0A6483B2755}" dt="2023-09-09T14:10:19.942" v="10997" actId="20577"/>
        <pc:sldMkLst>
          <pc:docMk/>
          <pc:sldMk cId="3138549964" sldId="4019"/>
        </pc:sldMkLst>
        <pc:spChg chg="mod">
          <ac:chgData name="Borja" userId="32daf780-252a-4cc8-9375-e1e40ac47417" providerId="ADAL" clId="{DCCF09C8-09C8-4653-8EAD-A0A6483B2755}" dt="2023-09-09T14:10:19.942" v="10997" actId="20577"/>
          <ac:spMkLst>
            <pc:docMk/>
            <pc:sldMk cId="3138549964" sldId="4019"/>
            <ac:spMk id="6" creationId="{425C44B1-CFA1-9F2A-05D6-14BE187B47ED}"/>
          </ac:spMkLst>
        </pc:spChg>
        <pc:spChg chg="del">
          <ac:chgData name="Borja" userId="32daf780-252a-4cc8-9375-e1e40ac47417" providerId="ADAL" clId="{DCCF09C8-09C8-4653-8EAD-A0A6483B2755}" dt="2023-09-09T00:46:37.479" v="8431" actId="478"/>
          <ac:spMkLst>
            <pc:docMk/>
            <pc:sldMk cId="3138549964" sldId="4019"/>
            <ac:spMk id="7" creationId="{8F3DD1AC-A768-FDB0-9A55-06AF62D8B665}"/>
          </ac:spMkLst>
        </pc:spChg>
        <pc:spChg chg="add del">
          <ac:chgData name="Borja" userId="32daf780-252a-4cc8-9375-e1e40ac47417" providerId="ADAL" clId="{DCCF09C8-09C8-4653-8EAD-A0A6483B2755}" dt="2023-09-09T00:52:30.799" v="8449" actId="11529"/>
          <ac:spMkLst>
            <pc:docMk/>
            <pc:sldMk cId="3138549964" sldId="4019"/>
            <ac:spMk id="8" creationId="{0FC924E4-C62D-5BA8-69BF-D2AFD90053E1}"/>
          </ac:spMkLst>
        </pc:spChg>
        <pc:spChg chg="add mod">
          <ac:chgData name="Borja" userId="32daf780-252a-4cc8-9375-e1e40ac47417" providerId="ADAL" clId="{DCCF09C8-09C8-4653-8EAD-A0A6483B2755}" dt="2023-09-09T00:53:43.944" v="8458" actId="1076"/>
          <ac:spMkLst>
            <pc:docMk/>
            <pc:sldMk cId="3138549964" sldId="4019"/>
            <ac:spMk id="9" creationId="{16CE4564-5224-288D-1550-049C3B54C891}"/>
          </ac:spMkLst>
        </pc:spChg>
        <pc:spChg chg="add del">
          <ac:chgData name="Borja" userId="32daf780-252a-4cc8-9375-e1e40ac47417" providerId="ADAL" clId="{DCCF09C8-09C8-4653-8EAD-A0A6483B2755}" dt="2023-09-09T00:54:14.372" v="8462" actId="11529"/>
          <ac:spMkLst>
            <pc:docMk/>
            <pc:sldMk cId="3138549964" sldId="4019"/>
            <ac:spMk id="12" creationId="{78ED00CD-1824-2CA5-3C35-7B7D53B0CF72}"/>
          </ac:spMkLst>
        </pc:spChg>
        <pc:spChg chg="add mod">
          <ac:chgData name="Borja" userId="32daf780-252a-4cc8-9375-e1e40ac47417" providerId="ADAL" clId="{DCCF09C8-09C8-4653-8EAD-A0A6483B2755}" dt="2023-09-09T13:08:23.432" v="10560" actId="14100"/>
          <ac:spMkLst>
            <pc:docMk/>
            <pc:sldMk cId="3138549964" sldId="4019"/>
            <ac:spMk id="18" creationId="{D0D390EE-6775-FFCE-E060-EABC21A82F61}"/>
          </ac:spMkLst>
        </pc:spChg>
        <pc:spChg chg="add mod">
          <ac:chgData name="Borja" userId="32daf780-252a-4cc8-9375-e1e40ac47417" providerId="ADAL" clId="{DCCF09C8-09C8-4653-8EAD-A0A6483B2755}" dt="2023-09-09T00:55:28.745" v="8481" actId="1076"/>
          <ac:spMkLst>
            <pc:docMk/>
            <pc:sldMk cId="3138549964" sldId="4019"/>
            <ac:spMk id="21" creationId="{2A03CDC4-6872-C43F-B5AD-30C7D86BFDB9}"/>
          </ac:spMkLst>
        </pc:spChg>
        <pc:spChg chg="add mod">
          <ac:chgData name="Borja" userId="32daf780-252a-4cc8-9375-e1e40ac47417" providerId="ADAL" clId="{DCCF09C8-09C8-4653-8EAD-A0A6483B2755}" dt="2023-09-09T00:55:31.778" v="8482" actId="1076"/>
          <ac:spMkLst>
            <pc:docMk/>
            <pc:sldMk cId="3138549964" sldId="4019"/>
            <ac:spMk id="22" creationId="{5DD97683-5CB7-1437-9BF9-EEA1C5F82A25}"/>
          </ac:spMkLst>
        </pc:spChg>
        <pc:spChg chg="add del mod">
          <ac:chgData name="Borja" userId="32daf780-252a-4cc8-9375-e1e40ac47417" providerId="ADAL" clId="{DCCF09C8-09C8-4653-8EAD-A0A6483B2755}" dt="2023-09-09T12:58:10.081" v="10279" actId="478"/>
          <ac:spMkLst>
            <pc:docMk/>
            <pc:sldMk cId="3138549964" sldId="4019"/>
            <ac:spMk id="24" creationId="{A9BC54FF-0097-2AD6-2F75-6001DBB93A9B}"/>
          </ac:spMkLst>
        </pc:spChg>
        <pc:spChg chg="add mod">
          <ac:chgData name="Borja" userId="32daf780-252a-4cc8-9375-e1e40ac47417" providerId="ADAL" clId="{DCCF09C8-09C8-4653-8EAD-A0A6483B2755}" dt="2023-09-09T13:50:29.255" v="10678" actId="1076"/>
          <ac:spMkLst>
            <pc:docMk/>
            <pc:sldMk cId="3138549964" sldId="4019"/>
            <ac:spMk id="25" creationId="{08018783-6090-55C6-4420-880BBAE0265B}"/>
          </ac:spMkLst>
        </pc:spChg>
        <pc:spChg chg="add del mod">
          <ac:chgData name="Borja" userId="32daf780-252a-4cc8-9375-e1e40ac47417" providerId="ADAL" clId="{DCCF09C8-09C8-4653-8EAD-A0A6483B2755}" dt="2023-09-09T12:58:53.691" v="10287" actId="478"/>
          <ac:spMkLst>
            <pc:docMk/>
            <pc:sldMk cId="3138549964" sldId="4019"/>
            <ac:spMk id="26" creationId="{D31C5777-14A1-04A2-F033-5CA0FFF5012E}"/>
          </ac:spMkLst>
        </pc:spChg>
        <pc:spChg chg="add mod">
          <ac:chgData name="Borja" userId="32daf780-252a-4cc8-9375-e1e40ac47417" providerId="ADAL" clId="{DCCF09C8-09C8-4653-8EAD-A0A6483B2755}" dt="2023-09-09T13:50:29.255" v="10678" actId="1076"/>
          <ac:spMkLst>
            <pc:docMk/>
            <pc:sldMk cId="3138549964" sldId="4019"/>
            <ac:spMk id="27" creationId="{22C4AFB1-A6F0-FE97-CA92-32246249590A}"/>
          </ac:spMkLst>
        </pc:spChg>
        <pc:spChg chg="add mod">
          <ac:chgData name="Borja" userId="32daf780-252a-4cc8-9375-e1e40ac47417" providerId="ADAL" clId="{DCCF09C8-09C8-4653-8EAD-A0A6483B2755}" dt="2023-09-09T13:50:29.255" v="10678" actId="1076"/>
          <ac:spMkLst>
            <pc:docMk/>
            <pc:sldMk cId="3138549964" sldId="4019"/>
            <ac:spMk id="28" creationId="{4686C04E-D811-F75B-7A87-9CBDC9A6A207}"/>
          </ac:spMkLst>
        </pc:spChg>
        <pc:spChg chg="add mod">
          <ac:chgData name="Borja" userId="32daf780-252a-4cc8-9375-e1e40ac47417" providerId="ADAL" clId="{DCCF09C8-09C8-4653-8EAD-A0A6483B2755}" dt="2023-09-09T13:50:29.255" v="10678" actId="1076"/>
          <ac:spMkLst>
            <pc:docMk/>
            <pc:sldMk cId="3138549964" sldId="4019"/>
            <ac:spMk id="29" creationId="{A13B727B-5532-7467-DED7-8C6027998D4C}"/>
          </ac:spMkLst>
        </pc:spChg>
        <pc:spChg chg="add mod">
          <ac:chgData name="Borja" userId="32daf780-252a-4cc8-9375-e1e40ac47417" providerId="ADAL" clId="{DCCF09C8-09C8-4653-8EAD-A0A6483B2755}" dt="2023-09-09T13:50:29.255" v="10678" actId="1076"/>
          <ac:spMkLst>
            <pc:docMk/>
            <pc:sldMk cId="3138549964" sldId="4019"/>
            <ac:spMk id="30" creationId="{0CC25C86-244F-E708-950A-4DB588B3857E}"/>
          </ac:spMkLst>
        </pc:spChg>
        <pc:spChg chg="add mod">
          <ac:chgData name="Borja" userId="32daf780-252a-4cc8-9375-e1e40ac47417" providerId="ADAL" clId="{DCCF09C8-09C8-4653-8EAD-A0A6483B2755}" dt="2023-09-09T13:50:29.255" v="10678" actId="1076"/>
          <ac:spMkLst>
            <pc:docMk/>
            <pc:sldMk cId="3138549964" sldId="4019"/>
            <ac:spMk id="31" creationId="{E934ECD9-C6C2-F0C0-D38C-4F6845971681}"/>
          </ac:spMkLst>
        </pc:spChg>
        <pc:spChg chg="add mod">
          <ac:chgData name="Borja" userId="32daf780-252a-4cc8-9375-e1e40ac47417" providerId="ADAL" clId="{DCCF09C8-09C8-4653-8EAD-A0A6483B2755}" dt="2023-09-09T13:50:29.255" v="10678" actId="1076"/>
          <ac:spMkLst>
            <pc:docMk/>
            <pc:sldMk cId="3138549964" sldId="4019"/>
            <ac:spMk id="32" creationId="{EB58AADE-E34E-D725-77AA-71AD8A62173B}"/>
          </ac:spMkLst>
        </pc:spChg>
        <pc:spChg chg="add mod">
          <ac:chgData name="Borja" userId="32daf780-252a-4cc8-9375-e1e40ac47417" providerId="ADAL" clId="{DCCF09C8-09C8-4653-8EAD-A0A6483B2755}" dt="2023-09-09T13:50:29.255" v="10678" actId="1076"/>
          <ac:spMkLst>
            <pc:docMk/>
            <pc:sldMk cId="3138549964" sldId="4019"/>
            <ac:spMk id="33" creationId="{7E67E055-60B3-2464-50E1-98099AFB6B33}"/>
          </ac:spMkLst>
        </pc:spChg>
        <pc:spChg chg="add mod">
          <ac:chgData name="Borja" userId="32daf780-252a-4cc8-9375-e1e40ac47417" providerId="ADAL" clId="{DCCF09C8-09C8-4653-8EAD-A0A6483B2755}" dt="2023-09-09T13:50:29.255" v="10678" actId="1076"/>
          <ac:spMkLst>
            <pc:docMk/>
            <pc:sldMk cId="3138549964" sldId="4019"/>
            <ac:spMk id="34" creationId="{7701DDC5-5CD2-9958-48D0-0C6B5735E484}"/>
          </ac:spMkLst>
        </pc:spChg>
        <pc:spChg chg="add mod">
          <ac:chgData name="Borja" userId="32daf780-252a-4cc8-9375-e1e40ac47417" providerId="ADAL" clId="{DCCF09C8-09C8-4653-8EAD-A0A6483B2755}" dt="2023-09-09T13:50:29.255" v="10678" actId="1076"/>
          <ac:spMkLst>
            <pc:docMk/>
            <pc:sldMk cId="3138549964" sldId="4019"/>
            <ac:spMk id="35" creationId="{E7E2445A-D010-2E3B-35B9-A86A6232CE27}"/>
          </ac:spMkLst>
        </pc:spChg>
        <pc:spChg chg="add del">
          <ac:chgData name="Borja" userId="32daf780-252a-4cc8-9375-e1e40ac47417" providerId="ADAL" clId="{DCCF09C8-09C8-4653-8EAD-A0A6483B2755}" dt="2023-09-09T13:51:48.601" v="10680" actId="22"/>
          <ac:spMkLst>
            <pc:docMk/>
            <pc:sldMk cId="3138549964" sldId="4019"/>
            <ac:spMk id="39" creationId="{1A1B2D4D-AC3C-3559-CE37-D26C8248345C}"/>
          </ac:spMkLst>
        </pc:spChg>
        <pc:spChg chg="add mod">
          <ac:chgData name="Borja" userId="32daf780-252a-4cc8-9375-e1e40ac47417" providerId="ADAL" clId="{DCCF09C8-09C8-4653-8EAD-A0A6483B2755}" dt="2023-09-09T13:52:44.226" v="10692" actId="1076"/>
          <ac:spMkLst>
            <pc:docMk/>
            <pc:sldMk cId="3138549964" sldId="4019"/>
            <ac:spMk id="41" creationId="{983F3453-3904-8CE1-6396-BCC077EB5532}"/>
          </ac:spMkLst>
        </pc:spChg>
        <pc:spChg chg="add mod">
          <ac:chgData name="Borja" userId="32daf780-252a-4cc8-9375-e1e40ac47417" providerId="ADAL" clId="{DCCF09C8-09C8-4653-8EAD-A0A6483B2755}" dt="2023-09-09T13:53:21.463" v="10729" actId="1076"/>
          <ac:spMkLst>
            <pc:docMk/>
            <pc:sldMk cId="3138549964" sldId="4019"/>
            <ac:spMk id="42" creationId="{ACA26C6D-A7DA-87DE-8C5E-DB414C626BBD}"/>
          </ac:spMkLst>
        </pc:spChg>
        <pc:spChg chg="add mod">
          <ac:chgData name="Borja" userId="32daf780-252a-4cc8-9375-e1e40ac47417" providerId="ADAL" clId="{DCCF09C8-09C8-4653-8EAD-A0A6483B2755}" dt="2023-09-09T13:53:46.132" v="10732" actId="208"/>
          <ac:spMkLst>
            <pc:docMk/>
            <pc:sldMk cId="3138549964" sldId="4019"/>
            <ac:spMk id="43" creationId="{FF371FBE-2DF6-3B79-293E-38694777A0A6}"/>
          </ac:spMkLst>
        </pc:spChg>
        <pc:picChg chg="add mod">
          <ac:chgData name="Borja" userId="32daf780-252a-4cc8-9375-e1e40ac47417" providerId="ADAL" clId="{DCCF09C8-09C8-4653-8EAD-A0A6483B2755}" dt="2023-09-09T13:08:24.360" v="10561" actId="1076"/>
          <ac:picMkLst>
            <pc:docMk/>
            <pc:sldMk cId="3138549964" sldId="4019"/>
            <ac:picMk id="3" creationId="{CD8911BC-B6B7-803C-4111-42D76E254DD4}"/>
          </ac:picMkLst>
        </pc:picChg>
        <pc:picChg chg="add mod">
          <ac:chgData name="Borja" userId="32daf780-252a-4cc8-9375-e1e40ac47417" providerId="ADAL" clId="{DCCF09C8-09C8-4653-8EAD-A0A6483B2755}" dt="2023-09-09T13:52:24.682" v="10688" actId="1076"/>
          <ac:picMkLst>
            <pc:docMk/>
            <pc:sldMk cId="3138549964" sldId="4019"/>
            <ac:picMk id="5" creationId="{BFC65848-A5D4-AE3E-1ED7-E2A596386A42}"/>
          </ac:picMkLst>
        </pc:picChg>
        <pc:picChg chg="mod">
          <ac:chgData name="Borja" userId="32daf780-252a-4cc8-9375-e1e40ac47417" providerId="ADAL" clId="{DCCF09C8-09C8-4653-8EAD-A0A6483B2755}" dt="2023-09-09T00:55:19.577" v="8479" actId="1076"/>
          <ac:picMkLst>
            <pc:docMk/>
            <pc:sldMk cId="3138549964" sldId="4019"/>
            <ac:picMk id="10" creationId="{8D9F32B0-5948-D0EA-E5F8-B8EE4BC61DDB}"/>
          </ac:picMkLst>
        </pc:picChg>
        <pc:picChg chg="add mod">
          <ac:chgData name="Borja" userId="32daf780-252a-4cc8-9375-e1e40ac47417" providerId="ADAL" clId="{DCCF09C8-09C8-4653-8EAD-A0A6483B2755}" dt="2023-09-09T00:54:17.443" v="8464" actId="571"/>
          <ac:picMkLst>
            <pc:docMk/>
            <pc:sldMk cId="3138549964" sldId="4019"/>
            <ac:picMk id="17" creationId="{494FF01D-FBCE-CE67-907C-D9CF1288D0A5}"/>
          </ac:picMkLst>
        </pc:picChg>
        <pc:picChg chg="del">
          <ac:chgData name="Borja" userId="32daf780-252a-4cc8-9375-e1e40ac47417" providerId="ADAL" clId="{DCCF09C8-09C8-4653-8EAD-A0A6483B2755}" dt="2023-09-09T00:46:36.159" v="8430" actId="478"/>
          <ac:picMkLst>
            <pc:docMk/>
            <pc:sldMk cId="3138549964" sldId="4019"/>
            <ac:picMk id="19" creationId="{E913852C-85AF-B75D-E01E-C874BAE3F37A}"/>
          </ac:picMkLst>
        </pc:picChg>
        <pc:picChg chg="add del mod">
          <ac:chgData name="Borja" userId="32daf780-252a-4cc8-9375-e1e40ac47417" providerId="ADAL" clId="{DCCF09C8-09C8-4653-8EAD-A0A6483B2755}" dt="2023-09-09T12:58:03.598" v="10274" actId="478"/>
          <ac:picMkLst>
            <pc:docMk/>
            <pc:sldMk cId="3138549964" sldId="4019"/>
            <ac:picMk id="23" creationId="{E3EFBA16-9BE0-F185-018D-60320AC93736}"/>
          </ac:picMkLst>
        </pc:picChg>
        <pc:picChg chg="add mod">
          <ac:chgData name="Borja" userId="32daf780-252a-4cc8-9375-e1e40ac47417" providerId="ADAL" clId="{DCCF09C8-09C8-4653-8EAD-A0A6483B2755}" dt="2023-09-09T13:08:26.887" v="10562" actId="1076"/>
          <ac:picMkLst>
            <pc:docMk/>
            <pc:sldMk cId="3138549964" sldId="4019"/>
            <ac:picMk id="37" creationId="{A994811C-9114-14D7-B04C-04143150E4E5}"/>
          </ac:picMkLst>
        </pc:picChg>
        <pc:picChg chg="add del mod">
          <ac:chgData name="Borja" userId="32daf780-252a-4cc8-9375-e1e40ac47417" providerId="ADAL" clId="{DCCF09C8-09C8-4653-8EAD-A0A6483B2755}" dt="2023-09-09T13:52:15.817" v="10687" actId="478"/>
          <ac:picMkLst>
            <pc:docMk/>
            <pc:sldMk cId="3138549964" sldId="4019"/>
            <ac:picMk id="40" creationId="{8F874A08-F636-5483-3397-4540EB33433A}"/>
          </ac:picMkLst>
        </pc:picChg>
        <pc:picChg chg="del">
          <ac:chgData name="Borja" userId="32daf780-252a-4cc8-9375-e1e40ac47417" providerId="ADAL" clId="{DCCF09C8-09C8-4653-8EAD-A0A6483B2755}" dt="2023-09-09T00:46:35.634" v="8429" actId="478"/>
          <ac:picMkLst>
            <pc:docMk/>
            <pc:sldMk cId="3138549964" sldId="4019"/>
            <ac:picMk id="2050" creationId="{678A2C82-3953-5A97-88AE-EE5BE3635363}"/>
          </ac:picMkLst>
        </pc:picChg>
        <pc:picChg chg="mod">
          <ac:chgData name="Borja" userId="32daf780-252a-4cc8-9375-e1e40ac47417" providerId="ADAL" clId="{DCCF09C8-09C8-4653-8EAD-A0A6483B2755}" dt="2023-09-09T00:55:22.174" v="8480" actId="1076"/>
          <ac:picMkLst>
            <pc:docMk/>
            <pc:sldMk cId="3138549964" sldId="4019"/>
            <ac:picMk id="2054" creationId="{5A1B5C6B-DFD2-3C45-4B4A-26F2EE5C0DDD}"/>
          </ac:picMkLst>
        </pc:picChg>
        <pc:picChg chg="add del">
          <ac:chgData name="Borja" userId="32daf780-252a-4cc8-9375-e1e40ac47417" providerId="ADAL" clId="{DCCF09C8-09C8-4653-8EAD-A0A6483B2755}" dt="2023-09-09T00:49:18.895" v="8433"/>
          <ac:picMkLst>
            <pc:docMk/>
            <pc:sldMk cId="3138549964" sldId="4019"/>
            <ac:picMk id="13314" creationId="{8B729B52-5B71-AC49-79AD-D2D0622DAD67}"/>
          </ac:picMkLst>
        </pc:picChg>
        <pc:picChg chg="add mod">
          <ac:chgData name="Borja" userId="32daf780-252a-4cc8-9375-e1e40ac47417" providerId="ADAL" clId="{DCCF09C8-09C8-4653-8EAD-A0A6483B2755}" dt="2023-09-09T13:52:09.435" v="10684" actId="1076"/>
          <ac:picMkLst>
            <pc:docMk/>
            <pc:sldMk cId="3138549964" sldId="4019"/>
            <ac:picMk id="13316" creationId="{D696FE72-272D-B6D5-BDD6-4649B9ABC614}"/>
          </ac:picMkLst>
        </pc:picChg>
      </pc:sldChg>
      <pc:sldChg chg="delSp modSp del mod ord">
        <pc:chgData name="Borja" userId="32daf780-252a-4cc8-9375-e1e40ac47417" providerId="ADAL" clId="{DCCF09C8-09C8-4653-8EAD-A0A6483B2755}" dt="2023-09-08T11:21:13.719" v="2164" actId="2696"/>
        <pc:sldMkLst>
          <pc:docMk/>
          <pc:sldMk cId="765155048" sldId="2134803896"/>
        </pc:sldMkLst>
        <pc:spChg chg="mod">
          <ac:chgData name="Borja" userId="32daf780-252a-4cc8-9375-e1e40ac47417" providerId="ADAL" clId="{DCCF09C8-09C8-4653-8EAD-A0A6483B2755}" dt="2023-09-05T23:49:41.544" v="388" actId="20577"/>
          <ac:spMkLst>
            <pc:docMk/>
            <pc:sldMk cId="765155048" sldId="2134803896"/>
            <ac:spMk id="2" creationId="{BC45A94A-86DF-41BA-B269-607C918ABA95}"/>
          </ac:spMkLst>
        </pc:spChg>
        <pc:spChg chg="mod">
          <ac:chgData name="Borja" userId="32daf780-252a-4cc8-9375-e1e40ac47417" providerId="ADAL" clId="{DCCF09C8-09C8-4653-8EAD-A0A6483B2755}" dt="2023-09-05T23:50:36.037" v="436" actId="20577"/>
          <ac:spMkLst>
            <pc:docMk/>
            <pc:sldMk cId="765155048" sldId="2134803896"/>
            <ac:spMk id="3" creationId="{719B949D-85EE-4203-A16A-C8E27CC04D2A}"/>
          </ac:spMkLst>
        </pc:spChg>
        <pc:spChg chg="mod">
          <ac:chgData name="Borja" userId="32daf780-252a-4cc8-9375-e1e40ac47417" providerId="ADAL" clId="{DCCF09C8-09C8-4653-8EAD-A0A6483B2755}" dt="2023-09-05T23:51:05.191" v="461" actId="20577"/>
          <ac:spMkLst>
            <pc:docMk/>
            <pc:sldMk cId="765155048" sldId="2134803896"/>
            <ac:spMk id="20" creationId="{2BEB7DE2-BFD2-4A3F-ADB1-34A73ADC82F8}"/>
          </ac:spMkLst>
        </pc:spChg>
        <pc:graphicFrameChg chg="mod">
          <ac:chgData name="Borja" userId="32daf780-252a-4cc8-9375-e1e40ac47417" providerId="ADAL" clId="{DCCF09C8-09C8-4653-8EAD-A0A6483B2755}" dt="2023-09-05T23:51:16.559" v="467" actId="478"/>
          <ac:graphicFrameMkLst>
            <pc:docMk/>
            <pc:sldMk cId="765155048" sldId="2134803896"/>
            <ac:graphicFrameMk id="5" creationId="{3F71DC82-1052-4DB3-BBC7-45B3ACDC0881}"/>
          </ac:graphicFrameMkLst>
        </pc:graphicFrameChg>
        <pc:picChg chg="del">
          <ac:chgData name="Borja" userId="32daf780-252a-4cc8-9375-e1e40ac47417" providerId="ADAL" clId="{DCCF09C8-09C8-4653-8EAD-A0A6483B2755}" dt="2023-09-05T23:51:07.251" v="462" actId="478"/>
          <ac:picMkLst>
            <pc:docMk/>
            <pc:sldMk cId="765155048" sldId="2134803896"/>
            <ac:picMk id="7" creationId="{A0693F71-6EC7-4E13-AE98-9B73190236C6}"/>
          </ac:picMkLst>
        </pc:picChg>
        <pc:picChg chg="del">
          <ac:chgData name="Borja" userId="32daf780-252a-4cc8-9375-e1e40ac47417" providerId="ADAL" clId="{DCCF09C8-09C8-4653-8EAD-A0A6483B2755}" dt="2023-09-05T23:51:07.557" v="463" actId="478"/>
          <ac:picMkLst>
            <pc:docMk/>
            <pc:sldMk cId="765155048" sldId="2134803896"/>
            <ac:picMk id="8" creationId="{FD7B4CF3-2203-40C0-BD61-79069DD1A079}"/>
          </ac:picMkLst>
        </pc:picChg>
        <pc:picChg chg="del">
          <ac:chgData name="Borja" userId="32daf780-252a-4cc8-9375-e1e40ac47417" providerId="ADAL" clId="{DCCF09C8-09C8-4653-8EAD-A0A6483B2755}" dt="2023-09-05T23:51:13.206" v="464" actId="478"/>
          <ac:picMkLst>
            <pc:docMk/>
            <pc:sldMk cId="765155048" sldId="2134803896"/>
            <ac:picMk id="12" creationId="{8C3105E8-9EAC-4E08-94CB-03E9E587CA59}"/>
          </ac:picMkLst>
        </pc:picChg>
      </pc:sldChg>
      <pc:sldChg chg="delSp modSp del mod">
        <pc:chgData name="Borja" userId="32daf780-252a-4cc8-9375-e1e40ac47417" providerId="ADAL" clId="{DCCF09C8-09C8-4653-8EAD-A0A6483B2755}" dt="2023-09-09T09:46:31.950" v="8613" actId="2696"/>
        <pc:sldMkLst>
          <pc:docMk/>
          <pc:sldMk cId="2169517215" sldId="2134803897"/>
        </pc:sldMkLst>
        <pc:spChg chg="mod">
          <ac:chgData name="Borja" userId="32daf780-252a-4cc8-9375-e1e40ac47417" providerId="ADAL" clId="{DCCF09C8-09C8-4653-8EAD-A0A6483B2755}" dt="2023-09-05T23:56:53.040" v="995" actId="20577"/>
          <ac:spMkLst>
            <pc:docMk/>
            <pc:sldMk cId="2169517215" sldId="2134803897"/>
            <ac:spMk id="2" creationId="{BC45A94A-86DF-41BA-B269-607C918ABA95}"/>
          </ac:spMkLst>
        </pc:spChg>
        <pc:spChg chg="mod">
          <ac:chgData name="Borja" userId="32daf780-252a-4cc8-9375-e1e40ac47417" providerId="ADAL" clId="{DCCF09C8-09C8-4653-8EAD-A0A6483B2755}" dt="2023-09-05T23:54:26.647" v="758" actId="20577"/>
          <ac:spMkLst>
            <pc:docMk/>
            <pc:sldMk cId="2169517215" sldId="2134803897"/>
            <ac:spMk id="3" creationId="{719B949D-85EE-4203-A16A-C8E27CC04D2A}"/>
          </ac:spMkLst>
        </pc:spChg>
        <pc:spChg chg="mod">
          <ac:chgData name="Borja" userId="32daf780-252a-4cc8-9375-e1e40ac47417" providerId="ADAL" clId="{DCCF09C8-09C8-4653-8EAD-A0A6483B2755}" dt="2023-09-05T23:56:36.070" v="979" actId="20577"/>
          <ac:spMkLst>
            <pc:docMk/>
            <pc:sldMk cId="2169517215" sldId="2134803897"/>
            <ac:spMk id="4" creationId="{D7326142-580D-4C91-AA2D-D8F363F4C278}"/>
          </ac:spMkLst>
        </pc:spChg>
        <pc:spChg chg="mod">
          <ac:chgData name="Borja" userId="32daf780-252a-4cc8-9375-e1e40ac47417" providerId="ADAL" clId="{DCCF09C8-09C8-4653-8EAD-A0A6483B2755}" dt="2023-09-05T23:55:37.878" v="851" actId="20577"/>
          <ac:spMkLst>
            <pc:docMk/>
            <pc:sldMk cId="2169517215" sldId="2134803897"/>
            <ac:spMk id="16" creationId="{8FC7BF8E-FFC3-418A-B154-F914FB2D03E1}"/>
          </ac:spMkLst>
        </pc:spChg>
        <pc:picChg chg="del">
          <ac:chgData name="Borja" userId="32daf780-252a-4cc8-9375-e1e40ac47417" providerId="ADAL" clId="{DCCF09C8-09C8-4653-8EAD-A0A6483B2755}" dt="2023-09-05T23:54:51.672" v="759" actId="478"/>
          <ac:picMkLst>
            <pc:docMk/>
            <pc:sldMk cId="2169517215" sldId="2134803897"/>
            <ac:picMk id="6" creationId="{1F2D2512-3F01-4BED-A0C4-48FEA71331C4}"/>
          </ac:picMkLst>
        </pc:picChg>
        <pc:picChg chg="del">
          <ac:chgData name="Borja" userId="32daf780-252a-4cc8-9375-e1e40ac47417" providerId="ADAL" clId="{DCCF09C8-09C8-4653-8EAD-A0A6483B2755}" dt="2023-09-05T23:54:52.851" v="761" actId="478"/>
          <ac:picMkLst>
            <pc:docMk/>
            <pc:sldMk cId="2169517215" sldId="2134803897"/>
            <ac:picMk id="9" creationId="{3FD30E91-D4FE-4B67-9E5F-26FEE4063D3C}"/>
          </ac:picMkLst>
        </pc:picChg>
        <pc:picChg chg="del">
          <ac:chgData name="Borja" userId="32daf780-252a-4cc8-9375-e1e40ac47417" providerId="ADAL" clId="{DCCF09C8-09C8-4653-8EAD-A0A6483B2755}" dt="2023-09-05T23:54:52.250" v="760" actId="478"/>
          <ac:picMkLst>
            <pc:docMk/>
            <pc:sldMk cId="2169517215" sldId="2134803897"/>
            <ac:picMk id="11" creationId="{41B17E1D-81A2-48DB-BDD7-1C70E253F8A7}"/>
          </ac:picMkLst>
        </pc:picChg>
        <pc:picChg chg="del">
          <ac:chgData name="Borja" userId="32daf780-252a-4cc8-9375-e1e40ac47417" providerId="ADAL" clId="{DCCF09C8-09C8-4653-8EAD-A0A6483B2755}" dt="2023-09-05T23:54:55.930" v="763" actId="478"/>
          <ac:picMkLst>
            <pc:docMk/>
            <pc:sldMk cId="2169517215" sldId="2134803897"/>
            <ac:picMk id="15" creationId="{AC57C6F5-0C51-4CCB-BF56-5F9D31410205}"/>
          </ac:picMkLst>
        </pc:picChg>
      </pc:sldChg>
      <pc:sldChg chg="modNotesTx">
        <pc:chgData name="Borja" userId="32daf780-252a-4cc8-9375-e1e40ac47417" providerId="ADAL" clId="{DCCF09C8-09C8-4653-8EAD-A0A6483B2755}" dt="2023-09-09T15:03:52.863" v="11043" actId="400"/>
        <pc:sldMkLst>
          <pc:docMk/>
          <pc:sldMk cId="2281040682" sldId="2134803950"/>
        </pc:sldMkLst>
      </pc:sldChg>
      <pc:sldChg chg="del">
        <pc:chgData name="Borja" userId="32daf780-252a-4cc8-9375-e1e40ac47417" providerId="ADAL" clId="{DCCF09C8-09C8-4653-8EAD-A0A6483B2755}" dt="2023-09-06T00:07:26.598" v="1392" actId="2696"/>
        <pc:sldMkLst>
          <pc:docMk/>
          <pc:sldMk cId="2216022689" sldId="2134803956"/>
        </pc:sldMkLst>
      </pc:sldChg>
      <pc:sldChg chg="del">
        <pc:chgData name="Borja" userId="32daf780-252a-4cc8-9375-e1e40ac47417" providerId="ADAL" clId="{DCCF09C8-09C8-4653-8EAD-A0A6483B2755}" dt="2023-09-06T00:07:26.598" v="1392" actId="2696"/>
        <pc:sldMkLst>
          <pc:docMk/>
          <pc:sldMk cId="287465227" sldId="2134803957"/>
        </pc:sldMkLst>
      </pc:sldChg>
      <pc:sldChg chg="ord">
        <pc:chgData name="Borja" userId="32daf780-252a-4cc8-9375-e1e40ac47417" providerId="ADAL" clId="{DCCF09C8-09C8-4653-8EAD-A0A6483B2755}" dt="2023-09-08T16:05:52.186" v="2383"/>
        <pc:sldMkLst>
          <pc:docMk/>
          <pc:sldMk cId="3114285957" sldId="2134803958"/>
        </pc:sldMkLst>
      </pc:sldChg>
      <pc:sldChg chg="addSp delSp modSp mod">
        <pc:chgData name="Borja" userId="32daf780-252a-4cc8-9375-e1e40ac47417" providerId="ADAL" clId="{DCCF09C8-09C8-4653-8EAD-A0A6483B2755}" dt="2023-09-09T09:51:40.596" v="8656" actId="14100"/>
        <pc:sldMkLst>
          <pc:docMk/>
          <pc:sldMk cId="2228914025" sldId="2134803960"/>
        </pc:sldMkLst>
        <pc:spChg chg="mod">
          <ac:chgData name="Borja" userId="32daf780-252a-4cc8-9375-e1e40ac47417" providerId="ADAL" clId="{DCCF09C8-09C8-4653-8EAD-A0A6483B2755}" dt="2023-09-09T09:51:40.596" v="8656" actId="14100"/>
          <ac:spMkLst>
            <pc:docMk/>
            <pc:sldMk cId="2228914025" sldId="2134803960"/>
            <ac:spMk id="2" creationId="{3FED2508-10A6-8945-A31B-FB5133FA3685}"/>
          </ac:spMkLst>
        </pc:spChg>
        <pc:picChg chg="add del mod">
          <ac:chgData name="Borja" userId="32daf780-252a-4cc8-9375-e1e40ac47417" providerId="ADAL" clId="{DCCF09C8-09C8-4653-8EAD-A0A6483B2755}" dt="2023-09-09T09:51:07.693" v="8645" actId="478"/>
          <ac:picMkLst>
            <pc:docMk/>
            <pc:sldMk cId="2228914025" sldId="2134803960"/>
            <ac:picMk id="4" creationId="{E72741A0-7AAA-CB75-FA01-40ABA4CD27D8}"/>
          </ac:picMkLst>
        </pc:picChg>
        <pc:picChg chg="add mod">
          <ac:chgData name="Borja" userId="32daf780-252a-4cc8-9375-e1e40ac47417" providerId="ADAL" clId="{DCCF09C8-09C8-4653-8EAD-A0A6483B2755}" dt="2023-09-09T09:51:35.807" v="8655" actId="1076"/>
          <ac:picMkLst>
            <pc:docMk/>
            <pc:sldMk cId="2228914025" sldId="2134803960"/>
            <ac:picMk id="6" creationId="{EF3D2FC2-066F-D76A-8F87-5D2AA243B1C9}"/>
          </ac:picMkLst>
        </pc:picChg>
      </pc:sldChg>
      <pc:sldChg chg="modSp del mod">
        <pc:chgData name="Borja" userId="32daf780-252a-4cc8-9375-e1e40ac47417" providerId="ADAL" clId="{DCCF09C8-09C8-4653-8EAD-A0A6483B2755}" dt="2023-09-09T09:47:00.587" v="8614" actId="2696"/>
        <pc:sldMkLst>
          <pc:docMk/>
          <pc:sldMk cId="2440674194" sldId="2134803961"/>
        </pc:sldMkLst>
        <pc:spChg chg="mod">
          <ac:chgData name="Borja" userId="32daf780-252a-4cc8-9375-e1e40ac47417" providerId="ADAL" clId="{DCCF09C8-09C8-4653-8EAD-A0A6483B2755}" dt="2023-09-08T16:04:42.327" v="2380" actId="207"/>
          <ac:spMkLst>
            <pc:docMk/>
            <pc:sldMk cId="2440674194" sldId="2134803961"/>
            <ac:spMk id="2" creationId="{81548C1F-8FD9-7949-9066-307411EB7D93}"/>
          </ac:spMkLst>
        </pc:spChg>
      </pc:sldChg>
      <pc:sldChg chg="add del">
        <pc:chgData name="Borja" userId="32daf780-252a-4cc8-9375-e1e40ac47417" providerId="ADAL" clId="{DCCF09C8-09C8-4653-8EAD-A0A6483B2755}" dt="2023-09-05T23:48:34.589" v="326"/>
        <pc:sldMkLst>
          <pc:docMk/>
          <pc:sldMk cId="2813282322" sldId="2134803962"/>
        </pc:sldMkLst>
      </pc:sldChg>
      <pc:sldChg chg="addSp delSp modSp add del mod">
        <pc:chgData name="Borja" userId="32daf780-252a-4cc8-9375-e1e40ac47417" providerId="ADAL" clId="{DCCF09C8-09C8-4653-8EAD-A0A6483B2755}" dt="2023-09-09T09:46:31.950" v="8613" actId="2696"/>
        <pc:sldMkLst>
          <pc:docMk/>
          <pc:sldMk cId="3445463626" sldId="2134803962"/>
        </pc:sldMkLst>
        <pc:spChg chg="mod">
          <ac:chgData name="Borja" userId="32daf780-252a-4cc8-9375-e1e40ac47417" providerId="ADAL" clId="{DCCF09C8-09C8-4653-8EAD-A0A6483B2755}" dt="2023-09-05T23:51:50.471" v="491" actId="20577"/>
          <ac:spMkLst>
            <pc:docMk/>
            <pc:sldMk cId="3445463626" sldId="2134803962"/>
            <ac:spMk id="2" creationId="{BC45A94A-86DF-41BA-B269-607C918ABA95}"/>
          </ac:spMkLst>
        </pc:spChg>
        <pc:spChg chg="mod">
          <ac:chgData name="Borja" userId="32daf780-252a-4cc8-9375-e1e40ac47417" providerId="ADAL" clId="{DCCF09C8-09C8-4653-8EAD-A0A6483B2755}" dt="2023-09-05T23:52:29.486" v="584" actId="20577"/>
          <ac:spMkLst>
            <pc:docMk/>
            <pc:sldMk cId="3445463626" sldId="2134803962"/>
            <ac:spMk id="3" creationId="{719B949D-85EE-4203-A16A-C8E27CC04D2A}"/>
          </ac:spMkLst>
        </pc:spChg>
        <pc:graphicFrameChg chg="mod">
          <ac:chgData name="Borja" userId="32daf780-252a-4cc8-9375-e1e40ac47417" providerId="ADAL" clId="{DCCF09C8-09C8-4653-8EAD-A0A6483B2755}" dt="2023-09-05T23:53:25.174" v="679" actId="20577"/>
          <ac:graphicFrameMkLst>
            <pc:docMk/>
            <pc:sldMk cId="3445463626" sldId="2134803962"/>
            <ac:graphicFrameMk id="5" creationId="{3F71DC82-1052-4DB3-BBC7-45B3ACDC0881}"/>
          </ac:graphicFrameMkLst>
        </pc:graphicFrameChg>
        <pc:picChg chg="del">
          <ac:chgData name="Borja" userId="32daf780-252a-4cc8-9375-e1e40ac47417" providerId="ADAL" clId="{DCCF09C8-09C8-4653-8EAD-A0A6483B2755}" dt="2023-09-05T23:53:34.998" v="681" actId="478"/>
          <ac:picMkLst>
            <pc:docMk/>
            <pc:sldMk cId="3445463626" sldId="2134803962"/>
            <ac:picMk id="7" creationId="{A0693F71-6EC7-4E13-AE98-9B73190236C6}"/>
          </ac:picMkLst>
        </pc:picChg>
        <pc:picChg chg="del">
          <ac:chgData name="Borja" userId="32daf780-252a-4cc8-9375-e1e40ac47417" providerId="ADAL" clId="{DCCF09C8-09C8-4653-8EAD-A0A6483B2755}" dt="2023-09-05T23:53:32.993" v="680" actId="478"/>
          <ac:picMkLst>
            <pc:docMk/>
            <pc:sldMk cId="3445463626" sldId="2134803962"/>
            <ac:picMk id="8" creationId="{FD7B4CF3-2203-40C0-BD61-79069DD1A079}"/>
          </ac:picMkLst>
        </pc:picChg>
        <pc:picChg chg="add del">
          <ac:chgData name="Borja" userId="32daf780-252a-4cc8-9375-e1e40ac47417" providerId="ADAL" clId="{DCCF09C8-09C8-4653-8EAD-A0A6483B2755}" dt="2023-09-05T23:52:48.368" v="620" actId="478"/>
          <ac:picMkLst>
            <pc:docMk/>
            <pc:sldMk cId="3445463626" sldId="2134803962"/>
            <ac:picMk id="12" creationId="{8C3105E8-9EAC-4E08-94CB-03E9E587CA59}"/>
          </ac:picMkLst>
        </pc:picChg>
      </pc:sldChg>
      <pc:sldChg chg="addSp delSp modSp add del mod">
        <pc:chgData name="Borja" userId="32daf780-252a-4cc8-9375-e1e40ac47417" providerId="ADAL" clId="{DCCF09C8-09C8-4653-8EAD-A0A6483B2755}" dt="2023-09-09T09:47:00.587" v="8614" actId="2696"/>
        <pc:sldMkLst>
          <pc:docMk/>
          <pc:sldMk cId="1260674168" sldId="2134803963"/>
        </pc:sldMkLst>
        <pc:spChg chg="mod">
          <ac:chgData name="Borja" userId="32daf780-252a-4cc8-9375-e1e40ac47417" providerId="ADAL" clId="{DCCF09C8-09C8-4653-8EAD-A0A6483B2755}" dt="2023-09-05T23:57:11.638" v="1027" actId="20577"/>
          <ac:spMkLst>
            <pc:docMk/>
            <pc:sldMk cId="1260674168" sldId="2134803963"/>
            <ac:spMk id="2" creationId="{BC45A94A-86DF-41BA-B269-607C918ABA95}"/>
          </ac:spMkLst>
        </pc:spChg>
        <pc:spChg chg="del">
          <ac:chgData name="Borja" userId="32daf780-252a-4cc8-9375-e1e40ac47417" providerId="ADAL" clId="{DCCF09C8-09C8-4653-8EAD-A0A6483B2755}" dt="2023-09-05T23:57:16.735" v="1028" actId="478"/>
          <ac:spMkLst>
            <pc:docMk/>
            <pc:sldMk cId="1260674168" sldId="2134803963"/>
            <ac:spMk id="3" creationId="{719B949D-85EE-4203-A16A-C8E27CC04D2A}"/>
          </ac:spMkLst>
        </pc:spChg>
        <pc:spChg chg="del">
          <ac:chgData name="Borja" userId="32daf780-252a-4cc8-9375-e1e40ac47417" providerId="ADAL" clId="{DCCF09C8-09C8-4653-8EAD-A0A6483B2755}" dt="2023-09-05T23:57:37.779" v="1059" actId="478"/>
          <ac:spMkLst>
            <pc:docMk/>
            <pc:sldMk cId="1260674168" sldId="2134803963"/>
            <ac:spMk id="4" creationId="{D7326142-580D-4C91-AA2D-D8F363F4C278}"/>
          </ac:spMkLst>
        </pc:spChg>
        <pc:spChg chg="add mod">
          <ac:chgData name="Borja" userId="32daf780-252a-4cc8-9375-e1e40ac47417" providerId="ADAL" clId="{DCCF09C8-09C8-4653-8EAD-A0A6483B2755}" dt="2023-09-05T23:57:43.123" v="1072" actId="20577"/>
          <ac:spMkLst>
            <pc:docMk/>
            <pc:sldMk cId="1260674168" sldId="2134803963"/>
            <ac:spMk id="5" creationId="{262013B5-67DE-A3DC-D3ED-2C1042EAFC52}"/>
          </ac:spMkLst>
        </pc:spChg>
        <pc:spChg chg="mod">
          <ac:chgData name="Borja" userId="32daf780-252a-4cc8-9375-e1e40ac47417" providerId="ADAL" clId="{DCCF09C8-09C8-4653-8EAD-A0A6483B2755}" dt="2023-09-05T23:57:39.693" v="1060" actId="20577"/>
          <ac:spMkLst>
            <pc:docMk/>
            <pc:sldMk cId="1260674168" sldId="2134803963"/>
            <ac:spMk id="16" creationId="{8FC7BF8E-FFC3-418A-B154-F914FB2D03E1}"/>
          </ac:spMkLst>
        </pc:spChg>
      </pc:sldChg>
      <pc:sldChg chg="addSp delSp modSp add del mod">
        <pc:chgData name="Borja" userId="32daf780-252a-4cc8-9375-e1e40ac47417" providerId="ADAL" clId="{DCCF09C8-09C8-4653-8EAD-A0A6483B2755}" dt="2023-09-08T19:14:04.169" v="4913" actId="2696"/>
        <pc:sldMkLst>
          <pc:docMk/>
          <pc:sldMk cId="2424120016" sldId="2134803964"/>
        </pc:sldMkLst>
        <pc:spChg chg="mod">
          <ac:chgData name="Borja" userId="32daf780-252a-4cc8-9375-e1e40ac47417" providerId="ADAL" clId="{DCCF09C8-09C8-4653-8EAD-A0A6483B2755}" dt="2023-09-06T00:02:32.637" v="1183" actId="20577"/>
          <ac:spMkLst>
            <pc:docMk/>
            <pc:sldMk cId="2424120016" sldId="2134803964"/>
            <ac:spMk id="2" creationId="{BC45A94A-86DF-41BA-B269-607C918ABA95}"/>
          </ac:spMkLst>
        </pc:spChg>
        <pc:spChg chg="del mod">
          <ac:chgData name="Borja" userId="32daf780-252a-4cc8-9375-e1e40ac47417" providerId="ADAL" clId="{DCCF09C8-09C8-4653-8EAD-A0A6483B2755}" dt="2023-09-06T00:02:41.461" v="1187" actId="478"/>
          <ac:spMkLst>
            <pc:docMk/>
            <pc:sldMk cId="2424120016" sldId="2134803964"/>
            <ac:spMk id="3" creationId="{719B949D-85EE-4203-A16A-C8E27CC04D2A}"/>
          </ac:spMkLst>
        </pc:spChg>
        <pc:spChg chg="del">
          <ac:chgData name="Borja" userId="32daf780-252a-4cc8-9375-e1e40ac47417" providerId="ADAL" clId="{DCCF09C8-09C8-4653-8EAD-A0A6483B2755}" dt="2023-09-06T00:02:36.371" v="1184" actId="478"/>
          <ac:spMkLst>
            <pc:docMk/>
            <pc:sldMk cId="2424120016" sldId="2134803964"/>
            <ac:spMk id="4" creationId="{D7326142-580D-4C91-AA2D-D8F363F4C278}"/>
          </ac:spMkLst>
        </pc:spChg>
        <pc:spChg chg="add mod">
          <ac:chgData name="Borja" userId="32daf780-252a-4cc8-9375-e1e40ac47417" providerId="ADAL" clId="{DCCF09C8-09C8-4653-8EAD-A0A6483B2755}" dt="2023-09-06T00:02:41.461" v="1187" actId="478"/>
          <ac:spMkLst>
            <pc:docMk/>
            <pc:sldMk cId="2424120016" sldId="2134803964"/>
            <ac:spMk id="5" creationId="{59E9D73C-70EB-BEA1-9FFD-221DB5FC9EA3}"/>
          </ac:spMkLst>
        </pc:spChg>
        <pc:spChg chg="del">
          <ac:chgData name="Borja" userId="32daf780-252a-4cc8-9375-e1e40ac47417" providerId="ADAL" clId="{DCCF09C8-09C8-4653-8EAD-A0A6483B2755}" dt="2023-09-06T00:02:39.120" v="1185" actId="478"/>
          <ac:spMkLst>
            <pc:docMk/>
            <pc:sldMk cId="2424120016" sldId="2134803964"/>
            <ac:spMk id="16" creationId="{8FC7BF8E-FFC3-418A-B154-F914FB2D03E1}"/>
          </ac:spMkLst>
        </pc:spChg>
      </pc:sldChg>
      <pc:sldChg chg="modSp add del mod">
        <pc:chgData name="Borja" userId="32daf780-252a-4cc8-9375-e1e40ac47417" providerId="ADAL" clId="{DCCF09C8-09C8-4653-8EAD-A0A6483B2755}" dt="2023-09-08T18:31:03.697" v="3802" actId="2696"/>
        <pc:sldMkLst>
          <pc:docMk/>
          <pc:sldMk cId="3910625067" sldId="2134803965"/>
        </pc:sldMkLst>
        <pc:spChg chg="mod">
          <ac:chgData name="Borja" userId="32daf780-252a-4cc8-9375-e1e40ac47417" providerId="ADAL" clId="{DCCF09C8-09C8-4653-8EAD-A0A6483B2755}" dt="2023-09-06T00:03:17.991" v="1207" actId="20577"/>
          <ac:spMkLst>
            <pc:docMk/>
            <pc:sldMk cId="3910625067" sldId="2134803965"/>
            <ac:spMk id="2" creationId="{BC45A94A-86DF-41BA-B269-607C918ABA95}"/>
          </ac:spMkLst>
        </pc:spChg>
      </pc:sldChg>
      <pc:sldChg chg="addSp delSp modSp add del mod">
        <pc:chgData name="Borja" userId="32daf780-252a-4cc8-9375-e1e40ac47417" providerId="ADAL" clId="{DCCF09C8-09C8-4653-8EAD-A0A6483B2755}" dt="2023-09-08T23:39:28.726" v="7615" actId="2696"/>
        <pc:sldMkLst>
          <pc:docMk/>
          <pc:sldMk cId="1523197721" sldId="2134803966"/>
        </pc:sldMkLst>
        <pc:spChg chg="mod">
          <ac:chgData name="Borja" userId="32daf780-252a-4cc8-9375-e1e40ac47417" providerId="ADAL" clId="{DCCF09C8-09C8-4653-8EAD-A0A6483B2755}" dt="2023-09-06T00:03:33.928" v="1227" actId="20577"/>
          <ac:spMkLst>
            <pc:docMk/>
            <pc:sldMk cId="1523197721" sldId="2134803966"/>
            <ac:spMk id="2" creationId="{BC45A94A-86DF-41BA-B269-607C918ABA95}"/>
          </ac:spMkLst>
        </pc:spChg>
        <pc:spChg chg="add mod">
          <ac:chgData name="Borja" userId="32daf780-252a-4cc8-9375-e1e40ac47417" providerId="ADAL" clId="{DCCF09C8-09C8-4653-8EAD-A0A6483B2755}" dt="2023-09-08T17:50:58.213" v="3075" actId="20577"/>
          <ac:spMkLst>
            <pc:docMk/>
            <pc:sldMk cId="1523197721" sldId="2134803966"/>
            <ac:spMk id="4" creationId="{D2BCAF89-E587-48F5-E853-0964B9CB27EA}"/>
          </ac:spMkLst>
        </pc:spChg>
        <pc:spChg chg="del">
          <ac:chgData name="Borja" userId="32daf780-252a-4cc8-9375-e1e40ac47417" providerId="ADAL" clId="{DCCF09C8-09C8-4653-8EAD-A0A6483B2755}" dt="2023-09-08T16:55:13.669" v="3019"/>
          <ac:spMkLst>
            <pc:docMk/>
            <pc:sldMk cId="1523197721" sldId="2134803966"/>
            <ac:spMk id="5" creationId="{59E9D73C-70EB-BEA1-9FFD-221DB5FC9EA3}"/>
          </ac:spMkLst>
        </pc:spChg>
        <pc:picChg chg="add mod">
          <ac:chgData name="Borja" userId="32daf780-252a-4cc8-9375-e1e40ac47417" providerId="ADAL" clId="{DCCF09C8-09C8-4653-8EAD-A0A6483B2755}" dt="2023-09-08T16:54:53.423" v="3018" actId="1076"/>
          <ac:picMkLst>
            <pc:docMk/>
            <pc:sldMk cId="1523197721" sldId="2134803966"/>
            <ac:picMk id="3074" creationId="{77FB748A-DF71-BEC2-50F6-32D52A4BC29D}"/>
          </ac:picMkLst>
        </pc:picChg>
        <pc:picChg chg="add mod">
          <ac:chgData name="Borja" userId="32daf780-252a-4cc8-9375-e1e40ac47417" providerId="ADAL" clId="{DCCF09C8-09C8-4653-8EAD-A0A6483B2755}" dt="2023-09-08T16:55:23.856" v="3022" actId="1076"/>
          <ac:picMkLst>
            <pc:docMk/>
            <pc:sldMk cId="1523197721" sldId="2134803966"/>
            <ac:picMk id="3076" creationId="{49A00D02-7832-C3BF-260A-136FACD178E6}"/>
          </ac:picMkLst>
        </pc:picChg>
        <pc:picChg chg="add del mod">
          <ac:chgData name="Borja" userId="32daf780-252a-4cc8-9375-e1e40ac47417" providerId="ADAL" clId="{DCCF09C8-09C8-4653-8EAD-A0A6483B2755}" dt="2023-09-08T16:56:20.280" v="3026" actId="478"/>
          <ac:picMkLst>
            <pc:docMk/>
            <pc:sldMk cId="1523197721" sldId="2134803966"/>
            <ac:picMk id="3078" creationId="{667ADFD3-A9D2-35F9-EFDF-286FAA0C02E5}"/>
          </ac:picMkLst>
        </pc:picChg>
        <pc:picChg chg="add mod">
          <ac:chgData name="Borja" userId="32daf780-252a-4cc8-9375-e1e40ac47417" providerId="ADAL" clId="{DCCF09C8-09C8-4653-8EAD-A0A6483B2755}" dt="2023-09-08T16:56:27.632" v="3029" actId="14100"/>
          <ac:picMkLst>
            <pc:docMk/>
            <pc:sldMk cId="1523197721" sldId="2134803966"/>
            <ac:picMk id="3080" creationId="{8542CF7A-77EF-8D5F-EBBF-891D20EE9EC4}"/>
          </ac:picMkLst>
        </pc:picChg>
        <pc:picChg chg="add mod">
          <ac:chgData name="Borja" userId="32daf780-252a-4cc8-9375-e1e40ac47417" providerId="ADAL" clId="{DCCF09C8-09C8-4653-8EAD-A0A6483B2755}" dt="2023-09-08T16:57:49.217" v="3033" actId="14100"/>
          <ac:picMkLst>
            <pc:docMk/>
            <pc:sldMk cId="1523197721" sldId="2134803966"/>
            <ac:picMk id="3082" creationId="{283F061E-0520-00E0-0496-780DDD65E971}"/>
          </ac:picMkLst>
        </pc:picChg>
      </pc:sldChg>
      <pc:sldChg chg="addSp delSp modSp add mod ord modNotesTx">
        <pc:chgData name="Borja" userId="32daf780-252a-4cc8-9375-e1e40ac47417" providerId="ADAL" clId="{DCCF09C8-09C8-4653-8EAD-A0A6483B2755}" dt="2023-09-09T15:08:48.136" v="11111" actId="113"/>
        <pc:sldMkLst>
          <pc:docMk/>
          <pc:sldMk cId="4128552992" sldId="2134803967"/>
        </pc:sldMkLst>
        <pc:spChg chg="mod">
          <ac:chgData name="Borja" userId="32daf780-252a-4cc8-9375-e1e40ac47417" providerId="ADAL" clId="{DCCF09C8-09C8-4653-8EAD-A0A6483B2755}" dt="2023-09-09T09:50:02.859" v="8641" actId="20577"/>
          <ac:spMkLst>
            <pc:docMk/>
            <pc:sldMk cId="4128552992" sldId="2134803967"/>
            <ac:spMk id="2" creationId="{BC45A94A-86DF-41BA-B269-607C918ABA95}"/>
          </ac:spMkLst>
        </pc:spChg>
        <pc:spChg chg="add mod">
          <ac:chgData name="Borja" userId="32daf780-252a-4cc8-9375-e1e40ac47417" providerId="ADAL" clId="{DCCF09C8-09C8-4653-8EAD-A0A6483B2755}" dt="2023-09-09T09:54:36.370" v="8682" actId="1076"/>
          <ac:spMkLst>
            <pc:docMk/>
            <pc:sldMk cId="4128552992" sldId="2134803967"/>
            <ac:spMk id="3" creationId="{B3F3AD9A-7F51-5A1A-E593-F8785F9B1BA8}"/>
          </ac:spMkLst>
        </pc:spChg>
        <pc:spChg chg="add del mod">
          <ac:chgData name="Borja" userId="32daf780-252a-4cc8-9375-e1e40ac47417" providerId="ADAL" clId="{DCCF09C8-09C8-4653-8EAD-A0A6483B2755}" dt="2023-09-08T17:57:58.095" v="3361"/>
          <ac:spMkLst>
            <pc:docMk/>
            <pc:sldMk cId="4128552992" sldId="2134803967"/>
            <ac:spMk id="4" creationId="{7E46884B-5207-8A1E-DB08-19F55D967353}"/>
          </ac:spMkLst>
        </pc:spChg>
        <pc:spChg chg="mod">
          <ac:chgData name="Borja" userId="32daf780-252a-4cc8-9375-e1e40ac47417" providerId="ADAL" clId="{DCCF09C8-09C8-4653-8EAD-A0A6483B2755}" dt="2023-09-09T09:55:00.470" v="8686" actId="20577"/>
          <ac:spMkLst>
            <pc:docMk/>
            <pc:sldMk cId="4128552992" sldId="2134803967"/>
            <ac:spMk id="5" creationId="{59E9D73C-70EB-BEA1-9FFD-221DB5FC9EA3}"/>
          </ac:spMkLst>
        </pc:spChg>
        <pc:spChg chg="add mod ord">
          <ac:chgData name="Borja" userId="32daf780-252a-4cc8-9375-e1e40ac47417" providerId="ADAL" clId="{DCCF09C8-09C8-4653-8EAD-A0A6483B2755}" dt="2023-09-09T09:54:45.279" v="8683" actId="1076"/>
          <ac:spMkLst>
            <pc:docMk/>
            <pc:sldMk cId="4128552992" sldId="2134803967"/>
            <ac:spMk id="6" creationId="{1932BBFD-4DEB-19F8-719C-121449613A59}"/>
          </ac:spMkLst>
        </pc:spChg>
        <pc:spChg chg="add mod">
          <ac:chgData name="Borja" userId="32daf780-252a-4cc8-9375-e1e40ac47417" providerId="ADAL" clId="{DCCF09C8-09C8-4653-8EAD-A0A6483B2755}" dt="2023-09-09T09:54:34.599" v="8681" actId="1076"/>
          <ac:spMkLst>
            <pc:docMk/>
            <pc:sldMk cId="4128552992" sldId="2134803967"/>
            <ac:spMk id="7" creationId="{F2E48FBF-12FD-6AE4-DC7C-6A3BDF11D835}"/>
          </ac:spMkLst>
        </pc:spChg>
        <pc:picChg chg="add mod">
          <ac:chgData name="Borja" userId="32daf780-252a-4cc8-9375-e1e40ac47417" providerId="ADAL" clId="{DCCF09C8-09C8-4653-8EAD-A0A6483B2755}" dt="2023-09-08T18:28:48.095" v="3756" actId="1076"/>
          <ac:picMkLst>
            <pc:docMk/>
            <pc:sldMk cId="4128552992" sldId="2134803967"/>
            <ac:picMk id="8" creationId="{EE48A344-8252-31F0-1390-9948760214DD}"/>
          </ac:picMkLst>
        </pc:picChg>
        <pc:picChg chg="add mod">
          <ac:chgData name="Borja" userId="32daf780-252a-4cc8-9375-e1e40ac47417" providerId="ADAL" clId="{DCCF09C8-09C8-4653-8EAD-A0A6483B2755}" dt="2023-09-08T18:28:48.095" v="3756" actId="1076"/>
          <ac:picMkLst>
            <pc:docMk/>
            <pc:sldMk cId="4128552992" sldId="2134803967"/>
            <ac:picMk id="9" creationId="{72344AFD-BF0D-ADAE-7D1C-D2653808F920}"/>
          </ac:picMkLst>
        </pc:picChg>
        <pc:picChg chg="add mod">
          <ac:chgData name="Borja" userId="32daf780-252a-4cc8-9375-e1e40ac47417" providerId="ADAL" clId="{DCCF09C8-09C8-4653-8EAD-A0A6483B2755}" dt="2023-09-08T18:29:13.959" v="3790" actId="14100"/>
          <ac:picMkLst>
            <pc:docMk/>
            <pc:sldMk cId="4128552992" sldId="2134803967"/>
            <ac:picMk id="4098" creationId="{3245051D-2FE5-0F54-4A75-28620E7006B7}"/>
          </ac:picMkLst>
        </pc:picChg>
        <pc:picChg chg="add mod">
          <ac:chgData name="Borja" userId="32daf780-252a-4cc8-9375-e1e40ac47417" providerId="ADAL" clId="{DCCF09C8-09C8-4653-8EAD-A0A6483B2755}" dt="2023-09-09T09:54:45.279" v="8683" actId="1076"/>
          <ac:picMkLst>
            <pc:docMk/>
            <pc:sldMk cId="4128552992" sldId="2134803967"/>
            <ac:picMk id="4100" creationId="{86E4F880-1F48-BCC4-0E65-AFC150104946}"/>
          </ac:picMkLst>
        </pc:picChg>
        <pc:picChg chg="add mod">
          <ac:chgData name="Borja" userId="32daf780-252a-4cc8-9375-e1e40ac47417" providerId="ADAL" clId="{DCCF09C8-09C8-4653-8EAD-A0A6483B2755}" dt="2023-09-08T18:29:21.623" v="3791" actId="1076"/>
          <ac:picMkLst>
            <pc:docMk/>
            <pc:sldMk cId="4128552992" sldId="2134803967"/>
            <ac:picMk id="4102" creationId="{EAC2BFE0-6826-AB18-2D90-EDA904585674}"/>
          </ac:picMkLst>
        </pc:picChg>
        <pc:picChg chg="add mod">
          <ac:chgData name="Borja" userId="32daf780-252a-4cc8-9375-e1e40ac47417" providerId="ADAL" clId="{DCCF09C8-09C8-4653-8EAD-A0A6483B2755}" dt="2023-09-08T18:29:21.623" v="3791" actId="1076"/>
          <ac:picMkLst>
            <pc:docMk/>
            <pc:sldMk cId="4128552992" sldId="2134803967"/>
            <ac:picMk id="4104" creationId="{A8E0B95A-DFE5-BF0A-D58D-EE13C3268D8A}"/>
          </ac:picMkLst>
        </pc:picChg>
        <pc:picChg chg="add mod">
          <ac:chgData name="Borja" userId="32daf780-252a-4cc8-9375-e1e40ac47417" providerId="ADAL" clId="{DCCF09C8-09C8-4653-8EAD-A0A6483B2755}" dt="2023-09-08T18:28:42.714" v="3755" actId="1076"/>
          <ac:picMkLst>
            <pc:docMk/>
            <pc:sldMk cId="4128552992" sldId="2134803967"/>
            <ac:picMk id="4106" creationId="{24B173DC-8E41-16CF-5668-96E9B9681183}"/>
          </ac:picMkLst>
        </pc:picChg>
        <pc:picChg chg="add mod">
          <ac:chgData name="Borja" userId="32daf780-252a-4cc8-9375-e1e40ac47417" providerId="ADAL" clId="{DCCF09C8-09C8-4653-8EAD-A0A6483B2755}" dt="2023-09-08T18:28:42.714" v="3755" actId="1076"/>
          <ac:picMkLst>
            <pc:docMk/>
            <pc:sldMk cId="4128552992" sldId="2134803967"/>
            <ac:picMk id="4108" creationId="{CC155346-CBEA-7F8E-8D2F-B09B4F6AC3FE}"/>
          </ac:picMkLst>
        </pc:picChg>
      </pc:sldChg>
      <pc:sldChg chg="addSp delSp modSp add mod ord modNotesTx">
        <pc:chgData name="Borja" userId="32daf780-252a-4cc8-9375-e1e40ac47417" providerId="ADAL" clId="{DCCF09C8-09C8-4653-8EAD-A0A6483B2755}" dt="2023-09-09T15:16:17.805" v="11119" actId="20577"/>
        <pc:sldMkLst>
          <pc:docMk/>
          <pc:sldMk cId="4219738651" sldId="2134803968"/>
        </pc:sldMkLst>
        <pc:spChg chg="mod">
          <ac:chgData name="Borja" userId="32daf780-252a-4cc8-9375-e1e40ac47417" providerId="ADAL" clId="{DCCF09C8-09C8-4653-8EAD-A0A6483B2755}" dt="2023-09-06T00:05:00.417" v="1274" actId="20577"/>
          <ac:spMkLst>
            <pc:docMk/>
            <pc:sldMk cId="4219738651" sldId="2134803968"/>
            <ac:spMk id="2" creationId="{BC45A94A-86DF-41BA-B269-607C918ABA95}"/>
          </ac:spMkLst>
        </pc:spChg>
        <pc:spChg chg="add mod">
          <ac:chgData name="Borja" userId="32daf780-252a-4cc8-9375-e1e40ac47417" providerId="ADAL" clId="{DCCF09C8-09C8-4653-8EAD-A0A6483B2755}" dt="2023-09-08T23:02:48.004" v="6778" actId="20577"/>
          <ac:spMkLst>
            <pc:docMk/>
            <pc:sldMk cId="4219738651" sldId="2134803968"/>
            <ac:spMk id="3" creationId="{B8B8B937-AC57-6B63-141C-A7A4D9BBE079}"/>
          </ac:spMkLst>
        </pc:spChg>
        <pc:spChg chg="del">
          <ac:chgData name="Borja" userId="32daf780-252a-4cc8-9375-e1e40ac47417" providerId="ADAL" clId="{DCCF09C8-09C8-4653-8EAD-A0A6483B2755}" dt="2023-09-08T22:39:26.036" v="6111"/>
          <ac:spMkLst>
            <pc:docMk/>
            <pc:sldMk cId="4219738651" sldId="2134803968"/>
            <ac:spMk id="5" creationId="{59E9D73C-70EB-BEA1-9FFD-221DB5FC9EA3}"/>
          </ac:spMkLst>
        </pc:spChg>
        <pc:spChg chg="add mod">
          <ac:chgData name="Borja" userId="32daf780-252a-4cc8-9375-e1e40ac47417" providerId="ADAL" clId="{DCCF09C8-09C8-4653-8EAD-A0A6483B2755}" dt="2023-09-08T23:01:04.159" v="6758" actId="1076"/>
          <ac:spMkLst>
            <pc:docMk/>
            <pc:sldMk cId="4219738651" sldId="2134803968"/>
            <ac:spMk id="6" creationId="{940A2A74-DE63-EC17-9F49-BFB2A0897123}"/>
          </ac:spMkLst>
        </pc:spChg>
        <pc:picChg chg="add mod">
          <ac:chgData name="Borja" userId="32daf780-252a-4cc8-9375-e1e40ac47417" providerId="ADAL" clId="{DCCF09C8-09C8-4653-8EAD-A0A6483B2755}" dt="2023-09-08T23:01:06.084" v="6759" actId="1076"/>
          <ac:picMkLst>
            <pc:docMk/>
            <pc:sldMk cId="4219738651" sldId="2134803968"/>
            <ac:picMk id="4" creationId="{03160360-8C17-CEF7-6DAE-BE678A9DB9F9}"/>
          </ac:picMkLst>
        </pc:picChg>
        <pc:picChg chg="add del mod">
          <ac:chgData name="Borja" userId="32daf780-252a-4cc8-9375-e1e40ac47417" providerId="ADAL" clId="{DCCF09C8-09C8-4653-8EAD-A0A6483B2755}" dt="2023-09-08T22:39:05.636" v="6110"/>
          <ac:picMkLst>
            <pc:docMk/>
            <pc:sldMk cId="4219738651" sldId="2134803968"/>
            <ac:picMk id="8194" creationId="{4966FFA1-A9F4-C366-1FD5-9F48BE886C2A}"/>
          </ac:picMkLst>
        </pc:picChg>
        <pc:picChg chg="add mod">
          <ac:chgData name="Borja" userId="32daf780-252a-4cc8-9375-e1e40ac47417" providerId="ADAL" clId="{DCCF09C8-09C8-4653-8EAD-A0A6483B2755}" dt="2023-09-08T22:59:55.006" v="6716" actId="1076"/>
          <ac:picMkLst>
            <pc:docMk/>
            <pc:sldMk cId="4219738651" sldId="2134803968"/>
            <ac:picMk id="8196" creationId="{2481AECE-AD9E-1424-1B32-2352D0C58D1B}"/>
          </ac:picMkLst>
        </pc:picChg>
        <pc:picChg chg="add mod">
          <ac:chgData name="Borja" userId="32daf780-252a-4cc8-9375-e1e40ac47417" providerId="ADAL" clId="{DCCF09C8-09C8-4653-8EAD-A0A6483B2755}" dt="2023-09-08T22:59:56.181" v="6717" actId="1076"/>
          <ac:picMkLst>
            <pc:docMk/>
            <pc:sldMk cId="4219738651" sldId="2134803968"/>
            <ac:picMk id="8198" creationId="{F42CC391-6FD6-1A60-5216-AB9534A980EA}"/>
          </ac:picMkLst>
        </pc:picChg>
      </pc:sldChg>
      <pc:sldChg chg="addSp delSp modSp add mod ord">
        <pc:chgData name="Borja" userId="32daf780-252a-4cc8-9375-e1e40ac47417" providerId="ADAL" clId="{DCCF09C8-09C8-4653-8EAD-A0A6483B2755}" dt="2023-09-11T10:39:58.725" v="11615" actId="207"/>
        <pc:sldMkLst>
          <pc:docMk/>
          <pc:sldMk cId="2724003741" sldId="2134803969"/>
        </pc:sldMkLst>
        <pc:spChg chg="mod">
          <ac:chgData name="Borja" userId="32daf780-252a-4cc8-9375-e1e40ac47417" providerId="ADAL" clId="{DCCF09C8-09C8-4653-8EAD-A0A6483B2755}" dt="2023-09-11T10:39:58.725" v="11615" actId="207"/>
          <ac:spMkLst>
            <pc:docMk/>
            <pc:sldMk cId="2724003741" sldId="2134803969"/>
            <ac:spMk id="2" creationId="{BC45A94A-86DF-41BA-B269-607C918ABA95}"/>
          </ac:spMkLst>
        </pc:spChg>
        <pc:spChg chg="add mod">
          <ac:chgData name="Borja" userId="32daf780-252a-4cc8-9375-e1e40ac47417" providerId="ADAL" clId="{DCCF09C8-09C8-4653-8EAD-A0A6483B2755}" dt="2023-09-08T23:32:16.880" v="7599" actId="571"/>
          <ac:spMkLst>
            <pc:docMk/>
            <pc:sldMk cId="2724003741" sldId="2134803969"/>
            <ac:spMk id="4" creationId="{E0133DF2-16E7-0828-CBE0-AB508BAC50E6}"/>
          </ac:spMkLst>
        </pc:spChg>
        <pc:spChg chg="mod">
          <ac:chgData name="Borja" userId="32daf780-252a-4cc8-9375-e1e40ac47417" providerId="ADAL" clId="{DCCF09C8-09C8-4653-8EAD-A0A6483B2755}" dt="2023-09-09T11:47:13.681" v="9987" actId="207"/>
          <ac:spMkLst>
            <pc:docMk/>
            <pc:sldMk cId="2724003741" sldId="2134803969"/>
            <ac:spMk id="5" creationId="{59E9D73C-70EB-BEA1-9FFD-221DB5FC9EA3}"/>
          </ac:spMkLst>
        </pc:spChg>
        <pc:spChg chg="add del mod">
          <ac:chgData name="Borja" userId="32daf780-252a-4cc8-9375-e1e40ac47417" providerId="ADAL" clId="{DCCF09C8-09C8-4653-8EAD-A0A6483B2755}" dt="2023-09-08T23:39:07.652" v="7610" actId="478"/>
          <ac:spMkLst>
            <pc:docMk/>
            <pc:sldMk cId="2724003741" sldId="2134803969"/>
            <ac:spMk id="7" creationId="{59B65770-AEFB-54EC-674D-D64CD8831892}"/>
          </ac:spMkLst>
        </pc:spChg>
        <pc:picChg chg="add mod">
          <ac:chgData name="Borja" userId="32daf780-252a-4cc8-9375-e1e40ac47417" providerId="ADAL" clId="{DCCF09C8-09C8-4653-8EAD-A0A6483B2755}" dt="2023-09-08T23:29:24.787" v="7558" actId="1076"/>
          <ac:picMkLst>
            <pc:docMk/>
            <pc:sldMk cId="2724003741" sldId="2134803969"/>
            <ac:picMk id="3" creationId="{77D59A45-40E4-9DC9-AF85-4D14FA6B756F}"/>
          </ac:picMkLst>
        </pc:picChg>
        <pc:picChg chg="add mod">
          <ac:chgData name="Borja" userId="32daf780-252a-4cc8-9375-e1e40ac47417" providerId="ADAL" clId="{DCCF09C8-09C8-4653-8EAD-A0A6483B2755}" dt="2023-09-08T23:32:16.880" v="7599" actId="571"/>
          <ac:picMkLst>
            <pc:docMk/>
            <pc:sldMk cId="2724003741" sldId="2134803969"/>
            <ac:picMk id="6" creationId="{41072834-6FD9-4243-A516-C57C86825E7C}"/>
          </ac:picMkLst>
        </pc:picChg>
        <pc:picChg chg="add del mod">
          <ac:chgData name="Borja" userId="32daf780-252a-4cc8-9375-e1e40ac47417" providerId="ADAL" clId="{DCCF09C8-09C8-4653-8EAD-A0A6483B2755}" dt="2023-09-08T23:32:17.490" v="7600"/>
          <ac:picMkLst>
            <pc:docMk/>
            <pc:sldMk cId="2724003741" sldId="2134803969"/>
            <ac:picMk id="9218" creationId="{BECBFB95-1B21-7D6D-64CF-E6C20AC2A96E}"/>
          </ac:picMkLst>
        </pc:picChg>
        <pc:picChg chg="add del mod">
          <ac:chgData name="Borja" userId="32daf780-252a-4cc8-9375-e1e40ac47417" providerId="ADAL" clId="{DCCF09C8-09C8-4653-8EAD-A0A6483B2755}" dt="2023-09-09T11:44:15.788" v="9861" actId="478"/>
          <ac:picMkLst>
            <pc:docMk/>
            <pc:sldMk cId="2724003741" sldId="2134803969"/>
            <ac:picMk id="9220" creationId="{E4B6EB0A-144D-2DAA-5A90-67FF60DB36B9}"/>
          </ac:picMkLst>
        </pc:picChg>
      </pc:sldChg>
      <pc:sldChg chg="addSp delSp modSp add mod modNotesTx">
        <pc:chgData name="Borja" userId="32daf780-252a-4cc8-9375-e1e40ac47417" providerId="ADAL" clId="{DCCF09C8-09C8-4653-8EAD-A0A6483B2755}" dt="2023-09-09T15:11:23.568" v="11114" actId="113"/>
        <pc:sldMkLst>
          <pc:docMk/>
          <pc:sldMk cId="3440839169" sldId="2134803970"/>
        </pc:sldMkLst>
        <pc:spChg chg="mod">
          <ac:chgData name="Borja" userId="32daf780-252a-4cc8-9375-e1e40ac47417" providerId="ADAL" clId="{DCCF09C8-09C8-4653-8EAD-A0A6483B2755}" dt="2023-09-08T20:01:34.944" v="5708" actId="20577"/>
          <ac:spMkLst>
            <pc:docMk/>
            <pc:sldMk cId="3440839169" sldId="2134803970"/>
            <ac:spMk id="2" creationId="{BC45A94A-86DF-41BA-B269-607C918ABA95}"/>
          </ac:spMkLst>
        </pc:spChg>
        <pc:spChg chg="add mod">
          <ac:chgData name="Borja" userId="32daf780-252a-4cc8-9375-e1e40ac47417" providerId="ADAL" clId="{DCCF09C8-09C8-4653-8EAD-A0A6483B2755}" dt="2023-09-09T11:21:01.850" v="9682" actId="313"/>
          <ac:spMkLst>
            <pc:docMk/>
            <pc:sldMk cId="3440839169" sldId="2134803970"/>
            <ac:spMk id="4" creationId="{6F5A9E49-0AFD-29F4-FFD6-26EEC1B6D04D}"/>
          </ac:spMkLst>
        </pc:spChg>
        <pc:spChg chg="del mod">
          <ac:chgData name="Borja" userId="32daf780-252a-4cc8-9375-e1e40ac47417" providerId="ADAL" clId="{DCCF09C8-09C8-4653-8EAD-A0A6483B2755}" dt="2023-09-08T19:15:23.666" v="4920" actId="478"/>
          <ac:spMkLst>
            <pc:docMk/>
            <pc:sldMk cId="3440839169" sldId="2134803970"/>
            <ac:spMk id="5" creationId="{59E9D73C-70EB-BEA1-9FFD-221DB5FC9EA3}"/>
          </ac:spMkLst>
        </pc:spChg>
        <pc:spChg chg="add mod">
          <ac:chgData name="Borja" userId="32daf780-252a-4cc8-9375-e1e40ac47417" providerId="ADAL" clId="{DCCF09C8-09C8-4653-8EAD-A0A6483B2755}" dt="2023-09-08T20:08:41.096" v="5763" actId="20577"/>
          <ac:spMkLst>
            <pc:docMk/>
            <pc:sldMk cId="3440839169" sldId="2134803970"/>
            <ac:spMk id="8" creationId="{EB200E93-DA02-F63B-EB77-3E4D382F7216}"/>
          </ac:spMkLst>
        </pc:spChg>
        <pc:picChg chg="add mod">
          <ac:chgData name="Borja" userId="32daf780-252a-4cc8-9375-e1e40ac47417" providerId="ADAL" clId="{DCCF09C8-09C8-4653-8EAD-A0A6483B2755}" dt="2023-09-08T20:01:31.872" v="5705" actId="1076"/>
          <ac:picMkLst>
            <pc:docMk/>
            <pc:sldMk cId="3440839169" sldId="2134803970"/>
            <ac:picMk id="6" creationId="{CC2176F7-4C5E-3C9F-9F1D-27CAC3091829}"/>
          </ac:picMkLst>
        </pc:picChg>
        <pc:picChg chg="add mod">
          <ac:chgData name="Borja" userId="32daf780-252a-4cc8-9375-e1e40ac47417" providerId="ADAL" clId="{DCCF09C8-09C8-4653-8EAD-A0A6483B2755}" dt="2023-09-08T20:01:31.872" v="5705" actId="1076"/>
          <ac:picMkLst>
            <pc:docMk/>
            <pc:sldMk cId="3440839169" sldId="2134803970"/>
            <ac:picMk id="7" creationId="{9CBCA8C3-3312-E2E0-E685-A94C483A7154}"/>
          </ac:picMkLst>
        </pc:picChg>
        <pc:picChg chg="add mod">
          <ac:chgData name="Borja" userId="32daf780-252a-4cc8-9375-e1e40ac47417" providerId="ADAL" clId="{DCCF09C8-09C8-4653-8EAD-A0A6483B2755}" dt="2023-09-09T11:17:58.909" v="9681" actId="1076"/>
          <ac:picMkLst>
            <pc:docMk/>
            <pc:sldMk cId="3440839169" sldId="2134803970"/>
            <ac:picMk id="10" creationId="{E8E016A9-8C07-72EC-14D1-6DB83C628851}"/>
          </ac:picMkLst>
        </pc:picChg>
        <pc:picChg chg="add mod">
          <ac:chgData name="Borja" userId="32daf780-252a-4cc8-9375-e1e40ac47417" providerId="ADAL" clId="{DCCF09C8-09C8-4653-8EAD-A0A6483B2755}" dt="2023-09-08T20:00:39.060" v="5699" actId="1076"/>
          <ac:picMkLst>
            <pc:docMk/>
            <pc:sldMk cId="3440839169" sldId="2134803970"/>
            <ac:picMk id="6146" creationId="{FE9AF2CB-D093-1505-D7BB-66F4ACE0A167}"/>
          </ac:picMkLst>
        </pc:picChg>
        <pc:picChg chg="add mod">
          <ac:chgData name="Borja" userId="32daf780-252a-4cc8-9375-e1e40ac47417" providerId="ADAL" clId="{DCCF09C8-09C8-4653-8EAD-A0A6483B2755}" dt="2023-09-08T20:01:27.466" v="5704" actId="1076"/>
          <ac:picMkLst>
            <pc:docMk/>
            <pc:sldMk cId="3440839169" sldId="2134803970"/>
            <ac:picMk id="6148" creationId="{9CC4A582-7D8B-B2BA-B860-BC4EC727DF37}"/>
          </ac:picMkLst>
        </pc:picChg>
        <pc:picChg chg="add mod">
          <ac:chgData name="Borja" userId="32daf780-252a-4cc8-9375-e1e40ac47417" providerId="ADAL" clId="{DCCF09C8-09C8-4653-8EAD-A0A6483B2755}" dt="2023-09-08T20:01:25.379" v="5703" actId="1076"/>
          <ac:picMkLst>
            <pc:docMk/>
            <pc:sldMk cId="3440839169" sldId="2134803970"/>
            <ac:picMk id="6150" creationId="{FC3EB00D-C91A-2C2F-75F2-2918CFFAF1D8}"/>
          </ac:picMkLst>
        </pc:picChg>
        <pc:picChg chg="add mod">
          <ac:chgData name="Borja" userId="32daf780-252a-4cc8-9375-e1e40ac47417" providerId="ADAL" clId="{DCCF09C8-09C8-4653-8EAD-A0A6483B2755}" dt="2023-09-08T20:01:25.379" v="5703" actId="1076"/>
          <ac:picMkLst>
            <pc:docMk/>
            <pc:sldMk cId="3440839169" sldId="2134803970"/>
            <ac:picMk id="6152" creationId="{19977CC5-1F63-1745-6715-6447229EB3AE}"/>
          </ac:picMkLst>
        </pc:picChg>
        <pc:picChg chg="add del">
          <ac:chgData name="Borja" userId="32daf780-252a-4cc8-9375-e1e40ac47417" providerId="ADAL" clId="{DCCF09C8-09C8-4653-8EAD-A0A6483B2755}" dt="2023-09-08T19:20:10.835" v="5011"/>
          <ac:picMkLst>
            <pc:docMk/>
            <pc:sldMk cId="3440839169" sldId="2134803970"/>
            <ac:picMk id="6154" creationId="{32DB103C-95FC-94E3-8F75-D9D027F229ED}"/>
          </ac:picMkLst>
        </pc:picChg>
        <pc:picChg chg="add del mod">
          <ac:chgData name="Borja" userId="32daf780-252a-4cc8-9375-e1e40ac47417" providerId="ADAL" clId="{DCCF09C8-09C8-4653-8EAD-A0A6483B2755}" dt="2023-09-09T11:17:37.888" v="9674" actId="478"/>
          <ac:picMkLst>
            <pc:docMk/>
            <pc:sldMk cId="3440839169" sldId="2134803970"/>
            <ac:picMk id="6156" creationId="{633EEC33-6567-24ED-9D9F-80DFF5207BF6}"/>
          </ac:picMkLst>
        </pc:picChg>
        <pc:picChg chg="add del mod">
          <ac:chgData name="Borja" userId="32daf780-252a-4cc8-9375-e1e40ac47417" providerId="ADAL" clId="{DCCF09C8-09C8-4653-8EAD-A0A6483B2755}" dt="2023-09-09T11:17:38.174" v="9675" actId="478"/>
          <ac:picMkLst>
            <pc:docMk/>
            <pc:sldMk cId="3440839169" sldId="2134803970"/>
            <ac:picMk id="6158" creationId="{FEE17B26-7689-D703-39AA-9893F1D9B070}"/>
          </ac:picMkLst>
        </pc:picChg>
      </pc:sldChg>
      <pc:sldChg chg="addSp delSp modSp add mod modNotesTx">
        <pc:chgData name="Borja" userId="32daf780-252a-4cc8-9375-e1e40ac47417" providerId="ADAL" clId="{DCCF09C8-09C8-4653-8EAD-A0A6483B2755}" dt="2023-09-09T10:29:02.646" v="9673" actId="20577"/>
        <pc:sldMkLst>
          <pc:docMk/>
          <pc:sldMk cId="844761376" sldId="2134803971"/>
        </pc:sldMkLst>
        <pc:spChg chg="mod">
          <ac:chgData name="Borja" userId="32daf780-252a-4cc8-9375-e1e40ac47417" providerId="ADAL" clId="{DCCF09C8-09C8-4653-8EAD-A0A6483B2755}" dt="2023-09-09T10:13:16.187" v="8725" actId="20577"/>
          <ac:spMkLst>
            <pc:docMk/>
            <pc:sldMk cId="844761376" sldId="2134803971"/>
            <ac:spMk id="2" creationId="{BC45A94A-86DF-41BA-B269-607C918ABA95}"/>
          </ac:spMkLst>
        </pc:spChg>
        <pc:spChg chg="add mod">
          <ac:chgData name="Borja" userId="32daf780-252a-4cc8-9375-e1e40ac47417" providerId="ADAL" clId="{DCCF09C8-09C8-4653-8EAD-A0A6483B2755}" dt="2023-09-09T10:29:02.646" v="9673" actId="20577"/>
          <ac:spMkLst>
            <pc:docMk/>
            <pc:sldMk cId="844761376" sldId="2134803971"/>
            <ac:spMk id="3" creationId="{BEA6814B-DD46-56A9-BE60-68586ABB67A0}"/>
          </ac:spMkLst>
        </pc:spChg>
        <pc:spChg chg="mod">
          <ac:chgData name="Borja" userId="32daf780-252a-4cc8-9375-e1e40ac47417" providerId="ADAL" clId="{DCCF09C8-09C8-4653-8EAD-A0A6483B2755}" dt="2023-09-09T10:28:50.262" v="9648" actId="123"/>
          <ac:spMkLst>
            <pc:docMk/>
            <pc:sldMk cId="844761376" sldId="2134803971"/>
            <ac:spMk id="5" creationId="{59E9D73C-70EB-BEA1-9FFD-221DB5FC9EA3}"/>
          </ac:spMkLst>
        </pc:spChg>
        <pc:picChg chg="add mod">
          <ac:chgData name="Borja" userId="32daf780-252a-4cc8-9375-e1e40ac47417" providerId="ADAL" clId="{DCCF09C8-09C8-4653-8EAD-A0A6483B2755}" dt="2023-09-09T10:22:43.464" v="9273" actId="14100"/>
          <ac:picMkLst>
            <pc:docMk/>
            <pc:sldMk cId="844761376" sldId="2134803971"/>
            <ac:picMk id="6" creationId="{7A224B35-FDB0-F01A-8415-623A735CCE9A}"/>
          </ac:picMkLst>
        </pc:picChg>
        <pc:picChg chg="add mod">
          <ac:chgData name="Borja" userId="32daf780-252a-4cc8-9375-e1e40ac47417" providerId="ADAL" clId="{DCCF09C8-09C8-4653-8EAD-A0A6483B2755}" dt="2023-09-09T10:28:41.667" v="9645" actId="1076"/>
          <ac:picMkLst>
            <pc:docMk/>
            <pc:sldMk cId="844761376" sldId="2134803971"/>
            <ac:picMk id="8" creationId="{BA5113A9-0C66-11E8-3304-FC0EE0CC147C}"/>
          </ac:picMkLst>
        </pc:picChg>
        <pc:picChg chg="add mod">
          <ac:chgData name="Borja" userId="32daf780-252a-4cc8-9375-e1e40ac47417" providerId="ADAL" clId="{DCCF09C8-09C8-4653-8EAD-A0A6483B2755}" dt="2023-09-08T20:15:51.146" v="6104" actId="1076"/>
          <ac:picMkLst>
            <pc:docMk/>
            <pc:sldMk cId="844761376" sldId="2134803971"/>
            <ac:picMk id="7170" creationId="{5D272A03-61D7-79F6-D8F0-4EEFCDC1F7B0}"/>
          </ac:picMkLst>
        </pc:picChg>
        <pc:picChg chg="add del mod">
          <ac:chgData name="Borja" userId="32daf780-252a-4cc8-9375-e1e40ac47417" providerId="ADAL" clId="{DCCF09C8-09C8-4653-8EAD-A0A6483B2755}" dt="2023-09-09T10:22:34.957" v="9267" actId="478"/>
          <ac:picMkLst>
            <pc:docMk/>
            <pc:sldMk cId="844761376" sldId="2134803971"/>
            <ac:picMk id="7172" creationId="{74BCB7BE-25E4-785D-3378-E01FAC1E8BB9}"/>
          </ac:picMkLst>
        </pc:picChg>
        <pc:picChg chg="add del mod">
          <ac:chgData name="Borja" userId="32daf780-252a-4cc8-9375-e1e40ac47417" providerId="ADAL" clId="{DCCF09C8-09C8-4653-8EAD-A0A6483B2755}" dt="2023-09-09T10:22:35.467" v="9268" actId="478"/>
          <ac:picMkLst>
            <pc:docMk/>
            <pc:sldMk cId="844761376" sldId="2134803971"/>
            <ac:picMk id="7174" creationId="{38B4F9F7-3750-0D16-D481-DFC30C977197}"/>
          </ac:picMkLst>
        </pc:picChg>
      </pc:sldChg>
      <pc:sldChg chg="add">
        <pc:chgData name="Borja" userId="32daf780-252a-4cc8-9375-e1e40ac47417" providerId="ADAL" clId="{DCCF09C8-09C8-4653-8EAD-A0A6483B2755}" dt="2023-09-08T11:21:05.692" v="2161"/>
        <pc:sldMkLst>
          <pc:docMk/>
          <pc:sldMk cId="4062474278" sldId="2134803983"/>
        </pc:sldMkLst>
      </pc:sldChg>
      <pc:sldChg chg="add modNotesTx">
        <pc:chgData name="Borja" userId="32daf780-252a-4cc8-9375-e1e40ac47417" providerId="ADAL" clId="{DCCF09C8-09C8-4653-8EAD-A0A6483B2755}" dt="2023-09-09T15:07:38.716" v="11110" actId="20577"/>
        <pc:sldMkLst>
          <pc:docMk/>
          <pc:sldMk cId="327908825" sldId="2134803985"/>
        </pc:sldMkLst>
      </pc:sldChg>
      <pc:sldChg chg="add">
        <pc:chgData name="Borja" userId="32daf780-252a-4cc8-9375-e1e40ac47417" providerId="ADAL" clId="{DCCF09C8-09C8-4653-8EAD-A0A6483B2755}" dt="2023-09-06T00:08:08.916" v="1393"/>
        <pc:sldMkLst>
          <pc:docMk/>
          <pc:sldMk cId="1455975896" sldId="2142533718"/>
        </pc:sldMkLst>
      </pc:sldChg>
      <pc:sldChg chg="add">
        <pc:chgData name="Borja" userId="32daf780-252a-4cc8-9375-e1e40ac47417" providerId="ADAL" clId="{DCCF09C8-09C8-4653-8EAD-A0A6483B2755}" dt="2023-09-06T00:08:08.916" v="1393"/>
        <pc:sldMkLst>
          <pc:docMk/>
          <pc:sldMk cId="3573340210" sldId="2147375183"/>
        </pc:sldMkLst>
      </pc:sldChg>
      <pc:sldChg chg="modSp add mod modNotesTx">
        <pc:chgData name="Borja" userId="32daf780-252a-4cc8-9375-e1e40ac47417" providerId="ADAL" clId="{DCCF09C8-09C8-4653-8EAD-A0A6483B2755}" dt="2023-09-09T15:06:17.697" v="11045" actId="20577"/>
        <pc:sldMkLst>
          <pc:docMk/>
          <pc:sldMk cId="2673247781" sldId="2147376020"/>
        </pc:sldMkLst>
        <pc:spChg chg="mod">
          <ac:chgData name="Borja" userId="32daf780-252a-4cc8-9375-e1e40ac47417" providerId="ADAL" clId="{DCCF09C8-09C8-4653-8EAD-A0A6483B2755}" dt="2023-09-08T15:22:26.409" v="2166" actId="1076"/>
          <ac:spMkLst>
            <pc:docMk/>
            <pc:sldMk cId="2673247781" sldId="2147376020"/>
            <ac:spMk id="2" creationId="{46406808-574E-4D34-892C-FF4D57BED5BE}"/>
          </ac:spMkLst>
        </pc:spChg>
        <pc:spChg chg="mod">
          <ac:chgData name="Borja" userId="32daf780-252a-4cc8-9375-e1e40ac47417" providerId="ADAL" clId="{DCCF09C8-09C8-4653-8EAD-A0A6483B2755}" dt="2023-09-09T09:41:16.083" v="8596" actId="313"/>
          <ac:spMkLst>
            <pc:docMk/>
            <pc:sldMk cId="2673247781" sldId="2147376020"/>
            <ac:spMk id="3" creationId="{D0581B10-EE85-761F-B1F1-3FA7F2AC6F0B}"/>
          </ac:spMkLst>
        </pc:spChg>
        <pc:spChg chg="mod">
          <ac:chgData name="Borja" userId="32daf780-252a-4cc8-9375-e1e40ac47417" providerId="ADAL" clId="{DCCF09C8-09C8-4653-8EAD-A0A6483B2755}" dt="2023-09-09T09:41:59.592" v="8600" actId="20577"/>
          <ac:spMkLst>
            <pc:docMk/>
            <pc:sldMk cId="2673247781" sldId="2147376020"/>
            <ac:spMk id="9" creationId="{1FB32D3F-2633-86CE-6CA5-75985AE02A44}"/>
          </ac:spMkLst>
        </pc:spChg>
      </pc:sldChg>
      <pc:sldChg chg="delSp modSp add mod ord modNotesTx">
        <pc:chgData name="Borja" userId="32daf780-252a-4cc8-9375-e1e40ac47417" providerId="ADAL" clId="{DCCF09C8-09C8-4653-8EAD-A0A6483B2755}" dt="2023-09-11T10:34:58.386" v="11589" actId="20577"/>
        <pc:sldMkLst>
          <pc:docMk/>
          <pc:sldMk cId="406730239" sldId="2147376107"/>
        </pc:sldMkLst>
        <pc:spChg chg="mod">
          <ac:chgData name="Borja" userId="32daf780-252a-4cc8-9375-e1e40ac47417" providerId="ADAL" clId="{DCCF09C8-09C8-4653-8EAD-A0A6483B2755}" dt="2023-09-09T15:07:19.235" v="11109" actId="20577"/>
          <ac:spMkLst>
            <pc:docMk/>
            <pc:sldMk cId="406730239" sldId="2147376107"/>
            <ac:spMk id="2" creationId="{FD574C88-AC06-6F73-667A-18D10FEF8815}"/>
          </ac:spMkLst>
        </pc:spChg>
        <pc:spChg chg="del mod">
          <ac:chgData name="Borja" userId="32daf780-252a-4cc8-9375-e1e40ac47417" providerId="ADAL" clId="{DCCF09C8-09C8-4653-8EAD-A0A6483B2755}" dt="2023-09-11T10:27:50.167" v="11578" actId="478"/>
          <ac:spMkLst>
            <pc:docMk/>
            <pc:sldMk cId="406730239" sldId="2147376107"/>
            <ac:spMk id="6" creationId="{31A8197A-9D51-383D-6273-1118C8A0D4BF}"/>
          </ac:spMkLst>
        </pc:spChg>
        <pc:spChg chg="mod">
          <ac:chgData name="Borja" userId="32daf780-252a-4cc8-9375-e1e40ac47417" providerId="ADAL" clId="{DCCF09C8-09C8-4653-8EAD-A0A6483B2755}" dt="2023-09-11T10:34:58.386" v="11589" actId="20577"/>
          <ac:spMkLst>
            <pc:docMk/>
            <pc:sldMk cId="406730239" sldId="2147376107"/>
            <ac:spMk id="11" creationId="{FDD898C2-2FFB-CD87-0926-074B5B8FC200}"/>
          </ac:spMkLst>
        </pc:spChg>
        <pc:picChg chg="mod">
          <ac:chgData name="Borja" userId="32daf780-252a-4cc8-9375-e1e40ac47417" providerId="ADAL" clId="{DCCF09C8-09C8-4653-8EAD-A0A6483B2755}" dt="2023-09-11T10:28:23.633" v="11585" actId="14100"/>
          <ac:picMkLst>
            <pc:docMk/>
            <pc:sldMk cId="406730239" sldId="2147376107"/>
            <ac:picMk id="9" creationId="{0BAE30B9-CB71-96B6-1FD6-8E966F3A3D2E}"/>
          </ac:picMkLst>
        </pc:picChg>
        <pc:picChg chg="mod">
          <ac:chgData name="Borja" userId="32daf780-252a-4cc8-9375-e1e40ac47417" providerId="ADAL" clId="{DCCF09C8-09C8-4653-8EAD-A0A6483B2755}" dt="2023-09-11T10:28:25.136" v="11586" actId="1076"/>
          <ac:picMkLst>
            <pc:docMk/>
            <pc:sldMk cId="406730239" sldId="2147376107"/>
            <ac:picMk id="13" creationId="{31AD10FC-5FA6-9F62-455D-03E019735620}"/>
          </ac:picMkLst>
        </pc:picChg>
      </pc:sldChg>
      <pc:sldChg chg="add">
        <pc:chgData name="Borja" userId="32daf780-252a-4cc8-9375-e1e40ac47417" providerId="ADAL" clId="{DCCF09C8-09C8-4653-8EAD-A0A6483B2755}" dt="2023-09-06T00:08:08.916" v="1393"/>
        <pc:sldMkLst>
          <pc:docMk/>
          <pc:sldMk cId="3475701503" sldId="2147478629"/>
        </pc:sldMkLst>
      </pc:sldChg>
      <pc:sldChg chg="add">
        <pc:chgData name="Borja" userId="32daf780-252a-4cc8-9375-e1e40ac47417" providerId="ADAL" clId="{DCCF09C8-09C8-4653-8EAD-A0A6483B2755}" dt="2023-09-06T00:08:08.916" v="1393"/>
        <pc:sldMkLst>
          <pc:docMk/>
          <pc:sldMk cId="2015293399" sldId="2147478633"/>
        </pc:sldMkLst>
      </pc:sldChg>
      <pc:sldChg chg="add">
        <pc:chgData name="Borja" userId="32daf780-252a-4cc8-9375-e1e40ac47417" providerId="ADAL" clId="{DCCF09C8-09C8-4653-8EAD-A0A6483B2755}" dt="2023-09-06T00:08:08.916" v="1393"/>
        <pc:sldMkLst>
          <pc:docMk/>
          <pc:sldMk cId="3091167355" sldId="2147478634"/>
        </pc:sldMkLst>
      </pc:sldChg>
      <pc:sldChg chg="add">
        <pc:chgData name="Borja" userId="32daf780-252a-4cc8-9375-e1e40ac47417" providerId="ADAL" clId="{DCCF09C8-09C8-4653-8EAD-A0A6483B2755}" dt="2023-09-06T00:08:08.916" v="1393"/>
        <pc:sldMkLst>
          <pc:docMk/>
          <pc:sldMk cId="969491302" sldId="2147478635"/>
        </pc:sldMkLst>
      </pc:sldChg>
      <pc:sldChg chg="modSp add del mod ord">
        <pc:chgData name="Borja" userId="32daf780-252a-4cc8-9375-e1e40ac47417" providerId="ADAL" clId="{DCCF09C8-09C8-4653-8EAD-A0A6483B2755}" dt="2023-09-09T09:47:00.587" v="8614" actId="2696"/>
        <pc:sldMkLst>
          <pc:docMk/>
          <pc:sldMk cId="931858502" sldId="2147478636"/>
        </pc:sldMkLst>
        <pc:spChg chg="mod">
          <ac:chgData name="Borja" userId="32daf780-252a-4cc8-9375-e1e40ac47417" providerId="ADAL" clId="{DCCF09C8-09C8-4653-8EAD-A0A6483B2755}" dt="2023-09-08T15:31:08.190" v="2351" actId="20577"/>
          <ac:spMkLst>
            <pc:docMk/>
            <pc:sldMk cId="931858502" sldId="2147478636"/>
            <ac:spMk id="2" creationId="{BC45A94A-86DF-41BA-B269-607C918ABA95}"/>
          </ac:spMkLst>
        </pc:spChg>
      </pc:sldChg>
      <pc:sldChg chg="addSp delSp modSp add del mod ord modNotesTx">
        <pc:chgData name="Borja" userId="32daf780-252a-4cc8-9375-e1e40ac47417" providerId="ADAL" clId="{DCCF09C8-09C8-4653-8EAD-A0A6483B2755}" dt="2023-09-09T00:43:01.009" v="8412" actId="2696"/>
        <pc:sldMkLst>
          <pc:docMk/>
          <pc:sldMk cId="3521962665" sldId="2147478637"/>
        </pc:sldMkLst>
        <pc:spChg chg="mod">
          <ac:chgData name="Borja" userId="32daf780-252a-4cc8-9375-e1e40ac47417" providerId="ADAL" clId="{DCCF09C8-09C8-4653-8EAD-A0A6483B2755}" dt="2023-09-08T15:31:17.999" v="2377" actId="20577"/>
          <ac:spMkLst>
            <pc:docMk/>
            <pc:sldMk cId="3521962665" sldId="2147478637"/>
            <ac:spMk id="2" creationId="{BC45A94A-86DF-41BA-B269-607C918ABA95}"/>
          </ac:spMkLst>
        </pc:spChg>
        <pc:spChg chg="add mod">
          <ac:chgData name="Borja" userId="32daf780-252a-4cc8-9375-e1e40ac47417" providerId="ADAL" clId="{DCCF09C8-09C8-4653-8EAD-A0A6483B2755}" dt="2023-09-09T00:33:14.126" v="8383" actId="478"/>
          <ac:spMkLst>
            <pc:docMk/>
            <pc:sldMk cId="3521962665" sldId="2147478637"/>
            <ac:spMk id="4" creationId="{FAA877B0-23D0-18F2-70AB-F9FDC348E1A5}"/>
          </ac:spMkLst>
        </pc:spChg>
        <pc:spChg chg="del mod">
          <ac:chgData name="Borja" userId="32daf780-252a-4cc8-9375-e1e40ac47417" providerId="ADAL" clId="{DCCF09C8-09C8-4653-8EAD-A0A6483B2755}" dt="2023-09-09T00:31:29.621" v="8369"/>
          <ac:spMkLst>
            <pc:docMk/>
            <pc:sldMk cId="3521962665" sldId="2147478637"/>
            <ac:spMk id="5" creationId="{59E9D73C-70EB-BEA1-9FFD-221DB5FC9EA3}"/>
          </ac:spMkLst>
        </pc:spChg>
        <pc:picChg chg="add del mod">
          <ac:chgData name="Borja" userId="32daf780-252a-4cc8-9375-e1e40ac47417" providerId="ADAL" clId="{DCCF09C8-09C8-4653-8EAD-A0A6483B2755}" dt="2023-09-09T00:33:07.595" v="8381"/>
          <ac:picMkLst>
            <pc:docMk/>
            <pc:sldMk cId="3521962665" sldId="2147478637"/>
            <ac:picMk id="3" creationId="{ACA13769-799C-48A1-A050-ECF5AF7C05FE}"/>
          </ac:picMkLst>
        </pc:picChg>
        <pc:picChg chg="add mod">
          <ac:chgData name="Borja" userId="32daf780-252a-4cc8-9375-e1e40ac47417" providerId="ADAL" clId="{DCCF09C8-09C8-4653-8EAD-A0A6483B2755}" dt="2023-09-09T00:33:14.535" v="8384"/>
          <ac:picMkLst>
            <pc:docMk/>
            <pc:sldMk cId="3521962665" sldId="2147478637"/>
            <ac:picMk id="6" creationId="{7C2C9ED6-DCAD-9CEE-7004-04B09B624B82}"/>
          </ac:picMkLst>
        </pc:picChg>
        <pc:picChg chg="add del mod">
          <ac:chgData name="Borja" userId="32daf780-252a-4cc8-9375-e1e40ac47417" providerId="ADAL" clId="{DCCF09C8-09C8-4653-8EAD-A0A6483B2755}" dt="2023-09-09T00:33:14.126" v="8383" actId="478"/>
          <ac:picMkLst>
            <pc:docMk/>
            <pc:sldMk cId="3521962665" sldId="2147478637"/>
            <ac:picMk id="10242" creationId="{FB43A502-EEEB-AAB2-D8BC-C83072DD1D02}"/>
          </ac:picMkLst>
        </pc:picChg>
        <pc:picChg chg="add del mod">
          <ac:chgData name="Borja" userId="32daf780-252a-4cc8-9375-e1e40ac47417" providerId="ADAL" clId="{DCCF09C8-09C8-4653-8EAD-A0A6483B2755}" dt="2023-09-09T00:33:03.550" v="8379" actId="21"/>
          <ac:picMkLst>
            <pc:docMk/>
            <pc:sldMk cId="3521962665" sldId="2147478637"/>
            <ac:picMk id="10244" creationId="{1C647A17-9FAF-ACBB-5F62-4649D82EA991}"/>
          </ac:picMkLst>
        </pc:picChg>
      </pc:sldChg>
      <pc:sldChg chg="add del">
        <pc:chgData name="Borja" userId="32daf780-252a-4cc8-9375-e1e40ac47417" providerId="ADAL" clId="{DCCF09C8-09C8-4653-8EAD-A0A6483B2755}" dt="2023-09-08T16:58:01.723" v="3035"/>
        <pc:sldMkLst>
          <pc:docMk/>
          <pc:sldMk cId="1233741020" sldId="2147478638"/>
        </pc:sldMkLst>
      </pc:sldChg>
      <pc:sldChg chg="addSp delSp modSp add mod modNotesTx">
        <pc:chgData name="Borja" userId="32daf780-252a-4cc8-9375-e1e40ac47417" providerId="ADAL" clId="{DCCF09C8-09C8-4653-8EAD-A0A6483B2755}" dt="2023-09-09T10:07:51.682" v="8701" actId="20577"/>
        <pc:sldMkLst>
          <pc:docMk/>
          <pc:sldMk cId="2496067348" sldId="2147478638"/>
        </pc:sldMkLst>
        <pc:spChg chg="mod">
          <ac:chgData name="Borja" userId="32daf780-252a-4cc8-9375-e1e40ac47417" providerId="ADAL" clId="{DCCF09C8-09C8-4653-8EAD-A0A6483B2755}" dt="2023-09-08T18:30:59.515" v="3801" actId="20577"/>
          <ac:spMkLst>
            <pc:docMk/>
            <pc:sldMk cId="2496067348" sldId="2147478638"/>
            <ac:spMk id="2" creationId="{BC45A94A-86DF-41BA-B269-607C918ABA95}"/>
          </ac:spMkLst>
        </pc:spChg>
        <pc:spChg chg="mod">
          <ac:chgData name="Borja" userId="32daf780-252a-4cc8-9375-e1e40ac47417" providerId="ADAL" clId="{DCCF09C8-09C8-4653-8EAD-A0A6483B2755}" dt="2023-09-08T19:13:42.031" v="4910" actId="1076"/>
          <ac:spMkLst>
            <pc:docMk/>
            <pc:sldMk cId="2496067348" sldId="2147478638"/>
            <ac:spMk id="3" creationId="{B3F3AD9A-7F51-5A1A-E593-F8785F9B1BA8}"/>
          </ac:spMkLst>
        </pc:spChg>
        <pc:spChg chg="mod">
          <ac:chgData name="Borja" userId="32daf780-252a-4cc8-9375-e1e40ac47417" providerId="ADAL" clId="{DCCF09C8-09C8-4653-8EAD-A0A6483B2755}" dt="2023-09-09T09:56:08.446" v="8688" actId="403"/>
          <ac:spMkLst>
            <pc:docMk/>
            <pc:sldMk cId="2496067348" sldId="2147478638"/>
            <ac:spMk id="5" creationId="{59E9D73C-70EB-BEA1-9FFD-221DB5FC9EA3}"/>
          </ac:spMkLst>
        </pc:spChg>
        <pc:spChg chg="del">
          <ac:chgData name="Borja" userId="32daf780-252a-4cc8-9375-e1e40ac47417" providerId="ADAL" clId="{DCCF09C8-09C8-4653-8EAD-A0A6483B2755}" dt="2023-09-08T18:33:59.804" v="3822" actId="478"/>
          <ac:spMkLst>
            <pc:docMk/>
            <pc:sldMk cId="2496067348" sldId="2147478638"/>
            <ac:spMk id="6" creationId="{1932BBFD-4DEB-19F8-719C-121449613A59}"/>
          </ac:spMkLst>
        </pc:spChg>
        <pc:spChg chg="add del mod">
          <ac:chgData name="Borja" userId="32daf780-252a-4cc8-9375-e1e40ac47417" providerId="ADAL" clId="{DCCF09C8-09C8-4653-8EAD-A0A6483B2755}" dt="2023-09-08T19:13:18.636" v="4902" actId="478"/>
          <ac:spMkLst>
            <pc:docMk/>
            <pc:sldMk cId="2496067348" sldId="2147478638"/>
            <ac:spMk id="7" creationId="{F2E48FBF-12FD-6AE4-DC7C-6A3BDF11D835}"/>
          </ac:spMkLst>
        </pc:spChg>
        <pc:spChg chg="add mod">
          <ac:chgData name="Borja" userId="32daf780-252a-4cc8-9375-e1e40ac47417" providerId="ADAL" clId="{DCCF09C8-09C8-4653-8EAD-A0A6483B2755}" dt="2023-09-09T09:56:20.782" v="8690" actId="113"/>
          <ac:spMkLst>
            <pc:docMk/>
            <pc:sldMk cId="2496067348" sldId="2147478638"/>
            <ac:spMk id="10" creationId="{C83AFA94-9ED4-14A5-41DC-D5AB84D9859B}"/>
          </ac:spMkLst>
        </pc:spChg>
        <pc:spChg chg="add mod">
          <ac:chgData name="Borja" userId="32daf780-252a-4cc8-9375-e1e40ac47417" providerId="ADAL" clId="{DCCF09C8-09C8-4653-8EAD-A0A6483B2755}" dt="2023-09-08T19:11:52.576" v="4872" actId="571"/>
          <ac:spMkLst>
            <pc:docMk/>
            <pc:sldMk cId="2496067348" sldId="2147478638"/>
            <ac:spMk id="11" creationId="{6B1BDF73-3112-38DE-B6C9-C41FD01A9750}"/>
          </ac:spMkLst>
        </pc:spChg>
        <pc:spChg chg="add mod">
          <ac:chgData name="Borja" userId="32daf780-252a-4cc8-9375-e1e40ac47417" providerId="ADAL" clId="{DCCF09C8-09C8-4653-8EAD-A0A6483B2755}" dt="2023-09-09T09:56:43.429" v="8694" actId="20577"/>
          <ac:spMkLst>
            <pc:docMk/>
            <pc:sldMk cId="2496067348" sldId="2147478638"/>
            <ac:spMk id="13" creationId="{31463EA3-FC61-D1CF-04F0-824A65A40AD4}"/>
          </ac:spMkLst>
        </pc:spChg>
        <pc:spChg chg="add del mod">
          <ac:chgData name="Borja" userId="32daf780-252a-4cc8-9375-e1e40ac47417" providerId="ADAL" clId="{DCCF09C8-09C8-4653-8EAD-A0A6483B2755}" dt="2023-09-08T19:13:02.976" v="4897"/>
          <ac:spMkLst>
            <pc:docMk/>
            <pc:sldMk cId="2496067348" sldId="2147478638"/>
            <ac:spMk id="14" creationId="{85D07381-1340-6A58-CB4A-1CAF830B8998}"/>
          </ac:spMkLst>
        </pc:spChg>
        <pc:spChg chg="add del mod">
          <ac:chgData name="Borja" userId="32daf780-252a-4cc8-9375-e1e40ac47417" providerId="ADAL" clId="{DCCF09C8-09C8-4653-8EAD-A0A6483B2755}" dt="2023-09-08T19:13:00.206" v="4895"/>
          <ac:spMkLst>
            <pc:docMk/>
            <pc:sldMk cId="2496067348" sldId="2147478638"/>
            <ac:spMk id="15" creationId="{84BDD7D8-879E-AED1-5E14-185FC545E090}"/>
          </ac:spMkLst>
        </pc:spChg>
        <pc:spChg chg="add mod">
          <ac:chgData name="Borja" userId="32daf780-252a-4cc8-9375-e1e40ac47417" providerId="ADAL" clId="{DCCF09C8-09C8-4653-8EAD-A0A6483B2755}" dt="2023-09-08T19:13:52.225" v="4912" actId="1076"/>
          <ac:spMkLst>
            <pc:docMk/>
            <pc:sldMk cId="2496067348" sldId="2147478638"/>
            <ac:spMk id="16" creationId="{95E2D57C-6F21-4196-6D1F-74A426A10D5E}"/>
          </ac:spMkLst>
        </pc:spChg>
        <pc:picChg chg="mod">
          <ac:chgData name="Borja" userId="32daf780-252a-4cc8-9375-e1e40ac47417" providerId="ADAL" clId="{DCCF09C8-09C8-4653-8EAD-A0A6483B2755}" dt="2023-09-08T18:31:08.891" v="3803" actId="1076"/>
          <ac:picMkLst>
            <pc:docMk/>
            <pc:sldMk cId="2496067348" sldId="2147478638"/>
            <ac:picMk id="8" creationId="{EE48A344-8252-31F0-1390-9948760214DD}"/>
          </ac:picMkLst>
        </pc:picChg>
        <pc:picChg chg="mod">
          <ac:chgData name="Borja" userId="32daf780-252a-4cc8-9375-e1e40ac47417" providerId="ADAL" clId="{DCCF09C8-09C8-4653-8EAD-A0A6483B2755}" dt="2023-09-08T18:31:08.891" v="3803" actId="1076"/>
          <ac:picMkLst>
            <pc:docMk/>
            <pc:sldMk cId="2496067348" sldId="2147478638"/>
            <ac:picMk id="9" creationId="{72344AFD-BF0D-ADAE-7D1C-D2653808F920}"/>
          </ac:picMkLst>
        </pc:picChg>
        <pc:picChg chg="del mod">
          <ac:chgData name="Borja" userId="32daf780-252a-4cc8-9375-e1e40ac47417" providerId="ADAL" clId="{DCCF09C8-09C8-4653-8EAD-A0A6483B2755}" dt="2023-09-08T19:04:55.977" v="4609" actId="478"/>
          <ac:picMkLst>
            <pc:docMk/>
            <pc:sldMk cId="2496067348" sldId="2147478638"/>
            <ac:picMk id="4098" creationId="{3245051D-2FE5-0F54-4A75-28620E7006B7}"/>
          </ac:picMkLst>
        </pc:picChg>
        <pc:picChg chg="del">
          <ac:chgData name="Borja" userId="32daf780-252a-4cc8-9375-e1e40ac47417" providerId="ADAL" clId="{DCCF09C8-09C8-4653-8EAD-A0A6483B2755}" dt="2023-09-08T18:33:59.175" v="3821" actId="478"/>
          <ac:picMkLst>
            <pc:docMk/>
            <pc:sldMk cId="2496067348" sldId="2147478638"/>
            <ac:picMk id="4100" creationId="{86E4F880-1F48-BCC4-0E65-AFC150104946}"/>
          </ac:picMkLst>
        </pc:picChg>
        <pc:picChg chg="del">
          <ac:chgData name="Borja" userId="32daf780-252a-4cc8-9375-e1e40ac47417" providerId="ADAL" clId="{DCCF09C8-09C8-4653-8EAD-A0A6483B2755}" dt="2023-09-08T18:31:10.804" v="3804" actId="478"/>
          <ac:picMkLst>
            <pc:docMk/>
            <pc:sldMk cId="2496067348" sldId="2147478638"/>
            <ac:picMk id="4102" creationId="{EAC2BFE0-6826-AB18-2D90-EDA904585674}"/>
          </ac:picMkLst>
        </pc:picChg>
        <pc:picChg chg="del">
          <ac:chgData name="Borja" userId="32daf780-252a-4cc8-9375-e1e40ac47417" providerId="ADAL" clId="{DCCF09C8-09C8-4653-8EAD-A0A6483B2755}" dt="2023-09-08T18:31:11.264" v="3805" actId="478"/>
          <ac:picMkLst>
            <pc:docMk/>
            <pc:sldMk cId="2496067348" sldId="2147478638"/>
            <ac:picMk id="4104" creationId="{A8E0B95A-DFE5-BF0A-D58D-EE13C3268D8A}"/>
          </ac:picMkLst>
        </pc:picChg>
        <pc:picChg chg="del">
          <ac:chgData name="Borja" userId="32daf780-252a-4cc8-9375-e1e40ac47417" providerId="ADAL" clId="{DCCF09C8-09C8-4653-8EAD-A0A6483B2755}" dt="2023-09-08T18:31:12.255" v="3807" actId="478"/>
          <ac:picMkLst>
            <pc:docMk/>
            <pc:sldMk cId="2496067348" sldId="2147478638"/>
            <ac:picMk id="4106" creationId="{24B173DC-8E41-16CF-5668-96E9B9681183}"/>
          </ac:picMkLst>
        </pc:picChg>
        <pc:picChg chg="del">
          <ac:chgData name="Borja" userId="32daf780-252a-4cc8-9375-e1e40ac47417" providerId="ADAL" clId="{DCCF09C8-09C8-4653-8EAD-A0A6483B2755}" dt="2023-09-08T18:31:11.875" v="3806" actId="478"/>
          <ac:picMkLst>
            <pc:docMk/>
            <pc:sldMk cId="2496067348" sldId="2147478638"/>
            <ac:picMk id="4108" creationId="{CC155346-CBEA-7F8E-8D2F-B09B4F6AC3FE}"/>
          </ac:picMkLst>
        </pc:picChg>
        <pc:picChg chg="add mod">
          <ac:chgData name="Borja" userId="32daf780-252a-4cc8-9375-e1e40ac47417" providerId="ADAL" clId="{DCCF09C8-09C8-4653-8EAD-A0A6483B2755}" dt="2023-09-08T18:31:36.928" v="3812" actId="1076"/>
          <ac:picMkLst>
            <pc:docMk/>
            <pc:sldMk cId="2496067348" sldId="2147478638"/>
            <ac:picMk id="5122" creationId="{20F559A7-FA61-89A0-D0EC-9BD4B04C5015}"/>
          </ac:picMkLst>
        </pc:picChg>
        <pc:picChg chg="add mod">
          <ac:chgData name="Borja" userId="32daf780-252a-4cc8-9375-e1e40ac47417" providerId="ADAL" clId="{DCCF09C8-09C8-4653-8EAD-A0A6483B2755}" dt="2023-09-08T18:32:02.837" v="3820" actId="1076"/>
          <ac:picMkLst>
            <pc:docMk/>
            <pc:sldMk cId="2496067348" sldId="2147478638"/>
            <ac:picMk id="5124" creationId="{D13292C1-E9E4-7970-F411-D8D636112397}"/>
          </ac:picMkLst>
        </pc:picChg>
        <pc:picChg chg="add del mod">
          <ac:chgData name="Borja" userId="32daf780-252a-4cc8-9375-e1e40ac47417" providerId="ADAL" clId="{DCCF09C8-09C8-4653-8EAD-A0A6483B2755}" dt="2023-09-08T18:31:53.915" v="3816" actId="478"/>
          <ac:picMkLst>
            <pc:docMk/>
            <pc:sldMk cId="2496067348" sldId="2147478638"/>
            <ac:picMk id="5126" creationId="{CB6DE13F-DE83-42B7-CC16-5898A26A1D42}"/>
          </ac:picMkLst>
        </pc:picChg>
        <pc:picChg chg="add mod">
          <ac:chgData name="Borja" userId="32daf780-252a-4cc8-9375-e1e40ac47417" providerId="ADAL" clId="{DCCF09C8-09C8-4653-8EAD-A0A6483B2755}" dt="2023-09-08T19:13:46.464" v="4911" actId="1076"/>
          <ac:picMkLst>
            <pc:docMk/>
            <pc:sldMk cId="2496067348" sldId="2147478638"/>
            <ac:picMk id="5128" creationId="{1E3F8E5B-F8A7-22BF-3DBB-A8BB11DB6B29}"/>
          </ac:picMkLst>
        </pc:picChg>
        <pc:picChg chg="add mod">
          <ac:chgData name="Borja" userId="32daf780-252a-4cc8-9375-e1e40ac47417" providerId="ADAL" clId="{DCCF09C8-09C8-4653-8EAD-A0A6483B2755}" dt="2023-09-08T19:07:21.279" v="4669" actId="1076"/>
          <ac:picMkLst>
            <pc:docMk/>
            <pc:sldMk cId="2496067348" sldId="2147478638"/>
            <ac:picMk id="5130" creationId="{EC890386-7DF4-D70B-236E-1410EB3C5311}"/>
          </ac:picMkLst>
        </pc:picChg>
        <pc:picChg chg="add mod">
          <ac:chgData name="Borja" userId="32daf780-252a-4cc8-9375-e1e40ac47417" providerId="ADAL" clId="{DCCF09C8-09C8-4653-8EAD-A0A6483B2755}" dt="2023-09-08T19:11:36.033" v="4868" actId="1076"/>
          <ac:picMkLst>
            <pc:docMk/>
            <pc:sldMk cId="2496067348" sldId="2147478638"/>
            <ac:picMk id="5132" creationId="{EE911804-2748-9AFB-2480-323529792C75}"/>
          </ac:picMkLst>
        </pc:picChg>
      </pc:sldChg>
      <pc:sldChg chg="add del">
        <pc:chgData name="Borja" userId="32daf780-252a-4cc8-9375-e1e40ac47417" providerId="ADAL" clId="{DCCF09C8-09C8-4653-8EAD-A0A6483B2755}" dt="2023-09-09T00:10:28.593" v="8332" actId="2890"/>
        <pc:sldMkLst>
          <pc:docMk/>
          <pc:sldMk cId="1253336575" sldId="2147478639"/>
        </pc:sldMkLst>
      </pc:sldChg>
      <pc:sldChg chg="addSp delSp modSp add mod modNotesTx">
        <pc:chgData name="Borja" userId="32daf780-252a-4cc8-9375-e1e40ac47417" providerId="ADAL" clId="{DCCF09C8-09C8-4653-8EAD-A0A6483B2755}" dt="2023-09-09T12:37:44.354" v="10175" actId="20577"/>
        <pc:sldMkLst>
          <pc:docMk/>
          <pc:sldMk cId="2440956745" sldId="2147478639"/>
        </pc:sldMkLst>
        <pc:spChg chg="mod">
          <ac:chgData name="Borja" userId="32daf780-252a-4cc8-9375-e1e40ac47417" providerId="ADAL" clId="{DCCF09C8-09C8-4653-8EAD-A0A6483B2755}" dt="2023-09-09T00:46:03.109" v="8425" actId="20577"/>
          <ac:spMkLst>
            <pc:docMk/>
            <pc:sldMk cId="2440956745" sldId="2147478639"/>
            <ac:spMk id="2" creationId="{BC45A94A-86DF-41BA-B269-607C918ABA95}"/>
          </ac:spMkLst>
        </pc:spChg>
        <pc:spChg chg="add mod">
          <ac:chgData name="Borja" userId="32daf780-252a-4cc8-9375-e1e40ac47417" providerId="ADAL" clId="{DCCF09C8-09C8-4653-8EAD-A0A6483B2755}" dt="2023-09-09T00:45:32.159" v="8416" actId="1076"/>
          <ac:spMkLst>
            <pc:docMk/>
            <pc:sldMk cId="2440956745" sldId="2147478639"/>
            <ac:spMk id="3" creationId="{7EC83134-3B12-671E-B0E4-C7EF858B9944}"/>
          </ac:spMkLst>
        </pc:spChg>
        <pc:spChg chg="add del mod">
          <ac:chgData name="Borja" userId="32daf780-252a-4cc8-9375-e1e40ac47417" providerId="ADAL" clId="{DCCF09C8-09C8-4653-8EAD-A0A6483B2755}" dt="2023-09-09T00:38:41.583" v="8403"/>
          <ac:spMkLst>
            <pc:docMk/>
            <pc:sldMk cId="2440956745" sldId="2147478639"/>
            <ac:spMk id="4" creationId="{A4CBD6B5-E9A4-D82D-2726-A5EB2ED3998B}"/>
          </ac:spMkLst>
        </pc:spChg>
        <pc:spChg chg="add mod">
          <ac:chgData name="Borja" userId="32daf780-252a-4cc8-9375-e1e40ac47417" providerId="ADAL" clId="{DCCF09C8-09C8-4653-8EAD-A0A6483B2755}" dt="2023-09-09T00:46:09.135" v="8427" actId="1076"/>
          <ac:spMkLst>
            <pc:docMk/>
            <pc:sldMk cId="2440956745" sldId="2147478639"/>
            <ac:spMk id="6" creationId="{DF161951-6B0C-F953-1322-52192C318562}"/>
          </ac:spMkLst>
        </pc:spChg>
        <pc:picChg chg="add mod">
          <ac:chgData name="Borja" userId="32daf780-252a-4cc8-9375-e1e40ac47417" providerId="ADAL" clId="{DCCF09C8-09C8-4653-8EAD-A0A6483B2755}" dt="2023-09-09T00:45:43.660" v="8421" actId="1076"/>
          <ac:picMkLst>
            <pc:docMk/>
            <pc:sldMk cId="2440956745" sldId="2147478639"/>
            <ac:picMk id="5" creationId="{57530060-A51B-C094-024B-E3A13B86B304}"/>
          </ac:picMkLst>
        </pc:picChg>
        <pc:picChg chg="mod">
          <ac:chgData name="Borja" userId="32daf780-252a-4cc8-9375-e1e40ac47417" providerId="ADAL" clId="{DCCF09C8-09C8-4653-8EAD-A0A6483B2755}" dt="2023-09-09T00:45:36.810" v="8419" actId="1076"/>
          <ac:picMkLst>
            <pc:docMk/>
            <pc:sldMk cId="2440956745" sldId="2147478639"/>
            <ac:picMk id="10242" creationId="{FB43A502-EEEB-AAB2-D8BC-C83072DD1D02}"/>
          </ac:picMkLst>
        </pc:picChg>
        <pc:picChg chg="add mod">
          <ac:chgData name="Borja" userId="32daf780-252a-4cc8-9375-e1e40ac47417" providerId="ADAL" clId="{DCCF09C8-09C8-4653-8EAD-A0A6483B2755}" dt="2023-09-09T00:45:35.371" v="8418" actId="1076"/>
          <ac:picMkLst>
            <pc:docMk/>
            <pc:sldMk cId="2440956745" sldId="2147478639"/>
            <ac:picMk id="12290" creationId="{B115E7F6-CC59-6703-0050-774492AD40D5}"/>
          </ac:picMkLst>
        </pc:picChg>
      </pc:sldChg>
      <pc:sldChg chg="add del">
        <pc:chgData name="Borja" userId="32daf780-252a-4cc8-9375-e1e40ac47417" providerId="ADAL" clId="{DCCF09C8-09C8-4653-8EAD-A0A6483B2755}" dt="2023-09-09T00:10:38.170" v="8336"/>
        <pc:sldMkLst>
          <pc:docMk/>
          <pc:sldMk cId="3216375987" sldId="2147478639"/>
        </pc:sldMkLst>
      </pc:sldChg>
      <pc:sldChg chg="addSp delSp modSp add mod">
        <pc:chgData name="Borja" userId="32daf780-252a-4cc8-9375-e1e40ac47417" providerId="ADAL" clId="{DCCF09C8-09C8-4653-8EAD-A0A6483B2755}" dt="2023-09-09T11:59:51.999" v="10038" actId="20577"/>
        <pc:sldMkLst>
          <pc:docMk/>
          <pc:sldMk cId="2464373686" sldId="2147478640"/>
        </pc:sldMkLst>
        <pc:spChg chg="del">
          <ac:chgData name="Borja" userId="32daf780-252a-4cc8-9375-e1e40ac47417" providerId="ADAL" clId="{DCCF09C8-09C8-4653-8EAD-A0A6483B2755}" dt="2023-09-09T11:56:19.892" v="9998" actId="478"/>
          <ac:spMkLst>
            <pc:docMk/>
            <pc:sldMk cId="2464373686" sldId="2147478640"/>
            <ac:spMk id="2" creationId="{3FED2508-10A6-8945-A31B-FB5133FA3685}"/>
          </ac:spMkLst>
        </pc:spChg>
        <pc:spChg chg="del mod">
          <ac:chgData name="Borja" userId="32daf780-252a-4cc8-9375-e1e40ac47417" providerId="ADAL" clId="{DCCF09C8-09C8-4653-8EAD-A0A6483B2755}" dt="2023-09-09T11:56:24.383" v="10004" actId="478"/>
          <ac:spMkLst>
            <pc:docMk/>
            <pc:sldMk cId="2464373686" sldId="2147478640"/>
            <ac:spMk id="3" creationId="{54938244-E4A8-4A07-A4E1-15738A0B310F}"/>
          </ac:spMkLst>
        </pc:spChg>
        <pc:spChg chg="del">
          <ac:chgData name="Borja" userId="32daf780-252a-4cc8-9375-e1e40ac47417" providerId="ADAL" clId="{DCCF09C8-09C8-4653-8EAD-A0A6483B2755}" dt="2023-09-09T11:56:22.730" v="10002" actId="478"/>
          <ac:spMkLst>
            <pc:docMk/>
            <pc:sldMk cId="2464373686" sldId="2147478640"/>
            <ac:spMk id="4" creationId="{1209CD57-F342-5485-E256-60B8133CFC18}"/>
          </ac:spMkLst>
        </pc:spChg>
        <pc:spChg chg="del mod">
          <ac:chgData name="Borja" userId="32daf780-252a-4cc8-9375-e1e40ac47417" providerId="ADAL" clId="{DCCF09C8-09C8-4653-8EAD-A0A6483B2755}" dt="2023-09-09T11:56:23.504" v="10003" actId="478"/>
          <ac:spMkLst>
            <pc:docMk/>
            <pc:sldMk cId="2464373686" sldId="2147478640"/>
            <ac:spMk id="5" creationId="{74D8E85D-C737-7390-60D4-E225897EB879}"/>
          </ac:spMkLst>
        </pc:spChg>
        <pc:spChg chg="del mod">
          <ac:chgData name="Borja" userId="32daf780-252a-4cc8-9375-e1e40ac47417" providerId="ADAL" clId="{DCCF09C8-09C8-4653-8EAD-A0A6483B2755}" dt="2023-09-09T11:56:15.699" v="9993" actId="478"/>
          <ac:spMkLst>
            <pc:docMk/>
            <pc:sldMk cId="2464373686" sldId="2147478640"/>
            <ac:spMk id="6" creationId="{9C64FF60-790E-7680-4688-05751C1FEC28}"/>
          </ac:spMkLst>
        </pc:spChg>
        <pc:spChg chg="add mod">
          <ac:chgData name="Borja" userId="32daf780-252a-4cc8-9375-e1e40ac47417" providerId="ADAL" clId="{DCCF09C8-09C8-4653-8EAD-A0A6483B2755}" dt="2023-09-09T11:59:51.999" v="10038" actId="20577"/>
          <ac:spMkLst>
            <pc:docMk/>
            <pc:sldMk cId="2464373686" sldId="2147478640"/>
            <ac:spMk id="8" creationId="{071E8B70-7DB3-5BCA-36D7-F38E3B20EF14}"/>
          </ac:spMkLst>
        </pc:spChg>
        <pc:picChg chg="del">
          <ac:chgData name="Borja" userId="32daf780-252a-4cc8-9375-e1e40ac47417" providerId="ADAL" clId="{DCCF09C8-09C8-4653-8EAD-A0A6483B2755}" dt="2023-09-09T11:56:19.495" v="9997" actId="478"/>
          <ac:picMkLst>
            <pc:docMk/>
            <pc:sldMk cId="2464373686" sldId="2147478640"/>
            <ac:picMk id="9" creationId="{1694EF9D-C9F3-2F08-08A0-B5A6BF0F30D4}"/>
          </ac:picMkLst>
        </pc:picChg>
        <pc:picChg chg="add mod">
          <ac:chgData name="Borja" userId="32daf780-252a-4cc8-9375-e1e40ac47417" providerId="ADAL" clId="{DCCF09C8-09C8-4653-8EAD-A0A6483B2755}" dt="2023-09-09T11:59:02.686" v="10036" actId="1076"/>
          <ac:picMkLst>
            <pc:docMk/>
            <pc:sldMk cId="2464373686" sldId="2147478640"/>
            <ac:picMk id="11" creationId="{B796CC48-FB95-0BC1-0A7D-7771D3F06CD9}"/>
          </ac:picMkLst>
        </pc:picChg>
        <pc:picChg chg="del">
          <ac:chgData name="Borja" userId="32daf780-252a-4cc8-9375-e1e40ac47417" providerId="ADAL" clId="{DCCF09C8-09C8-4653-8EAD-A0A6483B2755}" dt="2023-09-09T11:56:21.059" v="10000" actId="478"/>
          <ac:picMkLst>
            <pc:docMk/>
            <pc:sldMk cId="2464373686" sldId="2147478640"/>
            <ac:picMk id="1026" creationId="{1D0A9082-7A6B-DA5B-98B2-0295706CCF52}"/>
          </ac:picMkLst>
        </pc:picChg>
        <pc:picChg chg="del">
          <ac:chgData name="Borja" userId="32daf780-252a-4cc8-9375-e1e40ac47417" providerId="ADAL" clId="{DCCF09C8-09C8-4653-8EAD-A0A6483B2755}" dt="2023-09-09T11:56:20.551" v="9999" actId="478"/>
          <ac:picMkLst>
            <pc:docMk/>
            <pc:sldMk cId="2464373686" sldId="2147478640"/>
            <ac:picMk id="1028" creationId="{70E33A69-9701-8D8A-B89D-93BC5B16BB7D}"/>
          </ac:picMkLst>
        </pc:picChg>
        <pc:picChg chg="del">
          <ac:chgData name="Borja" userId="32daf780-252a-4cc8-9375-e1e40ac47417" providerId="ADAL" clId="{DCCF09C8-09C8-4653-8EAD-A0A6483B2755}" dt="2023-09-09T11:56:17.772" v="9995" actId="478"/>
          <ac:picMkLst>
            <pc:docMk/>
            <pc:sldMk cId="2464373686" sldId="2147478640"/>
            <ac:picMk id="1030" creationId="{4D8543B3-5365-D51D-DB3A-239C72FEB5AE}"/>
          </ac:picMkLst>
        </pc:picChg>
        <pc:picChg chg="del">
          <ac:chgData name="Borja" userId="32daf780-252a-4cc8-9375-e1e40ac47417" providerId="ADAL" clId="{DCCF09C8-09C8-4653-8EAD-A0A6483B2755}" dt="2023-09-09T11:56:18.601" v="9996" actId="478"/>
          <ac:picMkLst>
            <pc:docMk/>
            <pc:sldMk cId="2464373686" sldId="2147478640"/>
            <ac:picMk id="1032" creationId="{7E362E37-54BE-A301-C9D2-1E85C42C4E88}"/>
          </ac:picMkLst>
        </pc:picChg>
      </pc:sldChg>
      <pc:sldChg chg="add del">
        <pc:chgData name="Borja" userId="32daf780-252a-4cc8-9375-e1e40ac47417" providerId="ADAL" clId="{DCCF09C8-09C8-4653-8EAD-A0A6483B2755}" dt="2023-09-09T11:55:57.355" v="9989"/>
        <pc:sldMkLst>
          <pc:docMk/>
          <pc:sldMk cId="2930159992" sldId="2147478640"/>
        </pc:sldMkLst>
      </pc:sldChg>
      <pc:sldChg chg="add del">
        <pc:chgData name="Borja" userId="32daf780-252a-4cc8-9375-e1e40ac47417" providerId="ADAL" clId="{DCCF09C8-09C8-4653-8EAD-A0A6483B2755}" dt="2023-09-09T00:10:36.973" v="8335"/>
        <pc:sldMkLst>
          <pc:docMk/>
          <pc:sldMk cId="3951604953" sldId="2147478640"/>
        </pc:sldMkLst>
      </pc:sldChg>
      <pc:sldChg chg="modSp new del mod ord">
        <pc:chgData name="Borja" userId="32daf780-252a-4cc8-9375-e1e40ac47417" providerId="ADAL" clId="{DCCF09C8-09C8-4653-8EAD-A0A6483B2755}" dt="2023-09-09T12:55:40.091" v="10271" actId="2696"/>
        <pc:sldMkLst>
          <pc:docMk/>
          <pc:sldMk cId="1443984706" sldId="2147478641"/>
        </pc:sldMkLst>
        <pc:spChg chg="mod">
          <ac:chgData name="Borja" userId="32daf780-252a-4cc8-9375-e1e40ac47417" providerId="ADAL" clId="{DCCF09C8-09C8-4653-8EAD-A0A6483B2755}" dt="2023-09-09T12:45:55.608" v="10186"/>
          <ac:spMkLst>
            <pc:docMk/>
            <pc:sldMk cId="1443984706" sldId="2147478641"/>
            <ac:spMk id="3" creationId="{52B92F5B-723D-767A-8C6E-19A2606B7D56}"/>
          </ac:spMkLst>
        </pc:spChg>
      </pc:sldChg>
      <pc:sldChg chg="new del">
        <pc:chgData name="Borja" userId="32daf780-252a-4cc8-9375-e1e40ac47417" providerId="ADAL" clId="{DCCF09C8-09C8-4653-8EAD-A0A6483B2755}" dt="2023-09-09T12:32:28.660" v="10071" actId="680"/>
        <pc:sldMkLst>
          <pc:docMk/>
          <pc:sldMk cId="1709080752" sldId="2147478641"/>
        </pc:sldMkLst>
      </pc:sldChg>
      <pc:sldChg chg="addSp delSp modSp add del mod ord">
        <pc:chgData name="Borja" userId="32daf780-252a-4cc8-9375-e1e40ac47417" providerId="ADAL" clId="{DCCF09C8-09C8-4653-8EAD-A0A6483B2755}" dt="2023-09-09T12:55:37.335" v="10270" actId="2696"/>
        <pc:sldMkLst>
          <pc:docMk/>
          <pc:sldMk cId="2253352649" sldId="2147478642"/>
        </pc:sldMkLst>
        <pc:spChg chg="mod">
          <ac:chgData name="Borja" userId="32daf780-252a-4cc8-9375-e1e40ac47417" providerId="ADAL" clId="{DCCF09C8-09C8-4653-8EAD-A0A6483B2755}" dt="2023-09-09T12:49:41.401" v="10220" actId="20577"/>
          <ac:spMkLst>
            <pc:docMk/>
            <pc:sldMk cId="2253352649" sldId="2147478642"/>
            <ac:spMk id="2" creationId="{B2EA1A96-A498-6B3C-3B28-D82C42734FE3}"/>
          </ac:spMkLst>
        </pc:spChg>
        <pc:spChg chg="del mod">
          <ac:chgData name="Borja" userId="32daf780-252a-4cc8-9375-e1e40ac47417" providerId="ADAL" clId="{DCCF09C8-09C8-4653-8EAD-A0A6483B2755}" dt="2023-09-09T12:51:14.551" v="10241" actId="21"/>
          <ac:spMkLst>
            <pc:docMk/>
            <pc:sldMk cId="2253352649" sldId="2147478642"/>
            <ac:spMk id="3" creationId="{52B92F5B-723D-767A-8C6E-19A2606B7D56}"/>
          </ac:spMkLst>
        </pc:spChg>
        <pc:spChg chg="add del mod">
          <ac:chgData name="Borja" userId="32daf780-252a-4cc8-9375-e1e40ac47417" providerId="ADAL" clId="{DCCF09C8-09C8-4653-8EAD-A0A6483B2755}" dt="2023-09-09T12:46:32.036" v="10188"/>
          <ac:spMkLst>
            <pc:docMk/>
            <pc:sldMk cId="2253352649" sldId="2147478642"/>
            <ac:spMk id="5" creationId="{3DFE8CAB-77DB-52D8-02FA-D3C1EDA47E4E}"/>
          </ac:spMkLst>
        </pc:spChg>
        <pc:spChg chg="add del mod">
          <ac:chgData name="Borja" userId="32daf780-252a-4cc8-9375-e1e40ac47417" providerId="ADAL" clId="{DCCF09C8-09C8-4653-8EAD-A0A6483B2755}" dt="2023-09-09T12:46:32.036" v="10188"/>
          <ac:spMkLst>
            <pc:docMk/>
            <pc:sldMk cId="2253352649" sldId="2147478642"/>
            <ac:spMk id="6" creationId="{882F279A-76BD-B4E7-0CA3-845AC9545EBF}"/>
          </ac:spMkLst>
        </pc:spChg>
        <pc:spChg chg="add del mod">
          <ac:chgData name="Borja" userId="32daf780-252a-4cc8-9375-e1e40ac47417" providerId="ADAL" clId="{DCCF09C8-09C8-4653-8EAD-A0A6483B2755}" dt="2023-09-09T12:46:32.036" v="10188"/>
          <ac:spMkLst>
            <pc:docMk/>
            <pc:sldMk cId="2253352649" sldId="2147478642"/>
            <ac:spMk id="7" creationId="{7622BF06-BCED-7211-8AF8-EACDD343DD39}"/>
          </ac:spMkLst>
        </pc:spChg>
        <pc:spChg chg="add del mod">
          <ac:chgData name="Borja" userId="32daf780-252a-4cc8-9375-e1e40ac47417" providerId="ADAL" clId="{DCCF09C8-09C8-4653-8EAD-A0A6483B2755}" dt="2023-09-09T12:46:32.036" v="10188"/>
          <ac:spMkLst>
            <pc:docMk/>
            <pc:sldMk cId="2253352649" sldId="2147478642"/>
            <ac:spMk id="8" creationId="{1CFF3D5B-0929-84BC-08E8-3BB876EE83BF}"/>
          </ac:spMkLst>
        </pc:spChg>
        <pc:spChg chg="add del mod">
          <ac:chgData name="Borja" userId="32daf780-252a-4cc8-9375-e1e40ac47417" providerId="ADAL" clId="{DCCF09C8-09C8-4653-8EAD-A0A6483B2755}" dt="2023-09-09T12:46:32.036" v="10188"/>
          <ac:spMkLst>
            <pc:docMk/>
            <pc:sldMk cId="2253352649" sldId="2147478642"/>
            <ac:spMk id="9" creationId="{7E305746-9D9B-D2BD-7806-FDE87DD87DEC}"/>
          </ac:spMkLst>
        </pc:spChg>
        <pc:spChg chg="add del mod">
          <ac:chgData name="Borja" userId="32daf780-252a-4cc8-9375-e1e40ac47417" providerId="ADAL" clId="{DCCF09C8-09C8-4653-8EAD-A0A6483B2755}" dt="2023-09-09T12:46:32.036" v="10188"/>
          <ac:spMkLst>
            <pc:docMk/>
            <pc:sldMk cId="2253352649" sldId="2147478642"/>
            <ac:spMk id="10" creationId="{C85DDC2B-9F17-4115-B190-308E13865597}"/>
          </ac:spMkLst>
        </pc:spChg>
        <pc:spChg chg="add del mod">
          <ac:chgData name="Borja" userId="32daf780-252a-4cc8-9375-e1e40ac47417" providerId="ADAL" clId="{DCCF09C8-09C8-4653-8EAD-A0A6483B2755}" dt="2023-09-09T12:46:32.036" v="10188"/>
          <ac:spMkLst>
            <pc:docMk/>
            <pc:sldMk cId="2253352649" sldId="2147478642"/>
            <ac:spMk id="11" creationId="{FDFE95F0-64C3-8D36-83DF-678516363099}"/>
          </ac:spMkLst>
        </pc:spChg>
        <pc:spChg chg="add del mod">
          <ac:chgData name="Borja" userId="32daf780-252a-4cc8-9375-e1e40ac47417" providerId="ADAL" clId="{DCCF09C8-09C8-4653-8EAD-A0A6483B2755}" dt="2023-09-09T12:46:32.036" v="10188"/>
          <ac:spMkLst>
            <pc:docMk/>
            <pc:sldMk cId="2253352649" sldId="2147478642"/>
            <ac:spMk id="12" creationId="{A1794902-B1D0-042C-C62A-B5049176405C}"/>
          </ac:spMkLst>
        </pc:spChg>
        <pc:spChg chg="add del mod">
          <ac:chgData name="Borja" userId="32daf780-252a-4cc8-9375-e1e40ac47417" providerId="ADAL" clId="{DCCF09C8-09C8-4653-8EAD-A0A6483B2755}" dt="2023-09-09T12:46:32.036" v="10188"/>
          <ac:spMkLst>
            <pc:docMk/>
            <pc:sldMk cId="2253352649" sldId="2147478642"/>
            <ac:spMk id="13" creationId="{3B691289-406E-EC31-23F3-3890A148651D}"/>
          </ac:spMkLst>
        </pc:spChg>
        <pc:spChg chg="add del mod">
          <ac:chgData name="Borja" userId="32daf780-252a-4cc8-9375-e1e40ac47417" providerId="ADAL" clId="{DCCF09C8-09C8-4653-8EAD-A0A6483B2755}" dt="2023-09-09T12:46:32.036" v="10188"/>
          <ac:spMkLst>
            <pc:docMk/>
            <pc:sldMk cId="2253352649" sldId="2147478642"/>
            <ac:spMk id="14" creationId="{C980998D-537E-5D4D-5E07-A71366DCBA19}"/>
          </ac:spMkLst>
        </pc:spChg>
        <pc:spChg chg="mod">
          <ac:chgData name="Borja" userId="32daf780-252a-4cc8-9375-e1e40ac47417" providerId="ADAL" clId="{DCCF09C8-09C8-4653-8EAD-A0A6483B2755}" dt="2023-09-09T12:46:28.546" v="10187"/>
          <ac:spMkLst>
            <pc:docMk/>
            <pc:sldMk cId="2253352649" sldId="2147478642"/>
            <ac:spMk id="17" creationId="{084BFBA3-0BF4-1BCE-8DC4-8115F2A06806}"/>
          </ac:spMkLst>
        </pc:spChg>
        <pc:spChg chg="mod">
          <ac:chgData name="Borja" userId="32daf780-252a-4cc8-9375-e1e40ac47417" providerId="ADAL" clId="{DCCF09C8-09C8-4653-8EAD-A0A6483B2755}" dt="2023-09-09T12:46:28.546" v="10187"/>
          <ac:spMkLst>
            <pc:docMk/>
            <pc:sldMk cId="2253352649" sldId="2147478642"/>
            <ac:spMk id="20" creationId="{85BAF84D-BC17-09C4-7F7A-FB1CB0899553}"/>
          </ac:spMkLst>
        </pc:spChg>
        <pc:spChg chg="mod">
          <ac:chgData name="Borja" userId="32daf780-252a-4cc8-9375-e1e40ac47417" providerId="ADAL" clId="{DCCF09C8-09C8-4653-8EAD-A0A6483B2755}" dt="2023-09-09T12:46:28.546" v="10187"/>
          <ac:spMkLst>
            <pc:docMk/>
            <pc:sldMk cId="2253352649" sldId="2147478642"/>
            <ac:spMk id="23" creationId="{F6CC98D8-B418-9710-BC99-73D123189AAB}"/>
          </ac:spMkLst>
        </pc:spChg>
        <pc:spChg chg="add del mod">
          <ac:chgData name="Borja" userId="32daf780-252a-4cc8-9375-e1e40ac47417" providerId="ADAL" clId="{DCCF09C8-09C8-4653-8EAD-A0A6483B2755}" dt="2023-09-09T12:46:32.036" v="10188"/>
          <ac:spMkLst>
            <pc:docMk/>
            <pc:sldMk cId="2253352649" sldId="2147478642"/>
            <ac:spMk id="25" creationId="{C1807280-376E-EBE6-FAE5-BCDE06055342}"/>
          </ac:spMkLst>
        </pc:spChg>
        <pc:spChg chg="add del mod">
          <ac:chgData name="Borja" userId="32daf780-252a-4cc8-9375-e1e40ac47417" providerId="ADAL" clId="{DCCF09C8-09C8-4653-8EAD-A0A6483B2755}" dt="2023-09-09T12:46:32.036" v="10188"/>
          <ac:spMkLst>
            <pc:docMk/>
            <pc:sldMk cId="2253352649" sldId="2147478642"/>
            <ac:spMk id="26" creationId="{9E75564C-6F22-831F-9812-8CE2232DF98E}"/>
          </ac:spMkLst>
        </pc:spChg>
        <pc:spChg chg="add del mod">
          <ac:chgData name="Borja" userId="32daf780-252a-4cc8-9375-e1e40ac47417" providerId="ADAL" clId="{DCCF09C8-09C8-4653-8EAD-A0A6483B2755}" dt="2023-09-09T12:46:32.036" v="10188"/>
          <ac:spMkLst>
            <pc:docMk/>
            <pc:sldMk cId="2253352649" sldId="2147478642"/>
            <ac:spMk id="27" creationId="{F3DAEE77-D031-353F-C6CD-DA6440C34F3B}"/>
          </ac:spMkLst>
        </pc:spChg>
        <pc:spChg chg="add del mod">
          <ac:chgData name="Borja" userId="32daf780-252a-4cc8-9375-e1e40ac47417" providerId="ADAL" clId="{DCCF09C8-09C8-4653-8EAD-A0A6483B2755}" dt="2023-09-09T12:46:32.036" v="10188"/>
          <ac:spMkLst>
            <pc:docMk/>
            <pc:sldMk cId="2253352649" sldId="2147478642"/>
            <ac:spMk id="28" creationId="{139BD822-D9B3-1F5E-9515-AE296B4153F9}"/>
          </ac:spMkLst>
        </pc:spChg>
        <pc:spChg chg="mod">
          <ac:chgData name="Borja" userId="32daf780-252a-4cc8-9375-e1e40ac47417" providerId="ADAL" clId="{DCCF09C8-09C8-4653-8EAD-A0A6483B2755}" dt="2023-09-09T12:46:28.546" v="10187"/>
          <ac:spMkLst>
            <pc:docMk/>
            <pc:sldMk cId="2253352649" sldId="2147478642"/>
            <ac:spMk id="31" creationId="{15C67051-F35D-8C0D-8E59-11A773192251}"/>
          </ac:spMkLst>
        </pc:spChg>
        <pc:spChg chg="add del mod">
          <ac:chgData name="Borja" userId="32daf780-252a-4cc8-9375-e1e40ac47417" providerId="ADAL" clId="{DCCF09C8-09C8-4653-8EAD-A0A6483B2755}" dt="2023-09-09T12:51:14.551" v="10241" actId="21"/>
          <ac:spMkLst>
            <pc:docMk/>
            <pc:sldMk cId="2253352649" sldId="2147478642"/>
            <ac:spMk id="34" creationId="{88BC4A37-20DB-1133-3E3E-E3D0FD0F4E57}"/>
          </ac:spMkLst>
        </pc:spChg>
        <pc:spChg chg="add del mod">
          <ac:chgData name="Borja" userId="32daf780-252a-4cc8-9375-e1e40ac47417" providerId="ADAL" clId="{DCCF09C8-09C8-4653-8EAD-A0A6483B2755}" dt="2023-09-09T12:51:14.551" v="10241" actId="21"/>
          <ac:spMkLst>
            <pc:docMk/>
            <pc:sldMk cId="2253352649" sldId="2147478642"/>
            <ac:spMk id="35" creationId="{DD050236-52B5-97CD-2FC3-FB184C0982DD}"/>
          </ac:spMkLst>
        </pc:spChg>
        <pc:spChg chg="add del mod">
          <ac:chgData name="Borja" userId="32daf780-252a-4cc8-9375-e1e40ac47417" providerId="ADAL" clId="{DCCF09C8-09C8-4653-8EAD-A0A6483B2755}" dt="2023-09-09T12:51:14.551" v="10241" actId="21"/>
          <ac:spMkLst>
            <pc:docMk/>
            <pc:sldMk cId="2253352649" sldId="2147478642"/>
            <ac:spMk id="36" creationId="{B9AB25C8-0450-6938-1C5C-A8100D333336}"/>
          </ac:spMkLst>
        </pc:spChg>
        <pc:spChg chg="add del mod">
          <ac:chgData name="Borja" userId="32daf780-252a-4cc8-9375-e1e40ac47417" providerId="ADAL" clId="{DCCF09C8-09C8-4653-8EAD-A0A6483B2755}" dt="2023-09-09T12:51:14.551" v="10241" actId="21"/>
          <ac:spMkLst>
            <pc:docMk/>
            <pc:sldMk cId="2253352649" sldId="2147478642"/>
            <ac:spMk id="37" creationId="{CBB68207-3493-800B-F2F4-F7D5D0691952}"/>
          </ac:spMkLst>
        </pc:spChg>
        <pc:spChg chg="add del mod">
          <ac:chgData name="Borja" userId="32daf780-252a-4cc8-9375-e1e40ac47417" providerId="ADAL" clId="{DCCF09C8-09C8-4653-8EAD-A0A6483B2755}" dt="2023-09-09T12:51:14.551" v="10241" actId="21"/>
          <ac:spMkLst>
            <pc:docMk/>
            <pc:sldMk cId="2253352649" sldId="2147478642"/>
            <ac:spMk id="38" creationId="{25E14390-A4B6-A76A-3E2C-E38EC44A1B89}"/>
          </ac:spMkLst>
        </pc:spChg>
        <pc:spChg chg="add del mod">
          <ac:chgData name="Borja" userId="32daf780-252a-4cc8-9375-e1e40ac47417" providerId="ADAL" clId="{DCCF09C8-09C8-4653-8EAD-A0A6483B2755}" dt="2023-09-09T12:51:14.551" v="10241" actId="21"/>
          <ac:spMkLst>
            <pc:docMk/>
            <pc:sldMk cId="2253352649" sldId="2147478642"/>
            <ac:spMk id="39" creationId="{852FF4FC-7243-707A-F4BD-DC0B5B2F2625}"/>
          </ac:spMkLst>
        </pc:spChg>
        <pc:spChg chg="add del mod">
          <ac:chgData name="Borja" userId="32daf780-252a-4cc8-9375-e1e40ac47417" providerId="ADAL" clId="{DCCF09C8-09C8-4653-8EAD-A0A6483B2755}" dt="2023-09-09T12:51:14.551" v="10241" actId="21"/>
          <ac:spMkLst>
            <pc:docMk/>
            <pc:sldMk cId="2253352649" sldId="2147478642"/>
            <ac:spMk id="40" creationId="{A736701F-A141-7C45-8F56-4F304AC4D76C}"/>
          </ac:spMkLst>
        </pc:spChg>
        <pc:spChg chg="add del mod">
          <ac:chgData name="Borja" userId="32daf780-252a-4cc8-9375-e1e40ac47417" providerId="ADAL" clId="{DCCF09C8-09C8-4653-8EAD-A0A6483B2755}" dt="2023-09-09T12:51:14.551" v="10241" actId="21"/>
          <ac:spMkLst>
            <pc:docMk/>
            <pc:sldMk cId="2253352649" sldId="2147478642"/>
            <ac:spMk id="41" creationId="{4BB2F40B-6E51-ABD9-6CEA-552F82892E58}"/>
          </ac:spMkLst>
        </pc:spChg>
        <pc:spChg chg="add del mod">
          <ac:chgData name="Borja" userId="32daf780-252a-4cc8-9375-e1e40ac47417" providerId="ADAL" clId="{DCCF09C8-09C8-4653-8EAD-A0A6483B2755}" dt="2023-09-09T12:51:14.551" v="10241" actId="21"/>
          <ac:spMkLst>
            <pc:docMk/>
            <pc:sldMk cId="2253352649" sldId="2147478642"/>
            <ac:spMk id="42" creationId="{D1227870-14F6-F3A4-71F5-ED01FCB6C3AE}"/>
          </ac:spMkLst>
        </pc:spChg>
        <pc:spChg chg="add del mod">
          <ac:chgData name="Borja" userId="32daf780-252a-4cc8-9375-e1e40ac47417" providerId="ADAL" clId="{DCCF09C8-09C8-4653-8EAD-A0A6483B2755}" dt="2023-09-09T12:51:14.551" v="10241" actId="21"/>
          <ac:spMkLst>
            <pc:docMk/>
            <pc:sldMk cId="2253352649" sldId="2147478642"/>
            <ac:spMk id="43" creationId="{E9B85473-786E-BF40-72F3-AE2BBB5798DB}"/>
          </ac:spMkLst>
        </pc:spChg>
        <pc:spChg chg="mod">
          <ac:chgData name="Borja" userId="32daf780-252a-4cc8-9375-e1e40ac47417" providerId="ADAL" clId="{DCCF09C8-09C8-4653-8EAD-A0A6483B2755}" dt="2023-09-09T12:46:32.796" v="10189"/>
          <ac:spMkLst>
            <pc:docMk/>
            <pc:sldMk cId="2253352649" sldId="2147478642"/>
            <ac:spMk id="46" creationId="{9810CE11-7975-62A5-05A6-BCB32B6901D9}"/>
          </ac:spMkLst>
        </pc:spChg>
        <pc:spChg chg="mod">
          <ac:chgData name="Borja" userId="32daf780-252a-4cc8-9375-e1e40ac47417" providerId="ADAL" clId="{DCCF09C8-09C8-4653-8EAD-A0A6483B2755}" dt="2023-09-09T12:46:32.796" v="10189"/>
          <ac:spMkLst>
            <pc:docMk/>
            <pc:sldMk cId="2253352649" sldId="2147478642"/>
            <ac:spMk id="49" creationId="{B991F5DD-A8BF-FCE1-7602-06ECD1A4359E}"/>
          </ac:spMkLst>
        </pc:spChg>
        <pc:spChg chg="mod">
          <ac:chgData name="Borja" userId="32daf780-252a-4cc8-9375-e1e40ac47417" providerId="ADAL" clId="{DCCF09C8-09C8-4653-8EAD-A0A6483B2755}" dt="2023-09-09T12:46:32.796" v="10189"/>
          <ac:spMkLst>
            <pc:docMk/>
            <pc:sldMk cId="2253352649" sldId="2147478642"/>
            <ac:spMk id="52" creationId="{36E956E0-FC7A-D93C-6C90-51311505693C}"/>
          </ac:spMkLst>
        </pc:spChg>
        <pc:spChg chg="add del mod">
          <ac:chgData name="Borja" userId="32daf780-252a-4cc8-9375-e1e40ac47417" providerId="ADAL" clId="{DCCF09C8-09C8-4653-8EAD-A0A6483B2755}" dt="2023-09-09T12:51:14.551" v="10241" actId="21"/>
          <ac:spMkLst>
            <pc:docMk/>
            <pc:sldMk cId="2253352649" sldId="2147478642"/>
            <ac:spMk id="54" creationId="{AD6FD897-4CCA-5E7F-6889-E04D09645C47}"/>
          </ac:spMkLst>
        </pc:spChg>
        <pc:spChg chg="add del mod">
          <ac:chgData name="Borja" userId="32daf780-252a-4cc8-9375-e1e40ac47417" providerId="ADAL" clId="{DCCF09C8-09C8-4653-8EAD-A0A6483B2755}" dt="2023-09-09T12:51:14.551" v="10241" actId="21"/>
          <ac:spMkLst>
            <pc:docMk/>
            <pc:sldMk cId="2253352649" sldId="2147478642"/>
            <ac:spMk id="55" creationId="{0E97F9B5-6C2E-E93B-0175-6A12DD418981}"/>
          </ac:spMkLst>
        </pc:spChg>
        <pc:spChg chg="add del mod">
          <ac:chgData name="Borja" userId="32daf780-252a-4cc8-9375-e1e40ac47417" providerId="ADAL" clId="{DCCF09C8-09C8-4653-8EAD-A0A6483B2755}" dt="2023-09-09T12:51:14.551" v="10241" actId="21"/>
          <ac:spMkLst>
            <pc:docMk/>
            <pc:sldMk cId="2253352649" sldId="2147478642"/>
            <ac:spMk id="56" creationId="{3F4727FA-59C8-DD67-24DA-7C5B7C72E4E7}"/>
          </ac:spMkLst>
        </pc:spChg>
        <pc:spChg chg="add del mod">
          <ac:chgData name="Borja" userId="32daf780-252a-4cc8-9375-e1e40ac47417" providerId="ADAL" clId="{DCCF09C8-09C8-4653-8EAD-A0A6483B2755}" dt="2023-09-09T12:51:14.551" v="10241" actId="21"/>
          <ac:spMkLst>
            <pc:docMk/>
            <pc:sldMk cId="2253352649" sldId="2147478642"/>
            <ac:spMk id="57" creationId="{7C44EA24-213C-E830-C54A-A9AA97C9EBBC}"/>
          </ac:spMkLst>
        </pc:spChg>
        <pc:spChg chg="mod">
          <ac:chgData name="Borja" userId="32daf780-252a-4cc8-9375-e1e40ac47417" providerId="ADAL" clId="{DCCF09C8-09C8-4653-8EAD-A0A6483B2755}" dt="2023-09-09T12:46:32.796" v="10189"/>
          <ac:spMkLst>
            <pc:docMk/>
            <pc:sldMk cId="2253352649" sldId="2147478642"/>
            <ac:spMk id="60" creationId="{FCF923C1-AA9A-4879-246E-ABF68AB3CBE4}"/>
          </ac:spMkLst>
        </pc:spChg>
        <pc:spChg chg="add del mod">
          <ac:chgData name="Borja" userId="32daf780-252a-4cc8-9375-e1e40ac47417" providerId="ADAL" clId="{DCCF09C8-09C8-4653-8EAD-A0A6483B2755}" dt="2023-09-09T12:47:45.911" v="10198"/>
          <ac:spMkLst>
            <pc:docMk/>
            <pc:sldMk cId="2253352649" sldId="2147478642"/>
            <ac:spMk id="63" creationId="{5E6F28A3-782C-A4ED-C803-F82B9D11CE80}"/>
          </ac:spMkLst>
        </pc:spChg>
        <pc:spChg chg="add del mod">
          <ac:chgData name="Borja" userId="32daf780-252a-4cc8-9375-e1e40ac47417" providerId="ADAL" clId="{DCCF09C8-09C8-4653-8EAD-A0A6483B2755}" dt="2023-09-09T12:47:45.911" v="10198"/>
          <ac:spMkLst>
            <pc:docMk/>
            <pc:sldMk cId="2253352649" sldId="2147478642"/>
            <ac:spMk id="64" creationId="{B33EFBFC-BED7-4540-6D76-F92C0DC6040D}"/>
          </ac:spMkLst>
        </pc:spChg>
        <pc:spChg chg="add del mod">
          <ac:chgData name="Borja" userId="32daf780-252a-4cc8-9375-e1e40ac47417" providerId="ADAL" clId="{DCCF09C8-09C8-4653-8EAD-A0A6483B2755}" dt="2023-09-09T12:47:45.911" v="10198"/>
          <ac:spMkLst>
            <pc:docMk/>
            <pc:sldMk cId="2253352649" sldId="2147478642"/>
            <ac:spMk id="65" creationId="{F388CA59-16BE-5FB5-68D4-0F68F17F0DB8}"/>
          </ac:spMkLst>
        </pc:spChg>
        <pc:spChg chg="add del mod">
          <ac:chgData name="Borja" userId="32daf780-252a-4cc8-9375-e1e40ac47417" providerId="ADAL" clId="{DCCF09C8-09C8-4653-8EAD-A0A6483B2755}" dt="2023-09-09T12:47:45.911" v="10198"/>
          <ac:spMkLst>
            <pc:docMk/>
            <pc:sldMk cId="2253352649" sldId="2147478642"/>
            <ac:spMk id="66" creationId="{E7DAC185-4112-45DE-1A9A-4198C129653B}"/>
          </ac:spMkLst>
        </pc:spChg>
        <pc:spChg chg="add del mod">
          <ac:chgData name="Borja" userId="32daf780-252a-4cc8-9375-e1e40ac47417" providerId="ADAL" clId="{DCCF09C8-09C8-4653-8EAD-A0A6483B2755}" dt="2023-09-09T12:47:45.911" v="10198"/>
          <ac:spMkLst>
            <pc:docMk/>
            <pc:sldMk cId="2253352649" sldId="2147478642"/>
            <ac:spMk id="67" creationId="{296D5456-17F5-61E1-F356-799C5CDD0A58}"/>
          </ac:spMkLst>
        </pc:spChg>
        <pc:spChg chg="add del mod">
          <ac:chgData name="Borja" userId="32daf780-252a-4cc8-9375-e1e40ac47417" providerId="ADAL" clId="{DCCF09C8-09C8-4653-8EAD-A0A6483B2755}" dt="2023-09-09T12:47:45.911" v="10198"/>
          <ac:spMkLst>
            <pc:docMk/>
            <pc:sldMk cId="2253352649" sldId="2147478642"/>
            <ac:spMk id="68" creationId="{58FC8984-0668-575D-F6F6-05E6630C662D}"/>
          </ac:spMkLst>
        </pc:spChg>
        <pc:spChg chg="add del mod">
          <ac:chgData name="Borja" userId="32daf780-252a-4cc8-9375-e1e40ac47417" providerId="ADAL" clId="{DCCF09C8-09C8-4653-8EAD-A0A6483B2755}" dt="2023-09-09T12:47:45.911" v="10198"/>
          <ac:spMkLst>
            <pc:docMk/>
            <pc:sldMk cId="2253352649" sldId="2147478642"/>
            <ac:spMk id="69" creationId="{07DEB67F-D023-1E6F-7AB6-7B4304D8126D}"/>
          </ac:spMkLst>
        </pc:spChg>
        <pc:spChg chg="add del mod">
          <ac:chgData name="Borja" userId="32daf780-252a-4cc8-9375-e1e40ac47417" providerId="ADAL" clId="{DCCF09C8-09C8-4653-8EAD-A0A6483B2755}" dt="2023-09-09T12:47:45.911" v="10198"/>
          <ac:spMkLst>
            <pc:docMk/>
            <pc:sldMk cId="2253352649" sldId="2147478642"/>
            <ac:spMk id="70" creationId="{0AB2CB64-1D4A-E679-B1D4-288DFF081C01}"/>
          </ac:spMkLst>
        </pc:spChg>
        <pc:spChg chg="add del mod">
          <ac:chgData name="Borja" userId="32daf780-252a-4cc8-9375-e1e40ac47417" providerId="ADAL" clId="{DCCF09C8-09C8-4653-8EAD-A0A6483B2755}" dt="2023-09-09T12:47:45.911" v="10198"/>
          <ac:spMkLst>
            <pc:docMk/>
            <pc:sldMk cId="2253352649" sldId="2147478642"/>
            <ac:spMk id="71" creationId="{C9263B41-AFC6-D5C3-84F8-B9FE0A55AC54}"/>
          </ac:spMkLst>
        </pc:spChg>
        <pc:spChg chg="add del mod">
          <ac:chgData name="Borja" userId="32daf780-252a-4cc8-9375-e1e40ac47417" providerId="ADAL" clId="{DCCF09C8-09C8-4653-8EAD-A0A6483B2755}" dt="2023-09-09T12:47:45.911" v="10198"/>
          <ac:spMkLst>
            <pc:docMk/>
            <pc:sldMk cId="2253352649" sldId="2147478642"/>
            <ac:spMk id="72" creationId="{A01DB5AB-DEEB-918B-5797-E1776C8D3088}"/>
          </ac:spMkLst>
        </pc:spChg>
        <pc:spChg chg="mod">
          <ac:chgData name="Borja" userId="32daf780-252a-4cc8-9375-e1e40ac47417" providerId="ADAL" clId="{DCCF09C8-09C8-4653-8EAD-A0A6483B2755}" dt="2023-09-09T12:47:44.991" v="10197"/>
          <ac:spMkLst>
            <pc:docMk/>
            <pc:sldMk cId="2253352649" sldId="2147478642"/>
            <ac:spMk id="75" creationId="{74929E1D-7473-E283-7E94-25A3E7FA0040}"/>
          </ac:spMkLst>
        </pc:spChg>
        <pc:spChg chg="mod">
          <ac:chgData name="Borja" userId="32daf780-252a-4cc8-9375-e1e40ac47417" providerId="ADAL" clId="{DCCF09C8-09C8-4653-8EAD-A0A6483B2755}" dt="2023-09-09T12:47:44.991" v="10197"/>
          <ac:spMkLst>
            <pc:docMk/>
            <pc:sldMk cId="2253352649" sldId="2147478642"/>
            <ac:spMk id="78" creationId="{A3CFAC7B-5777-1EF3-804D-EA31EAC520F0}"/>
          </ac:spMkLst>
        </pc:spChg>
        <pc:spChg chg="mod">
          <ac:chgData name="Borja" userId="32daf780-252a-4cc8-9375-e1e40ac47417" providerId="ADAL" clId="{DCCF09C8-09C8-4653-8EAD-A0A6483B2755}" dt="2023-09-09T12:47:44.991" v="10197"/>
          <ac:spMkLst>
            <pc:docMk/>
            <pc:sldMk cId="2253352649" sldId="2147478642"/>
            <ac:spMk id="81" creationId="{5834FFD5-722F-B747-3801-639518BD8EAE}"/>
          </ac:spMkLst>
        </pc:spChg>
        <pc:spChg chg="add del mod">
          <ac:chgData name="Borja" userId="32daf780-252a-4cc8-9375-e1e40ac47417" providerId="ADAL" clId="{DCCF09C8-09C8-4653-8EAD-A0A6483B2755}" dt="2023-09-09T12:47:45.911" v="10198"/>
          <ac:spMkLst>
            <pc:docMk/>
            <pc:sldMk cId="2253352649" sldId="2147478642"/>
            <ac:spMk id="83" creationId="{99F3D5DF-82FA-9C6C-3BE1-932410D98BA7}"/>
          </ac:spMkLst>
        </pc:spChg>
        <pc:spChg chg="add del mod">
          <ac:chgData name="Borja" userId="32daf780-252a-4cc8-9375-e1e40ac47417" providerId="ADAL" clId="{DCCF09C8-09C8-4653-8EAD-A0A6483B2755}" dt="2023-09-09T12:47:45.911" v="10198"/>
          <ac:spMkLst>
            <pc:docMk/>
            <pc:sldMk cId="2253352649" sldId="2147478642"/>
            <ac:spMk id="84" creationId="{8BDF21FA-729A-7926-01D7-7FBDC1C057C6}"/>
          </ac:spMkLst>
        </pc:spChg>
        <pc:spChg chg="add del mod">
          <ac:chgData name="Borja" userId="32daf780-252a-4cc8-9375-e1e40ac47417" providerId="ADAL" clId="{DCCF09C8-09C8-4653-8EAD-A0A6483B2755}" dt="2023-09-09T12:47:45.911" v="10198"/>
          <ac:spMkLst>
            <pc:docMk/>
            <pc:sldMk cId="2253352649" sldId="2147478642"/>
            <ac:spMk id="85" creationId="{F98E086D-01B9-AACD-BA66-225E82B0F4C3}"/>
          </ac:spMkLst>
        </pc:spChg>
        <pc:spChg chg="add del mod">
          <ac:chgData name="Borja" userId="32daf780-252a-4cc8-9375-e1e40ac47417" providerId="ADAL" clId="{DCCF09C8-09C8-4653-8EAD-A0A6483B2755}" dt="2023-09-09T12:47:45.911" v="10198"/>
          <ac:spMkLst>
            <pc:docMk/>
            <pc:sldMk cId="2253352649" sldId="2147478642"/>
            <ac:spMk id="86" creationId="{80388D12-38F6-28AC-4075-A189167CA00B}"/>
          </ac:spMkLst>
        </pc:spChg>
        <pc:spChg chg="mod">
          <ac:chgData name="Borja" userId="32daf780-252a-4cc8-9375-e1e40ac47417" providerId="ADAL" clId="{DCCF09C8-09C8-4653-8EAD-A0A6483B2755}" dt="2023-09-09T12:47:44.991" v="10197"/>
          <ac:spMkLst>
            <pc:docMk/>
            <pc:sldMk cId="2253352649" sldId="2147478642"/>
            <ac:spMk id="89" creationId="{5CF167D3-D6BB-6D5E-51E2-15F78D980744}"/>
          </ac:spMkLst>
        </pc:spChg>
        <pc:spChg chg="add del mod">
          <ac:chgData name="Borja" userId="32daf780-252a-4cc8-9375-e1e40ac47417" providerId="ADAL" clId="{DCCF09C8-09C8-4653-8EAD-A0A6483B2755}" dt="2023-09-09T12:51:14.551" v="10241" actId="21"/>
          <ac:spMkLst>
            <pc:docMk/>
            <pc:sldMk cId="2253352649" sldId="2147478642"/>
            <ac:spMk id="91" creationId="{6878B177-3A5E-AFCE-7B30-0CBA821BDCB3}"/>
          </ac:spMkLst>
        </pc:spChg>
        <pc:spChg chg="add del mod">
          <ac:chgData name="Borja" userId="32daf780-252a-4cc8-9375-e1e40ac47417" providerId="ADAL" clId="{DCCF09C8-09C8-4653-8EAD-A0A6483B2755}" dt="2023-09-09T12:51:14.551" v="10241" actId="21"/>
          <ac:spMkLst>
            <pc:docMk/>
            <pc:sldMk cId="2253352649" sldId="2147478642"/>
            <ac:spMk id="92" creationId="{F053492D-EDF0-B014-19A1-4123DBC3F04D}"/>
          </ac:spMkLst>
        </pc:spChg>
        <pc:spChg chg="add mod">
          <ac:chgData name="Borja" userId="32daf780-252a-4cc8-9375-e1e40ac47417" providerId="ADAL" clId="{DCCF09C8-09C8-4653-8EAD-A0A6483B2755}" dt="2023-09-09T12:51:14.551" v="10241" actId="21"/>
          <ac:spMkLst>
            <pc:docMk/>
            <pc:sldMk cId="2253352649" sldId="2147478642"/>
            <ac:spMk id="97" creationId="{9E93EF88-1C1A-B7D0-0B9E-30D956B97702}"/>
          </ac:spMkLst>
        </pc:spChg>
        <pc:grpChg chg="add del mod">
          <ac:chgData name="Borja" userId="32daf780-252a-4cc8-9375-e1e40ac47417" providerId="ADAL" clId="{DCCF09C8-09C8-4653-8EAD-A0A6483B2755}" dt="2023-09-09T12:46:32.036" v="10188"/>
          <ac:grpSpMkLst>
            <pc:docMk/>
            <pc:sldMk cId="2253352649" sldId="2147478642"/>
            <ac:grpSpMk id="16" creationId="{56ECEB74-184F-47BC-4566-7C812009FDF5}"/>
          </ac:grpSpMkLst>
        </pc:grpChg>
        <pc:grpChg chg="add del mod">
          <ac:chgData name="Borja" userId="32daf780-252a-4cc8-9375-e1e40ac47417" providerId="ADAL" clId="{DCCF09C8-09C8-4653-8EAD-A0A6483B2755}" dt="2023-09-09T12:46:32.036" v="10188"/>
          <ac:grpSpMkLst>
            <pc:docMk/>
            <pc:sldMk cId="2253352649" sldId="2147478642"/>
            <ac:grpSpMk id="19" creationId="{E0AA8F95-CC7F-2790-C2A6-EC6C90DF7558}"/>
          </ac:grpSpMkLst>
        </pc:grpChg>
        <pc:grpChg chg="add del mod">
          <ac:chgData name="Borja" userId="32daf780-252a-4cc8-9375-e1e40ac47417" providerId="ADAL" clId="{DCCF09C8-09C8-4653-8EAD-A0A6483B2755}" dt="2023-09-09T12:46:32.036" v="10188"/>
          <ac:grpSpMkLst>
            <pc:docMk/>
            <pc:sldMk cId="2253352649" sldId="2147478642"/>
            <ac:grpSpMk id="22" creationId="{42BB7CF5-4EB7-DEA2-4BAC-2F32082736E9}"/>
          </ac:grpSpMkLst>
        </pc:grpChg>
        <pc:grpChg chg="add del mod">
          <ac:chgData name="Borja" userId="32daf780-252a-4cc8-9375-e1e40ac47417" providerId="ADAL" clId="{DCCF09C8-09C8-4653-8EAD-A0A6483B2755}" dt="2023-09-09T12:46:32.036" v="10188"/>
          <ac:grpSpMkLst>
            <pc:docMk/>
            <pc:sldMk cId="2253352649" sldId="2147478642"/>
            <ac:grpSpMk id="30" creationId="{EC3D904F-EE0E-CC62-E1C1-BC3E16403A98}"/>
          </ac:grpSpMkLst>
        </pc:grpChg>
        <pc:grpChg chg="add del mod">
          <ac:chgData name="Borja" userId="32daf780-252a-4cc8-9375-e1e40ac47417" providerId="ADAL" clId="{DCCF09C8-09C8-4653-8EAD-A0A6483B2755}" dt="2023-09-09T12:51:14.551" v="10241" actId="21"/>
          <ac:grpSpMkLst>
            <pc:docMk/>
            <pc:sldMk cId="2253352649" sldId="2147478642"/>
            <ac:grpSpMk id="45" creationId="{A932DF14-C4E5-B991-9C7C-DD78D5E88BA9}"/>
          </ac:grpSpMkLst>
        </pc:grpChg>
        <pc:grpChg chg="add del mod">
          <ac:chgData name="Borja" userId="32daf780-252a-4cc8-9375-e1e40ac47417" providerId="ADAL" clId="{DCCF09C8-09C8-4653-8EAD-A0A6483B2755}" dt="2023-09-09T12:51:14.551" v="10241" actId="21"/>
          <ac:grpSpMkLst>
            <pc:docMk/>
            <pc:sldMk cId="2253352649" sldId="2147478642"/>
            <ac:grpSpMk id="48" creationId="{67E7073B-3C40-0649-3341-9CCC287D68FC}"/>
          </ac:grpSpMkLst>
        </pc:grpChg>
        <pc:grpChg chg="add del mod">
          <ac:chgData name="Borja" userId="32daf780-252a-4cc8-9375-e1e40ac47417" providerId="ADAL" clId="{DCCF09C8-09C8-4653-8EAD-A0A6483B2755}" dt="2023-09-09T12:51:14.551" v="10241" actId="21"/>
          <ac:grpSpMkLst>
            <pc:docMk/>
            <pc:sldMk cId="2253352649" sldId="2147478642"/>
            <ac:grpSpMk id="51" creationId="{C43A5B75-DCF4-FBCF-D0A7-39DB8CEA367F}"/>
          </ac:grpSpMkLst>
        </pc:grpChg>
        <pc:grpChg chg="add del mod">
          <ac:chgData name="Borja" userId="32daf780-252a-4cc8-9375-e1e40ac47417" providerId="ADAL" clId="{DCCF09C8-09C8-4653-8EAD-A0A6483B2755}" dt="2023-09-09T12:51:14.551" v="10241" actId="21"/>
          <ac:grpSpMkLst>
            <pc:docMk/>
            <pc:sldMk cId="2253352649" sldId="2147478642"/>
            <ac:grpSpMk id="59" creationId="{949F5FD8-6770-58FC-1364-A60A7CC9E1AD}"/>
          </ac:grpSpMkLst>
        </pc:grpChg>
        <pc:grpChg chg="add del mod">
          <ac:chgData name="Borja" userId="32daf780-252a-4cc8-9375-e1e40ac47417" providerId="ADAL" clId="{DCCF09C8-09C8-4653-8EAD-A0A6483B2755}" dt="2023-09-09T12:47:45.911" v="10198"/>
          <ac:grpSpMkLst>
            <pc:docMk/>
            <pc:sldMk cId="2253352649" sldId="2147478642"/>
            <ac:grpSpMk id="74" creationId="{370CA109-827B-908D-7C5B-4A148687A0B3}"/>
          </ac:grpSpMkLst>
        </pc:grpChg>
        <pc:grpChg chg="add del mod">
          <ac:chgData name="Borja" userId="32daf780-252a-4cc8-9375-e1e40ac47417" providerId="ADAL" clId="{DCCF09C8-09C8-4653-8EAD-A0A6483B2755}" dt="2023-09-09T12:47:45.911" v="10198"/>
          <ac:grpSpMkLst>
            <pc:docMk/>
            <pc:sldMk cId="2253352649" sldId="2147478642"/>
            <ac:grpSpMk id="77" creationId="{1968413E-9AAB-87E6-8F89-16D360459B82}"/>
          </ac:grpSpMkLst>
        </pc:grpChg>
        <pc:grpChg chg="add del mod">
          <ac:chgData name="Borja" userId="32daf780-252a-4cc8-9375-e1e40ac47417" providerId="ADAL" clId="{DCCF09C8-09C8-4653-8EAD-A0A6483B2755}" dt="2023-09-09T12:47:45.911" v="10198"/>
          <ac:grpSpMkLst>
            <pc:docMk/>
            <pc:sldMk cId="2253352649" sldId="2147478642"/>
            <ac:grpSpMk id="80" creationId="{70A075AC-FD46-1857-A4A3-B85998A487CA}"/>
          </ac:grpSpMkLst>
        </pc:grpChg>
        <pc:grpChg chg="add del mod">
          <ac:chgData name="Borja" userId="32daf780-252a-4cc8-9375-e1e40ac47417" providerId="ADAL" clId="{DCCF09C8-09C8-4653-8EAD-A0A6483B2755}" dt="2023-09-09T12:47:45.911" v="10198"/>
          <ac:grpSpMkLst>
            <pc:docMk/>
            <pc:sldMk cId="2253352649" sldId="2147478642"/>
            <ac:grpSpMk id="88" creationId="{63F30669-3C64-398A-BCDC-779A3DA9E6F4}"/>
          </ac:grpSpMkLst>
        </pc:grpChg>
        <pc:picChg chg="add del mod">
          <ac:chgData name="Borja" userId="32daf780-252a-4cc8-9375-e1e40ac47417" providerId="ADAL" clId="{DCCF09C8-09C8-4653-8EAD-A0A6483B2755}" dt="2023-09-09T12:46:32.036" v="10188"/>
          <ac:picMkLst>
            <pc:docMk/>
            <pc:sldMk cId="2253352649" sldId="2147478642"/>
            <ac:picMk id="15" creationId="{08E8AE76-1572-9AA6-AD62-B2B036DCA07C}"/>
          </ac:picMkLst>
        </pc:picChg>
        <pc:picChg chg="mod">
          <ac:chgData name="Borja" userId="32daf780-252a-4cc8-9375-e1e40ac47417" providerId="ADAL" clId="{DCCF09C8-09C8-4653-8EAD-A0A6483B2755}" dt="2023-09-09T12:46:28.546" v="10187"/>
          <ac:picMkLst>
            <pc:docMk/>
            <pc:sldMk cId="2253352649" sldId="2147478642"/>
            <ac:picMk id="18" creationId="{B0C6F4F4-27EC-A686-DA3F-65782558ED88}"/>
          </ac:picMkLst>
        </pc:picChg>
        <pc:picChg chg="mod">
          <ac:chgData name="Borja" userId="32daf780-252a-4cc8-9375-e1e40ac47417" providerId="ADAL" clId="{DCCF09C8-09C8-4653-8EAD-A0A6483B2755}" dt="2023-09-09T12:46:28.546" v="10187"/>
          <ac:picMkLst>
            <pc:docMk/>
            <pc:sldMk cId="2253352649" sldId="2147478642"/>
            <ac:picMk id="21" creationId="{34CE653F-3DFD-B8CD-FB77-FB06052C5F0A}"/>
          </ac:picMkLst>
        </pc:picChg>
        <pc:picChg chg="mod">
          <ac:chgData name="Borja" userId="32daf780-252a-4cc8-9375-e1e40ac47417" providerId="ADAL" clId="{DCCF09C8-09C8-4653-8EAD-A0A6483B2755}" dt="2023-09-09T12:46:28.546" v="10187"/>
          <ac:picMkLst>
            <pc:docMk/>
            <pc:sldMk cId="2253352649" sldId="2147478642"/>
            <ac:picMk id="24" creationId="{061332C3-0545-8AE0-D45C-AE23B075535B}"/>
          </ac:picMkLst>
        </pc:picChg>
        <pc:picChg chg="mod">
          <ac:chgData name="Borja" userId="32daf780-252a-4cc8-9375-e1e40ac47417" providerId="ADAL" clId="{DCCF09C8-09C8-4653-8EAD-A0A6483B2755}" dt="2023-09-09T12:46:28.546" v="10187"/>
          <ac:picMkLst>
            <pc:docMk/>
            <pc:sldMk cId="2253352649" sldId="2147478642"/>
            <ac:picMk id="32" creationId="{42442B98-E3B7-FD4A-872A-B8CD7697DB5B}"/>
          </ac:picMkLst>
        </pc:picChg>
        <pc:picChg chg="add del mod">
          <ac:chgData name="Borja" userId="32daf780-252a-4cc8-9375-e1e40ac47417" providerId="ADAL" clId="{DCCF09C8-09C8-4653-8EAD-A0A6483B2755}" dt="2023-09-09T12:51:14.551" v="10241" actId="21"/>
          <ac:picMkLst>
            <pc:docMk/>
            <pc:sldMk cId="2253352649" sldId="2147478642"/>
            <ac:picMk id="44" creationId="{BCE5E0EF-EAAE-5252-8315-6AF160AF8783}"/>
          </ac:picMkLst>
        </pc:picChg>
        <pc:picChg chg="mod">
          <ac:chgData name="Borja" userId="32daf780-252a-4cc8-9375-e1e40ac47417" providerId="ADAL" clId="{DCCF09C8-09C8-4653-8EAD-A0A6483B2755}" dt="2023-09-09T12:46:32.796" v="10189"/>
          <ac:picMkLst>
            <pc:docMk/>
            <pc:sldMk cId="2253352649" sldId="2147478642"/>
            <ac:picMk id="47" creationId="{7DC24413-3797-C3B4-6ECB-662D58E11D1E}"/>
          </ac:picMkLst>
        </pc:picChg>
        <pc:picChg chg="mod">
          <ac:chgData name="Borja" userId="32daf780-252a-4cc8-9375-e1e40ac47417" providerId="ADAL" clId="{DCCF09C8-09C8-4653-8EAD-A0A6483B2755}" dt="2023-09-09T12:46:32.796" v="10189"/>
          <ac:picMkLst>
            <pc:docMk/>
            <pc:sldMk cId="2253352649" sldId="2147478642"/>
            <ac:picMk id="50" creationId="{A277DDE2-511C-63E4-E421-4397CCB67F82}"/>
          </ac:picMkLst>
        </pc:picChg>
        <pc:picChg chg="mod">
          <ac:chgData name="Borja" userId="32daf780-252a-4cc8-9375-e1e40ac47417" providerId="ADAL" clId="{DCCF09C8-09C8-4653-8EAD-A0A6483B2755}" dt="2023-09-09T12:46:32.796" v="10189"/>
          <ac:picMkLst>
            <pc:docMk/>
            <pc:sldMk cId="2253352649" sldId="2147478642"/>
            <ac:picMk id="53" creationId="{9BA35CE4-AEBF-3EE9-2CDC-C6CB9CE22133}"/>
          </ac:picMkLst>
        </pc:picChg>
        <pc:picChg chg="mod">
          <ac:chgData name="Borja" userId="32daf780-252a-4cc8-9375-e1e40ac47417" providerId="ADAL" clId="{DCCF09C8-09C8-4653-8EAD-A0A6483B2755}" dt="2023-09-09T12:46:32.796" v="10189"/>
          <ac:picMkLst>
            <pc:docMk/>
            <pc:sldMk cId="2253352649" sldId="2147478642"/>
            <ac:picMk id="61" creationId="{EA4E7689-C732-8399-E3CE-821AEB139E68}"/>
          </ac:picMkLst>
        </pc:picChg>
        <pc:picChg chg="add del mod">
          <ac:chgData name="Borja" userId="32daf780-252a-4cc8-9375-e1e40ac47417" providerId="ADAL" clId="{DCCF09C8-09C8-4653-8EAD-A0A6483B2755}" dt="2023-09-09T12:47:45.911" v="10198"/>
          <ac:picMkLst>
            <pc:docMk/>
            <pc:sldMk cId="2253352649" sldId="2147478642"/>
            <ac:picMk id="73" creationId="{F927162C-F9C2-02FB-F907-ACE56D98F43B}"/>
          </ac:picMkLst>
        </pc:picChg>
        <pc:picChg chg="mod">
          <ac:chgData name="Borja" userId="32daf780-252a-4cc8-9375-e1e40ac47417" providerId="ADAL" clId="{DCCF09C8-09C8-4653-8EAD-A0A6483B2755}" dt="2023-09-09T12:47:44.991" v="10197"/>
          <ac:picMkLst>
            <pc:docMk/>
            <pc:sldMk cId="2253352649" sldId="2147478642"/>
            <ac:picMk id="76" creationId="{B2E04BE9-D1E1-F475-6C67-423605EDB5B5}"/>
          </ac:picMkLst>
        </pc:picChg>
        <pc:picChg chg="mod">
          <ac:chgData name="Borja" userId="32daf780-252a-4cc8-9375-e1e40ac47417" providerId="ADAL" clId="{DCCF09C8-09C8-4653-8EAD-A0A6483B2755}" dt="2023-09-09T12:47:44.991" v="10197"/>
          <ac:picMkLst>
            <pc:docMk/>
            <pc:sldMk cId="2253352649" sldId="2147478642"/>
            <ac:picMk id="79" creationId="{1472E17D-441E-1E5B-3C0A-D151C292EF81}"/>
          </ac:picMkLst>
        </pc:picChg>
        <pc:picChg chg="mod">
          <ac:chgData name="Borja" userId="32daf780-252a-4cc8-9375-e1e40ac47417" providerId="ADAL" clId="{DCCF09C8-09C8-4653-8EAD-A0A6483B2755}" dt="2023-09-09T12:47:44.991" v="10197"/>
          <ac:picMkLst>
            <pc:docMk/>
            <pc:sldMk cId="2253352649" sldId="2147478642"/>
            <ac:picMk id="82" creationId="{79897760-97E5-84E8-7B17-C8046E26E8CE}"/>
          </ac:picMkLst>
        </pc:picChg>
        <pc:picChg chg="mod">
          <ac:chgData name="Borja" userId="32daf780-252a-4cc8-9375-e1e40ac47417" providerId="ADAL" clId="{DCCF09C8-09C8-4653-8EAD-A0A6483B2755}" dt="2023-09-09T12:47:44.991" v="10197"/>
          <ac:picMkLst>
            <pc:docMk/>
            <pc:sldMk cId="2253352649" sldId="2147478642"/>
            <ac:picMk id="90" creationId="{B0520489-CFF0-B187-E078-F21D797CD3EE}"/>
          </ac:picMkLst>
        </pc:picChg>
        <pc:picChg chg="add del mod">
          <ac:chgData name="Borja" userId="32daf780-252a-4cc8-9375-e1e40ac47417" providerId="ADAL" clId="{DCCF09C8-09C8-4653-8EAD-A0A6483B2755}" dt="2023-09-09T12:50:48.221" v="10235"/>
          <ac:picMkLst>
            <pc:docMk/>
            <pc:sldMk cId="2253352649" sldId="2147478642"/>
            <ac:picMk id="93" creationId="{CA9C700B-9975-D608-4911-3D5D887D1B7D}"/>
          </ac:picMkLst>
        </pc:picChg>
        <pc:picChg chg="add del mod">
          <ac:chgData name="Borja" userId="32daf780-252a-4cc8-9375-e1e40ac47417" providerId="ADAL" clId="{DCCF09C8-09C8-4653-8EAD-A0A6483B2755}" dt="2023-09-09T12:50:48.221" v="10235"/>
          <ac:picMkLst>
            <pc:docMk/>
            <pc:sldMk cId="2253352649" sldId="2147478642"/>
            <ac:picMk id="94" creationId="{F3BFBD54-8786-32BE-C961-0110BB381C15}"/>
          </ac:picMkLst>
        </pc:picChg>
        <pc:picChg chg="add del mod">
          <ac:chgData name="Borja" userId="32daf780-252a-4cc8-9375-e1e40ac47417" providerId="ADAL" clId="{DCCF09C8-09C8-4653-8EAD-A0A6483B2755}" dt="2023-09-09T12:50:48.221" v="10235"/>
          <ac:picMkLst>
            <pc:docMk/>
            <pc:sldMk cId="2253352649" sldId="2147478642"/>
            <ac:picMk id="95" creationId="{9B5134B8-28EF-3F0F-B3ED-628B5E74FAB5}"/>
          </ac:picMkLst>
        </pc:picChg>
        <pc:picChg chg="add del mod">
          <ac:chgData name="Borja" userId="32daf780-252a-4cc8-9375-e1e40ac47417" providerId="ADAL" clId="{DCCF09C8-09C8-4653-8EAD-A0A6483B2755}" dt="2023-09-09T12:50:48.221" v="10235"/>
          <ac:picMkLst>
            <pc:docMk/>
            <pc:sldMk cId="2253352649" sldId="2147478642"/>
            <ac:picMk id="96" creationId="{2C1C74BE-A1D4-08BE-C39E-B85E3CC768A0}"/>
          </ac:picMkLst>
        </pc:picChg>
        <pc:cxnChg chg="add del mod">
          <ac:chgData name="Borja" userId="32daf780-252a-4cc8-9375-e1e40ac47417" providerId="ADAL" clId="{DCCF09C8-09C8-4653-8EAD-A0A6483B2755}" dt="2023-09-09T12:46:32.036" v="10188"/>
          <ac:cxnSpMkLst>
            <pc:docMk/>
            <pc:sldMk cId="2253352649" sldId="2147478642"/>
            <ac:cxnSpMk id="4" creationId="{4DC2D011-ECFA-56A2-42FC-915B81B55E22}"/>
          </ac:cxnSpMkLst>
        </pc:cxnChg>
        <pc:cxnChg chg="add del mod">
          <ac:chgData name="Borja" userId="32daf780-252a-4cc8-9375-e1e40ac47417" providerId="ADAL" clId="{DCCF09C8-09C8-4653-8EAD-A0A6483B2755}" dt="2023-09-09T12:46:32.036" v="10188"/>
          <ac:cxnSpMkLst>
            <pc:docMk/>
            <pc:sldMk cId="2253352649" sldId="2147478642"/>
            <ac:cxnSpMk id="29" creationId="{0EFA7770-8045-EC25-5898-6F014F79CAD8}"/>
          </ac:cxnSpMkLst>
        </pc:cxnChg>
        <pc:cxnChg chg="add del mod">
          <ac:chgData name="Borja" userId="32daf780-252a-4cc8-9375-e1e40ac47417" providerId="ADAL" clId="{DCCF09C8-09C8-4653-8EAD-A0A6483B2755}" dt="2023-09-09T12:51:14.551" v="10241" actId="21"/>
          <ac:cxnSpMkLst>
            <pc:docMk/>
            <pc:sldMk cId="2253352649" sldId="2147478642"/>
            <ac:cxnSpMk id="33" creationId="{874ED26D-A95A-9BCA-6D80-238583C1F52E}"/>
          </ac:cxnSpMkLst>
        </pc:cxnChg>
        <pc:cxnChg chg="add del mod">
          <ac:chgData name="Borja" userId="32daf780-252a-4cc8-9375-e1e40ac47417" providerId="ADAL" clId="{DCCF09C8-09C8-4653-8EAD-A0A6483B2755}" dt="2023-09-09T12:51:14.551" v="10241" actId="21"/>
          <ac:cxnSpMkLst>
            <pc:docMk/>
            <pc:sldMk cId="2253352649" sldId="2147478642"/>
            <ac:cxnSpMk id="58" creationId="{F5B1385A-C2CC-3FC1-D808-6311179EB0D2}"/>
          </ac:cxnSpMkLst>
        </pc:cxnChg>
        <pc:cxnChg chg="add del mod">
          <ac:chgData name="Borja" userId="32daf780-252a-4cc8-9375-e1e40ac47417" providerId="ADAL" clId="{DCCF09C8-09C8-4653-8EAD-A0A6483B2755}" dt="2023-09-09T12:47:45.911" v="10198"/>
          <ac:cxnSpMkLst>
            <pc:docMk/>
            <pc:sldMk cId="2253352649" sldId="2147478642"/>
            <ac:cxnSpMk id="62" creationId="{6B84A710-8ED0-6706-8721-125D141D21E4}"/>
          </ac:cxnSpMkLst>
        </pc:cxnChg>
        <pc:cxnChg chg="add del mod">
          <ac:chgData name="Borja" userId="32daf780-252a-4cc8-9375-e1e40ac47417" providerId="ADAL" clId="{DCCF09C8-09C8-4653-8EAD-A0A6483B2755}" dt="2023-09-09T12:47:45.911" v="10198"/>
          <ac:cxnSpMkLst>
            <pc:docMk/>
            <pc:sldMk cId="2253352649" sldId="2147478642"/>
            <ac:cxnSpMk id="87" creationId="{246EBFA6-C8C1-A007-2FA2-C7DDBBDCA312}"/>
          </ac:cxnSpMkLst>
        </pc:cxnChg>
      </pc:sldChg>
      <pc:sldChg chg="add del">
        <pc:chgData name="Borja" userId="32daf780-252a-4cc8-9375-e1e40ac47417" providerId="ADAL" clId="{DCCF09C8-09C8-4653-8EAD-A0A6483B2755}" dt="2023-09-09T12:48:17.151" v="10204" actId="2696"/>
        <pc:sldMkLst>
          <pc:docMk/>
          <pc:sldMk cId="30952365" sldId="2147478643"/>
        </pc:sldMkLst>
      </pc:sldChg>
      <pc:sldChg chg="addSp delSp modSp new mod modNotesTx">
        <pc:chgData name="Borja" userId="32daf780-252a-4cc8-9375-e1e40ac47417" providerId="ADAL" clId="{DCCF09C8-09C8-4653-8EAD-A0A6483B2755}" dt="2023-09-09T14:18:47.748" v="11036" actId="20577"/>
        <pc:sldMkLst>
          <pc:docMk/>
          <pc:sldMk cId="755355138" sldId="2147478643"/>
        </pc:sldMkLst>
        <pc:spChg chg="del">
          <ac:chgData name="Borja" userId="32daf780-252a-4cc8-9375-e1e40ac47417" providerId="ADAL" clId="{DCCF09C8-09C8-4653-8EAD-A0A6483B2755}" dt="2023-09-09T12:51:06.421" v="10240" actId="478"/>
          <ac:spMkLst>
            <pc:docMk/>
            <pc:sldMk cId="755355138" sldId="2147478643"/>
            <ac:spMk id="2" creationId="{BF97AFD9-1B7D-D79F-0A87-B92B38DA46C4}"/>
          </ac:spMkLst>
        </pc:spChg>
        <pc:spChg chg="del">
          <ac:chgData name="Borja" userId="32daf780-252a-4cc8-9375-e1e40ac47417" providerId="ADAL" clId="{DCCF09C8-09C8-4653-8EAD-A0A6483B2755}" dt="2023-09-09T12:51:04.081" v="10238" actId="478"/>
          <ac:spMkLst>
            <pc:docMk/>
            <pc:sldMk cId="755355138" sldId="2147478643"/>
            <ac:spMk id="3" creationId="{6198BFFA-A2B1-B3FE-B7B2-793B497852AC}"/>
          </ac:spMkLst>
        </pc:spChg>
        <pc:spChg chg="del">
          <ac:chgData name="Borja" userId="32daf780-252a-4cc8-9375-e1e40ac47417" providerId="ADAL" clId="{DCCF09C8-09C8-4653-8EAD-A0A6483B2755}" dt="2023-09-09T12:51:05.361" v="10239" actId="478"/>
          <ac:spMkLst>
            <pc:docMk/>
            <pc:sldMk cId="755355138" sldId="2147478643"/>
            <ac:spMk id="4" creationId="{705387BB-CCB3-A97F-398D-FF0B7EA184B0}"/>
          </ac:spMkLst>
        </pc:spChg>
        <pc:spChg chg="del">
          <ac:chgData name="Borja" userId="32daf780-252a-4cc8-9375-e1e40ac47417" providerId="ADAL" clId="{DCCF09C8-09C8-4653-8EAD-A0A6483B2755}" dt="2023-09-09T12:51:02.216" v="10237" actId="478"/>
          <ac:spMkLst>
            <pc:docMk/>
            <pc:sldMk cId="755355138" sldId="2147478643"/>
            <ac:spMk id="5" creationId="{73618971-B74B-802C-3286-803A288F5514}"/>
          </ac:spMkLst>
        </pc:spChg>
        <pc:spChg chg="add mod">
          <ac:chgData name="Borja" userId="32daf780-252a-4cc8-9375-e1e40ac47417" providerId="ADAL" clId="{DCCF09C8-09C8-4653-8EAD-A0A6483B2755}" dt="2023-09-09T14:18:47.748" v="11036" actId="20577"/>
          <ac:spMkLst>
            <pc:docMk/>
            <pc:sldMk cId="755355138" sldId="2147478643"/>
            <ac:spMk id="6" creationId="{2B595944-2802-AABE-E5C8-05A15BE92B9C}"/>
          </ac:spMkLst>
        </pc:spChg>
        <pc:spChg chg="add mod">
          <ac:chgData name="Borja" userId="32daf780-252a-4cc8-9375-e1e40ac47417" providerId="ADAL" clId="{DCCF09C8-09C8-4653-8EAD-A0A6483B2755}" dt="2023-09-09T12:53:33.676" v="10258" actId="1076"/>
          <ac:spMkLst>
            <pc:docMk/>
            <pc:sldMk cId="755355138" sldId="2147478643"/>
            <ac:spMk id="8" creationId="{E87FCEC0-32CF-2A23-9E41-081E8A945657}"/>
          </ac:spMkLst>
        </pc:spChg>
        <pc:spChg chg="add mod">
          <ac:chgData name="Borja" userId="32daf780-252a-4cc8-9375-e1e40ac47417" providerId="ADAL" clId="{DCCF09C8-09C8-4653-8EAD-A0A6483B2755}" dt="2023-09-09T12:51:26.818" v="10243" actId="1076"/>
          <ac:spMkLst>
            <pc:docMk/>
            <pc:sldMk cId="755355138" sldId="2147478643"/>
            <ac:spMk id="9" creationId="{6C7D91AE-8743-DC7B-EC22-74E20BCFB562}"/>
          </ac:spMkLst>
        </pc:spChg>
        <pc:spChg chg="add mod">
          <ac:chgData name="Borja" userId="32daf780-252a-4cc8-9375-e1e40ac47417" providerId="ADAL" clId="{DCCF09C8-09C8-4653-8EAD-A0A6483B2755}" dt="2023-09-09T12:51:26.818" v="10243" actId="1076"/>
          <ac:spMkLst>
            <pc:docMk/>
            <pc:sldMk cId="755355138" sldId="2147478643"/>
            <ac:spMk id="10" creationId="{3A32A0AE-CBA8-CBA0-4146-003179F81EB2}"/>
          </ac:spMkLst>
        </pc:spChg>
        <pc:spChg chg="add mod">
          <ac:chgData name="Borja" userId="32daf780-252a-4cc8-9375-e1e40ac47417" providerId="ADAL" clId="{DCCF09C8-09C8-4653-8EAD-A0A6483B2755}" dt="2023-09-09T12:51:26.818" v="10243" actId="1076"/>
          <ac:spMkLst>
            <pc:docMk/>
            <pc:sldMk cId="755355138" sldId="2147478643"/>
            <ac:spMk id="11" creationId="{59646033-7DD6-B374-3B49-B9058FF10EEA}"/>
          </ac:spMkLst>
        </pc:spChg>
        <pc:spChg chg="add mod">
          <ac:chgData name="Borja" userId="32daf780-252a-4cc8-9375-e1e40ac47417" providerId="ADAL" clId="{DCCF09C8-09C8-4653-8EAD-A0A6483B2755}" dt="2023-09-09T12:51:26.818" v="10243" actId="1076"/>
          <ac:spMkLst>
            <pc:docMk/>
            <pc:sldMk cId="755355138" sldId="2147478643"/>
            <ac:spMk id="12" creationId="{3F337BC1-039C-4CDC-1639-480884221EA2}"/>
          </ac:spMkLst>
        </pc:spChg>
        <pc:spChg chg="add mod">
          <ac:chgData name="Borja" userId="32daf780-252a-4cc8-9375-e1e40ac47417" providerId="ADAL" clId="{DCCF09C8-09C8-4653-8EAD-A0A6483B2755}" dt="2023-09-09T12:51:26.818" v="10243" actId="1076"/>
          <ac:spMkLst>
            <pc:docMk/>
            <pc:sldMk cId="755355138" sldId="2147478643"/>
            <ac:spMk id="13" creationId="{393F9E16-B232-7CE6-CA99-535E51E1DBC4}"/>
          </ac:spMkLst>
        </pc:spChg>
        <pc:spChg chg="add mod">
          <ac:chgData name="Borja" userId="32daf780-252a-4cc8-9375-e1e40ac47417" providerId="ADAL" clId="{DCCF09C8-09C8-4653-8EAD-A0A6483B2755}" dt="2023-09-09T12:51:26.818" v="10243" actId="1076"/>
          <ac:spMkLst>
            <pc:docMk/>
            <pc:sldMk cId="755355138" sldId="2147478643"/>
            <ac:spMk id="14" creationId="{1E11AF5E-A478-71A0-C08C-DBC89A8BDB7C}"/>
          </ac:spMkLst>
        </pc:spChg>
        <pc:spChg chg="add mod">
          <ac:chgData name="Borja" userId="32daf780-252a-4cc8-9375-e1e40ac47417" providerId="ADAL" clId="{DCCF09C8-09C8-4653-8EAD-A0A6483B2755}" dt="2023-09-09T12:51:26.818" v="10243" actId="1076"/>
          <ac:spMkLst>
            <pc:docMk/>
            <pc:sldMk cId="755355138" sldId="2147478643"/>
            <ac:spMk id="15" creationId="{A827F379-A5AC-844F-AE62-C5457C31EFC9}"/>
          </ac:spMkLst>
        </pc:spChg>
        <pc:spChg chg="add mod">
          <ac:chgData name="Borja" userId="32daf780-252a-4cc8-9375-e1e40ac47417" providerId="ADAL" clId="{DCCF09C8-09C8-4653-8EAD-A0A6483B2755}" dt="2023-09-09T12:51:26.818" v="10243" actId="1076"/>
          <ac:spMkLst>
            <pc:docMk/>
            <pc:sldMk cId="755355138" sldId="2147478643"/>
            <ac:spMk id="16" creationId="{CAF0E6EA-71D7-AF03-8366-8F23710FBD48}"/>
          </ac:spMkLst>
        </pc:spChg>
        <pc:spChg chg="add mod">
          <ac:chgData name="Borja" userId="32daf780-252a-4cc8-9375-e1e40ac47417" providerId="ADAL" clId="{DCCF09C8-09C8-4653-8EAD-A0A6483B2755}" dt="2023-09-09T12:51:26.818" v="10243" actId="1076"/>
          <ac:spMkLst>
            <pc:docMk/>
            <pc:sldMk cId="755355138" sldId="2147478643"/>
            <ac:spMk id="17" creationId="{90922811-2AAB-DB23-E102-C1931CE5FC43}"/>
          </ac:spMkLst>
        </pc:spChg>
        <pc:spChg chg="mod">
          <ac:chgData name="Borja" userId="32daf780-252a-4cc8-9375-e1e40ac47417" providerId="ADAL" clId="{DCCF09C8-09C8-4653-8EAD-A0A6483B2755}" dt="2023-09-09T12:51:17.681" v="10242"/>
          <ac:spMkLst>
            <pc:docMk/>
            <pc:sldMk cId="755355138" sldId="2147478643"/>
            <ac:spMk id="20" creationId="{D8803091-6313-1B5C-626A-56B8213EC66E}"/>
          </ac:spMkLst>
        </pc:spChg>
        <pc:spChg chg="mod">
          <ac:chgData name="Borja" userId="32daf780-252a-4cc8-9375-e1e40ac47417" providerId="ADAL" clId="{DCCF09C8-09C8-4653-8EAD-A0A6483B2755}" dt="2023-09-09T12:51:17.681" v="10242"/>
          <ac:spMkLst>
            <pc:docMk/>
            <pc:sldMk cId="755355138" sldId="2147478643"/>
            <ac:spMk id="23" creationId="{CBDB284A-C1F6-7D48-D203-CB5E59DA01BE}"/>
          </ac:spMkLst>
        </pc:spChg>
        <pc:spChg chg="mod">
          <ac:chgData name="Borja" userId="32daf780-252a-4cc8-9375-e1e40ac47417" providerId="ADAL" clId="{DCCF09C8-09C8-4653-8EAD-A0A6483B2755}" dt="2023-09-09T12:51:17.681" v="10242"/>
          <ac:spMkLst>
            <pc:docMk/>
            <pc:sldMk cId="755355138" sldId="2147478643"/>
            <ac:spMk id="26" creationId="{0A2EA32D-7C71-CC9B-B229-A9DB251E83A3}"/>
          </ac:spMkLst>
        </pc:spChg>
        <pc:spChg chg="add mod">
          <ac:chgData name="Borja" userId="32daf780-252a-4cc8-9375-e1e40ac47417" providerId="ADAL" clId="{DCCF09C8-09C8-4653-8EAD-A0A6483B2755}" dt="2023-09-09T12:51:40.930" v="10246" actId="207"/>
          <ac:spMkLst>
            <pc:docMk/>
            <pc:sldMk cId="755355138" sldId="2147478643"/>
            <ac:spMk id="28" creationId="{1E2BE57E-CB91-FF76-4146-C548611F05D7}"/>
          </ac:spMkLst>
        </pc:spChg>
        <pc:spChg chg="add mod">
          <ac:chgData name="Borja" userId="32daf780-252a-4cc8-9375-e1e40ac47417" providerId="ADAL" clId="{DCCF09C8-09C8-4653-8EAD-A0A6483B2755}" dt="2023-09-09T12:51:43.258" v="10247" actId="207"/>
          <ac:spMkLst>
            <pc:docMk/>
            <pc:sldMk cId="755355138" sldId="2147478643"/>
            <ac:spMk id="29" creationId="{F0694D96-B1D0-B7C6-0523-48ECAC780FD8}"/>
          </ac:spMkLst>
        </pc:spChg>
        <pc:spChg chg="add mod">
          <ac:chgData name="Borja" userId="32daf780-252a-4cc8-9375-e1e40ac47417" providerId="ADAL" clId="{DCCF09C8-09C8-4653-8EAD-A0A6483B2755}" dt="2023-09-09T12:51:38.751" v="10245" actId="207"/>
          <ac:spMkLst>
            <pc:docMk/>
            <pc:sldMk cId="755355138" sldId="2147478643"/>
            <ac:spMk id="30" creationId="{66D4A5DB-0A9C-8C85-A98C-4F77079C7528}"/>
          </ac:spMkLst>
        </pc:spChg>
        <pc:spChg chg="add mod">
          <ac:chgData name="Borja" userId="32daf780-252a-4cc8-9375-e1e40ac47417" providerId="ADAL" clId="{DCCF09C8-09C8-4653-8EAD-A0A6483B2755}" dt="2023-09-09T12:51:48.331" v="10248" actId="207"/>
          <ac:spMkLst>
            <pc:docMk/>
            <pc:sldMk cId="755355138" sldId="2147478643"/>
            <ac:spMk id="31" creationId="{54BEFA0D-EEFA-6111-C838-CED7FBA65406}"/>
          </ac:spMkLst>
        </pc:spChg>
        <pc:spChg chg="mod">
          <ac:chgData name="Borja" userId="32daf780-252a-4cc8-9375-e1e40ac47417" providerId="ADAL" clId="{DCCF09C8-09C8-4653-8EAD-A0A6483B2755}" dt="2023-09-09T12:51:52.688" v="10249" actId="207"/>
          <ac:spMkLst>
            <pc:docMk/>
            <pc:sldMk cId="755355138" sldId="2147478643"/>
            <ac:spMk id="34" creationId="{E3F4DA16-33E9-68A5-6AC9-7B1D31C2E0D9}"/>
          </ac:spMkLst>
        </pc:spChg>
        <pc:spChg chg="add mod">
          <ac:chgData name="Borja" userId="32daf780-252a-4cc8-9375-e1e40ac47417" providerId="ADAL" clId="{DCCF09C8-09C8-4653-8EAD-A0A6483B2755}" dt="2023-09-09T12:51:26.818" v="10243" actId="1076"/>
          <ac:spMkLst>
            <pc:docMk/>
            <pc:sldMk cId="755355138" sldId="2147478643"/>
            <ac:spMk id="36" creationId="{DDFB0C8A-CD9E-3FEF-C374-F90FBEFAD1F6}"/>
          </ac:spMkLst>
        </pc:spChg>
        <pc:spChg chg="add mod">
          <ac:chgData name="Borja" userId="32daf780-252a-4cc8-9375-e1e40ac47417" providerId="ADAL" clId="{DCCF09C8-09C8-4653-8EAD-A0A6483B2755}" dt="2023-09-09T12:51:30.888" v="10244" actId="1076"/>
          <ac:spMkLst>
            <pc:docMk/>
            <pc:sldMk cId="755355138" sldId="2147478643"/>
            <ac:spMk id="37" creationId="{883E265F-A409-92CB-FE8D-95952FC61984}"/>
          </ac:spMkLst>
        </pc:spChg>
        <pc:grpChg chg="add mod">
          <ac:chgData name="Borja" userId="32daf780-252a-4cc8-9375-e1e40ac47417" providerId="ADAL" clId="{DCCF09C8-09C8-4653-8EAD-A0A6483B2755}" dt="2023-09-09T12:51:26.818" v="10243" actId="1076"/>
          <ac:grpSpMkLst>
            <pc:docMk/>
            <pc:sldMk cId="755355138" sldId="2147478643"/>
            <ac:grpSpMk id="19" creationId="{49F7BD73-B2D4-01AF-E8A5-BBC74A0C41B3}"/>
          </ac:grpSpMkLst>
        </pc:grpChg>
        <pc:grpChg chg="add mod">
          <ac:chgData name="Borja" userId="32daf780-252a-4cc8-9375-e1e40ac47417" providerId="ADAL" clId="{DCCF09C8-09C8-4653-8EAD-A0A6483B2755}" dt="2023-09-09T12:51:26.818" v="10243" actId="1076"/>
          <ac:grpSpMkLst>
            <pc:docMk/>
            <pc:sldMk cId="755355138" sldId="2147478643"/>
            <ac:grpSpMk id="22" creationId="{CC4ADDDB-10F7-D47D-E6BE-B6D87DFE1B0B}"/>
          </ac:grpSpMkLst>
        </pc:grpChg>
        <pc:grpChg chg="add mod">
          <ac:chgData name="Borja" userId="32daf780-252a-4cc8-9375-e1e40ac47417" providerId="ADAL" clId="{DCCF09C8-09C8-4653-8EAD-A0A6483B2755}" dt="2023-09-09T12:51:26.818" v="10243" actId="1076"/>
          <ac:grpSpMkLst>
            <pc:docMk/>
            <pc:sldMk cId="755355138" sldId="2147478643"/>
            <ac:grpSpMk id="25" creationId="{736CC7CE-BC55-7592-7B74-8FC3582BB2C6}"/>
          </ac:grpSpMkLst>
        </pc:grpChg>
        <pc:grpChg chg="add mod">
          <ac:chgData name="Borja" userId="32daf780-252a-4cc8-9375-e1e40ac47417" providerId="ADAL" clId="{DCCF09C8-09C8-4653-8EAD-A0A6483B2755}" dt="2023-09-09T12:51:26.818" v="10243" actId="1076"/>
          <ac:grpSpMkLst>
            <pc:docMk/>
            <pc:sldMk cId="755355138" sldId="2147478643"/>
            <ac:grpSpMk id="33" creationId="{799B5CD4-4D47-FC10-8399-8FB3DA13B8DE}"/>
          </ac:grpSpMkLst>
        </pc:grpChg>
        <pc:picChg chg="add mod">
          <ac:chgData name="Borja" userId="32daf780-252a-4cc8-9375-e1e40ac47417" providerId="ADAL" clId="{DCCF09C8-09C8-4653-8EAD-A0A6483B2755}" dt="2023-09-09T12:51:26.818" v="10243" actId="1076"/>
          <ac:picMkLst>
            <pc:docMk/>
            <pc:sldMk cId="755355138" sldId="2147478643"/>
            <ac:picMk id="18" creationId="{BED81FCD-9D25-F776-B0EC-5953F95F1650}"/>
          </ac:picMkLst>
        </pc:picChg>
        <pc:picChg chg="mod">
          <ac:chgData name="Borja" userId="32daf780-252a-4cc8-9375-e1e40ac47417" providerId="ADAL" clId="{DCCF09C8-09C8-4653-8EAD-A0A6483B2755}" dt="2023-09-09T12:51:17.681" v="10242"/>
          <ac:picMkLst>
            <pc:docMk/>
            <pc:sldMk cId="755355138" sldId="2147478643"/>
            <ac:picMk id="21" creationId="{73523D55-7781-8A02-4D15-7B63A28CB7EF}"/>
          </ac:picMkLst>
        </pc:picChg>
        <pc:picChg chg="mod">
          <ac:chgData name="Borja" userId="32daf780-252a-4cc8-9375-e1e40ac47417" providerId="ADAL" clId="{DCCF09C8-09C8-4653-8EAD-A0A6483B2755}" dt="2023-09-09T12:51:17.681" v="10242"/>
          <ac:picMkLst>
            <pc:docMk/>
            <pc:sldMk cId="755355138" sldId="2147478643"/>
            <ac:picMk id="24" creationId="{F6E34E2B-A748-A91B-43EF-78B3734F50F6}"/>
          </ac:picMkLst>
        </pc:picChg>
        <pc:picChg chg="mod">
          <ac:chgData name="Borja" userId="32daf780-252a-4cc8-9375-e1e40ac47417" providerId="ADAL" clId="{DCCF09C8-09C8-4653-8EAD-A0A6483B2755}" dt="2023-09-09T12:51:17.681" v="10242"/>
          <ac:picMkLst>
            <pc:docMk/>
            <pc:sldMk cId="755355138" sldId="2147478643"/>
            <ac:picMk id="27" creationId="{66165C2A-A589-FA36-561E-AAFFB12B37A5}"/>
          </ac:picMkLst>
        </pc:picChg>
        <pc:picChg chg="mod">
          <ac:chgData name="Borja" userId="32daf780-252a-4cc8-9375-e1e40ac47417" providerId="ADAL" clId="{DCCF09C8-09C8-4653-8EAD-A0A6483B2755}" dt="2023-09-09T12:51:17.681" v="10242"/>
          <ac:picMkLst>
            <pc:docMk/>
            <pc:sldMk cId="755355138" sldId="2147478643"/>
            <ac:picMk id="35" creationId="{79B63A59-BAAD-9B15-15D4-5D9BDDD5FA77}"/>
          </ac:picMkLst>
        </pc:picChg>
        <pc:picChg chg="add mod">
          <ac:chgData name="Borja" userId="32daf780-252a-4cc8-9375-e1e40ac47417" providerId="ADAL" clId="{DCCF09C8-09C8-4653-8EAD-A0A6483B2755}" dt="2023-09-09T12:53:12.254" v="10253" actId="1076"/>
          <ac:picMkLst>
            <pc:docMk/>
            <pc:sldMk cId="755355138" sldId="2147478643"/>
            <ac:picMk id="38" creationId="{6E433A6C-2007-C3D5-8F9D-5ED93FE9B2D6}"/>
          </ac:picMkLst>
        </pc:picChg>
        <pc:picChg chg="add mod">
          <ac:chgData name="Borja" userId="32daf780-252a-4cc8-9375-e1e40ac47417" providerId="ADAL" clId="{DCCF09C8-09C8-4653-8EAD-A0A6483B2755}" dt="2023-09-09T12:53:12.254" v="10253" actId="1076"/>
          <ac:picMkLst>
            <pc:docMk/>
            <pc:sldMk cId="755355138" sldId="2147478643"/>
            <ac:picMk id="39" creationId="{44CC016D-4405-F98D-CED3-F23A4ABB8BD7}"/>
          </ac:picMkLst>
        </pc:picChg>
        <pc:picChg chg="add mod">
          <ac:chgData name="Borja" userId="32daf780-252a-4cc8-9375-e1e40ac47417" providerId="ADAL" clId="{DCCF09C8-09C8-4653-8EAD-A0A6483B2755}" dt="2023-09-09T12:53:12.254" v="10253" actId="1076"/>
          <ac:picMkLst>
            <pc:docMk/>
            <pc:sldMk cId="755355138" sldId="2147478643"/>
            <ac:picMk id="40" creationId="{80A48273-E238-2B52-0BB6-9F15AB4E4936}"/>
          </ac:picMkLst>
        </pc:picChg>
        <pc:picChg chg="add mod">
          <ac:chgData name="Borja" userId="32daf780-252a-4cc8-9375-e1e40ac47417" providerId="ADAL" clId="{DCCF09C8-09C8-4653-8EAD-A0A6483B2755}" dt="2023-09-09T12:53:12.254" v="10253" actId="1076"/>
          <ac:picMkLst>
            <pc:docMk/>
            <pc:sldMk cId="755355138" sldId="2147478643"/>
            <ac:picMk id="41" creationId="{DC375CD5-936D-0D98-27B2-CC9AE58C02CD}"/>
          </ac:picMkLst>
        </pc:picChg>
        <pc:cxnChg chg="add mod">
          <ac:chgData name="Borja" userId="32daf780-252a-4cc8-9375-e1e40ac47417" providerId="ADAL" clId="{DCCF09C8-09C8-4653-8EAD-A0A6483B2755}" dt="2023-09-09T12:51:26.818" v="10243" actId="1076"/>
          <ac:cxnSpMkLst>
            <pc:docMk/>
            <pc:sldMk cId="755355138" sldId="2147478643"/>
            <ac:cxnSpMk id="7" creationId="{224B3D29-20CC-529D-98B0-8A26EB8F7054}"/>
          </ac:cxnSpMkLst>
        </pc:cxnChg>
        <pc:cxnChg chg="add mod">
          <ac:chgData name="Borja" userId="32daf780-252a-4cc8-9375-e1e40ac47417" providerId="ADAL" clId="{DCCF09C8-09C8-4653-8EAD-A0A6483B2755}" dt="2023-09-09T12:51:26.818" v="10243" actId="1076"/>
          <ac:cxnSpMkLst>
            <pc:docMk/>
            <pc:sldMk cId="755355138" sldId="2147478643"/>
            <ac:cxnSpMk id="32" creationId="{5EDA332A-C05D-7A74-9553-938BA1984F9D}"/>
          </ac:cxnSpMkLst>
        </pc:cxnChg>
      </pc:sldChg>
      <pc:sldChg chg="addSp modSp new mod">
        <pc:chgData name="Borja" userId="32daf780-252a-4cc8-9375-e1e40ac47417" providerId="ADAL" clId="{DCCF09C8-09C8-4653-8EAD-A0A6483B2755}" dt="2023-09-09T15:17:06.245" v="11120" actId="2711"/>
        <pc:sldMkLst>
          <pc:docMk/>
          <pc:sldMk cId="4293296710" sldId="2147478644"/>
        </pc:sldMkLst>
        <pc:spChg chg="mod">
          <ac:chgData name="Borja" userId="32daf780-252a-4cc8-9375-e1e40ac47417" providerId="ADAL" clId="{DCCF09C8-09C8-4653-8EAD-A0A6483B2755}" dt="2023-09-09T13:54:24.067" v="10771" actId="403"/>
          <ac:spMkLst>
            <pc:docMk/>
            <pc:sldMk cId="4293296710" sldId="2147478644"/>
            <ac:spMk id="2" creationId="{CBD48A10-40A5-C341-4C9E-6321E335AB96}"/>
          </ac:spMkLst>
        </pc:spChg>
        <pc:spChg chg="mod">
          <ac:chgData name="Borja" userId="32daf780-252a-4cc8-9375-e1e40ac47417" providerId="ADAL" clId="{DCCF09C8-09C8-4653-8EAD-A0A6483B2755}" dt="2023-09-09T15:17:06.245" v="11120" actId="2711"/>
          <ac:spMkLst>
            <pc:docMk/>
            <pc:sldMk cId="4293296710" sldId="2147478644"/>
            <ac:spMk id="3" creationId="{069F0F5B-95F9-1F4E-0303-505D9095A29E}"/>
          </ac:spMkLst>
        </pc:spChg>
        <pc:picChg chg="add mod">
          <ac:chgData name="Borja" userId="32daf780-252a-4cc8-9375-e1e40ac47417" providerId="ADAL" clId="{DCCF09C8-09C8-4653-8EAD-A0A6483B2755}" dt="2023-09-09T13:09:11.025" v="10568" actId="1076"/>
          <ac:picMkLst>
            <pc:docMk/>
            <pc:sldMk cId="4293296710" sldId="2147478644"/>
            <ac:picMk id="4" creationId="{9323761B-69B3-91B9-9C82-CA23C8EB768F}"/>
          </ac:picMkLst>
        </pc:picChg>
      </pc:sldChg>
      <pc:sldMasterChg chg="delSldLayout">
        <pc:chgData name="Borja" userId="32daf780-252a-4cc8-9375-e1e40ac47417" providerId="ADAL" clId="{DCCF09C8-09C8-4653-8EAD-A0A6483B2755}" dt="2023-09-06T00:07:26.598" v="1392" actId="2696"/>
        <pc:sldMasterMkLst>
          <pc:docMk/>
          <pc:sldMasterMk cId="355142989" sldId="2147487103"/>
        </pc:sldMasterMkLst>
        <pc:sldLayoutChg chg="del">
          <pc:chgData name="Borja" userId="32daf780-252a-4cc8-9375-e1e40ac47417" providerId="ADAL" clId="{DCCF09C8-09C8-4653-8EAD-A0A6483B2755}" dt="2023-09-06T00:07:26.598" v="1392" actId="2696"/>
          <pc:sldLayoutMkLst>
            <pc:docMk/>
            <pc:sldMasterMk cId="355142989" sldId="2147487103"/>
            <pc:sldLayoutMk cId="2777307283" sldId="2147487107"/>
          </pc:sldLayoutMkLst>
        </pc:sldLayoutChg>
      </pc:sldMasterChg>
    </pc:docChg>
  </pc:docChgLst>
  <pc:docChgLst>
    <pc:chgData name="Borja Teran Pickering" userId="32daf780-252a-4cc8-9375-e1e40ac47417" providerId="ADAL" clId="{4582EFA0-33B6-4867-8301-D61AE31304AB}"/>
    <pc:docChg chg="undo custSel addSld delSld modSld sldOrd">
      <pc:chgData name="Borja Teran Pickering" userId="32daf780-252a-4cc8-9375-e1e40ac47417" providerId="ADAL" clId="{4582EFA0-33B6-4867-8301-D61AE31304AB}" dt="2023-09-28T22:47:23.875" v="1586" actId="20577"/>
      <pc:docMkLst>
        <pc:docMk/>
      </pc:docMkLst>
      <pc:sldChg chg="addSp delSp modSp mod modNotesTx">
        <pc:chgData name="Borja Teran Pickering" userId="32daf780-252a-4cc8-9375-e1e40ac47417" providerId="ADAL" clId="{4582EFA0-33B6-4867-8301-D61AE31304AB}" dt="2023-09-28T21:11:17.496" v="594" actId="20577"/>
        <pc:sldMkLst>
          <pc:docMk/>
          <pc:sldMk cId="3028197682" sldId="407"/>
        </pc:sldMkLst>
        <pc:spChg chg="mod">
          <ac:chgData name="Borja Teran Pickering" userId="32daf780-252a-4cc8-9375-e1e40ac47417" providerId="ADAL" clId="{4582EFA0-33B6-4867-8301-D61AE31304AB}" dt="2023-09-28T21:11:17.496" v="594" actId="20577"/>
          <ac:spMkLst>
            <pc:docMk/>
            <pc:sldMk cId="3028197682" sldId="407"/>
            <ac:spMk id="3" creationId="{00000000-0000-0000-0000-000000000000}"/>
          </ac:spMkLst>
        </pc:spChg>
        <pc:spChg chg="del">
          <ac:chgData name="Borja Teran Pickering" userId="32daf780-252a-4cc8-9375-e1e40ac47417" providerId="ADAL" clId="{4582EFA0-33B6-4867-8301-D61AE31304AB}" dt="2023-09-28T20:24:14.918" v="312" actId="478"/>
          <ac:spMkLst>
            <pc:docMk/>
            <pc:sldMk cId="3028197682" sldId="407"/>
            <ac:spMk id="7" creationId="{1A53C047-1FDB-4103-119B-BE46BFEE0AE7}"/>
          </ac:spMkLst>
        </pc:spChg>
        <pc:spChg chg="del">
          <ac:chgData name="Borja Teran Pickering" userId="32daf780-252a-4cc8-9375-e1e40ac47417" providerId="ADAL" clId="{4582EFA0-33B6-4867-8301-D61AE31304AB}" dt="2023-09-28T20:24:11.037" v="308" actId="478"/>
          <ac:spMkLst>
            <pc:docMk/>
            <pc:sldMk cId="3028197682" sldId="407"/>
            <ac:spMk id="8" creationId="{B2FCF6F9-9094-23F9-77FC-7A88AD078CE3}"/>
          </ac:spMkLst>
        </pc:spChg>
        <pc:spChg chg="del">
          <ac:chgData name="Borja Teran Pickering" userId="32daf780-252a-4cc8-9375-e1e40ac47417" providerId="ADAL" clId="{4582EFA0-33B6-4867-8301-D61AE31304AB}" dt="2023-09-28T20:24:14.042" v="311" actId="478"/>
          <ac:spMkLst>
            <pc:docMk/>
            <pc:sldMk cId="3028197682" sldId="407"/>
            <ac:spMk id="9" creationId="{C38FD708-1F95-76BD-FB7C-01795B0ADD77}"/>
          </ac:spMkLst>
        </pc:spChg>
        <pc:spChg chg="del">
          <ac:chgData name="Borja Teran Pickering" userId="32daf780-252a-4cc8-9375-e1e40ac47417" providerId="ADAL" clId="{4582EFA0-33B6-4867-8301-D61AE31304AB}" dt="2023-09-28T20:24:11.994" v="309" actId="478"/>
          <ac:spMkLst>
            <pc:docMk/>
            <pc:sldMk cId="3028197682" sldId="407"/>
            <ac:spMk id="10" creationId="{C9651B9D-4405-2D46-FAEB-475FD902752F}"/>
          </ac:spMkLst>
        </pc:spChg>
        <pc:spChg chg="del">
          <ac:chgData name="Borja Teran Pickering" userId="32daf780-252a-4cc8-9375-e1e40ac47417" providerId="ADAL" clId="{4582EFA0-33B6-4867-8301-D61AE31304AB}" dt="2023-09-28T20:24:15.741" v="313" actId="478"/>
          <ac:spMkLst>
            <pc:docMk/>
            <pc:sldMk cId="3028197682" sldId="407"/>
            <ac:spMk id="11" creationId="{E6297B94-2A3A-1FCE-F57B-87342ADF78B5}"/>
          </ac:spMkLst>
        </pc:spChg>
        <pc:spChg chg="del">
          <ac:chgData name="Borja Teran Pickering" userId="32daf780-252a-4cc8-9375-e1e40ac47417" providerId="ADAL" clId="{4582EFA0-33B6-4867-8301-D61AE31304AB}" dt="2023-09-28T20:24:13.099" v="310" actId="478"/>
          <ac:spMkLst>
            <pc:docMk/>
            <pc:sldMk cId="3028197682" sldId="407"/>
            <ac:spMk id="12" creationId="{C0CA92CA-4927-44C1-32C3-FCBE86B1533F}"/>
          </ac:spMkLst>
        </pc:spChg>
        <pc:spChg chg="del">
          <ac:chgData name="Borja Teran Pickering" userId="32daf780-252a-4cc8-9375-e1e40ac47417" providerId="ADAL" clId="{4582EFA0-33B6-4867-8301-D61AE31304AB}" dt="2023-09-28T20:24:09.350" v="307" actId="478"/>
          <ac:spMkLst>
            <pc:docMk/>
            <pc:sldMk cId="3028197682" sldId="407"/>
            <ac:spMk id="17" creationId="{C03C6682-0672-F412-2D32-15461B10DC21}"/>
          </ac:spMkLst>
        </pc:spChg>
        <pc:picChg chg="add del mod">
          <ac:chgData name="Borja Teran Pickering" userId="32daf780-252a-4cc8-9375-e1e40ac47417" providerId="ADAL" clId="{4582EFA0-33B6-4867-8301-D61AE31304AB}" dt="2023-09-20T00:15:24.946" v="14" actId="478"/>
          <ac:picMkLst>
            <pc:docMk/>
            <pc:sldMk cId="3028197682" sldId="407"/>
            <ac:picMk id="6" creationId="{D3712F1A-1AF3-1931-4DB8-9E4D5310F6E6}"/>
          </ac:picMkLst>
        </pc:picChg>
        <pc:picChg chg="del">
          <ac:chgData name="Borja Teran Pickering" userId="32daf780-252a-4cc8-9375-e1e40ac47417" providerId="ADAL" clId="{4582EFA0-33B6-4867-8301-D61AE31304AB}" dt="2023-09-20T00:15:07.651" v="11" actId="478"/>
          <ac:picMkLst>
            <pc:docMk/>
            <pc:sldMk cId="3028197682" sldId="407"/>
            <ac:picMk id="13" creationId="{D4666AC1-D98D-DA67-BAFC-9E1486966F08}"/>
          </ac:picMkLst>
        </pc:picChg>
        <pc:picChg chg="del">
          <ac:chgData name="Borja Teran Pickering" userId="32daf780-252a-4cc8-9375-e1e40ac47417" providerId="ADAL" clId="{4582EFA0-33B6-4867-8301-D61AE31304AB}" dt="2023-09-20T00:15:50.827" v="22" actId="478"/>
          <ac:picMkLst>
            <pc:docMk/>
            <pc:sldMk cId="3028197682" sldId="407"/>
            <ac:picMk id="14" creationId="{2C18BA79-34A2-1782-338C-A1A407090EDA}"/>
          </ac:picMkLst>
        </pc:picChg>
        <pc:picChg chg="del">
          <ac:chgData name="Borja Teran Pickering" userId="32daf780-252a-4cc8-9375-e1e40ac47417" providerId="ADAL" clId="{4582EFA0-33B6-4867-8301-D61AE31304AB}" dt="2023-09-20T00:16:29.251" v="30" actId="478"/>
          <ac:picMkLst>
            <pc:docMk/>
            <pc:sldMk cId="3028197682" sldId="407"/>
            <ac:picMk id="15" creationId="{798F8152-6BD4-BDA8-CD19-8282FFD522E7}"/>
          </ac:picMkLst>
        </pc:picChg>
        <pc:picChg chg="add mod">
          <ac:chgData name="Borja Teran Pickering" userId="32daf780-252a-4cc8-9375-e1e40ac47417" providerId="ADAL" clId="{4582EFA0-33B6-4867-8301-D61AE31304AB}" dt="2023-09-20T00:15:39.956" v="19" actId="1076"/>
          <ac:picMkLst>
            <pc:docMk/>
            <pc:sldMk cId="3028197682" sldId="407"/>
            <ac:picMk id="18" creationId="{01DA27B2-376F-ACB5-454A-C0DBBC043B49}"/>
          </ac:picMkLst>
        </pc:picChg>
        <pc:picChg chg="add del mod">
          <ac:chgData name="Borja Teran Pickering" userId="32daf780-252a-4cc8-9375-e1e40ac47417" providerId="ADAL" clId="{4582EFA0-33B6-4867-8301-D61AE31304AB}" dt="2023-09-20T00:16:28.588" v="29" actId="478"/>
          <ac:picMkLst>
            <pc:docMk/>
            <pc:sldMk cId="3028197682" sldId="407"/>
            <ac:picMk id="20" creationId="{A57F0A1D-073E-5A07-2CD8-B3516A7061AB}"/>
          </ac:picMkLst>
        </pc:picChg>
        <pc:picChg chg="add mod">
          <ac:chgData name="Borja Teran Pickering" userId="32daf780-252a-4cc8-9375-e1e40ac47417" providerId="ADAL" clId="{4582EFA0-33B6-4867-8301-D61AE31304AB}" dt="2023-09-20T00:16:43.095" v="37" actId="1076"/>
          <ac:picMkLst>
            <pc:docMk/>
            <pc:sldMk cId="3028197682" sldId="407"/>
            <ac:picMk id="22" creationId="{6C6FFADD-4C14-BA80-259A-7C39CDC95F2E}"/>
          </ac:picMkLst>
        </pc:picChg>
      </pc:sldChg>
      <pc:sldChg chg="modSp mod">
        <pc:chgData name="Borja Teran Pickering" userId="32daf780-252a-4cc8-9375-e1e40ac47417" providerId="ADAL" clId="{4582EFA0-33B6-4867-8301-D61AE31304AB}" dt="2023-09-20T00:17:32.044" v="40" actId="14100"/>
        <pc:sldMkLst>
          <pc:docMk/>
          <pc:sldMk cId="1138963191" sldId="632"/>
        </pc:sldMkLst>
        <pc:picChg chg="mod">
          <ac:chgData name="Borja Teran Pickering" userId="32daf780-252a-4cc8-9375-e1e40ac47417" providerId="ADAL" clId="{4582EFA0-33B6-4867-8301-D61AE31304AB}" dt="2023-09-20T00:17:32.044" v="40" actId="14100"/>
          <ac:picMkLst>
            <pc:docMk/>
            <pc:sldMk cId="1138963191" sldId="632"/>
            <ac:picMk id="20" creationId="{20CFAC4A-9321-4589-B60D-A344BD074875}"/>
          </ac:picMkLst>
        </pc:picChg>
      </pc:sldChg>
      <pc:sldChg chg="modSp mod">
        <pc:chgData name="Borja Teran Pickering" userId="32daf780-252a-4cc8-9375-e1e40ac47417" providerId="ADAL" clId="{4582EFA0-33B6-4867-8301-D61AE31304AB}" dt="2023-09-28T21:54:47.750" v="1050" actId="20577"/>
        <pc:sldMkLst>
          <pc:docMk/>
          <pc:sldMk cId="3698916219" sldId="676"/>
        </pc:sldMkLst>
        <pc:spChg chg="mod">
          <ac:chgData name="Borja Teran Pickering" userId="32daf780-252a-4cc8-9375-e1e40ac47417" providerId="ADAL" clId="{4582EFA0-33B6-4867-8301-D61AE31304AB}" dt="2023-09-28T21:54:47.750" v="1050" actId="20577"/>
          <ac:spMkLst>
            <pc:docMk/>
            <pc:sldMk cId="3698916219" sldId="676"/>
            <ac:spMk id="5" creationId="{21FA3F99-E7FB-AB42-92DB-5B96D4E27496}"/>
          </ac:spMkLst>
        </pc:spChg>
      </pc:sldChg>
      <pc:sldChg chg="del">
        <pc:chgData name="Borja Teran Pickering" userId="32daf780-252a-4cc8-9375-e1e40ac47417" providerId="ADAL" clId="{4582EFA0-33B6-4867-8301-D61AE31304AB}" dt="2023-09-20T00:25:53.160" v="101" actId="2696"/>
        <pc:sldMkLst>
          <pc:docMk/>
          <pc:sldMk cId="3745031904" sldId="3826"/>
        </pc:sldMkLst>
      </pc:sldChg>
      <pc:sldChg chg="modSp mod">
        <pc:chgData name="Borja Teran Pickering" userId="32daf780-252a-4cc8-9375-e1e40ac47417" providerId="ADAL" clId="{4582EFA0-33B6-4867-8301-D61AE31304AB}" dt="2023-09-20T00:22:27.917" v="96" actId="404"/>
        <pc:sldMkLst>
          <pc:docMk/>
          <pc:sldMk cId="591641773" sldId="3829"/>
        </pc:sldMkLst>
        <pc:spChg chg="mod">
          <ac:chgData name="Borja Teran Pickering" userId="32daf780-252a-4cc8-9375-e1e40ac47417" providerId="ADAL" clId="{4582EFA0-33B6-4867-8301-D61AE31304AB}" dt="2023-09-20T00:22:27.917" v="96" actId="404"/>
          <ac:spMkLst>
            <pc:docMk/>
            <pc:sldMk cId="591641773" sldId="3829"/>
            <ac:spMk id="16" creationId="{5327D609-44A4-4CD2-AF0E-473CAEB97321}"/>
          </ac:spMkLst>
        </pc:spChg>
      </pc:sldChg>
      <pc:sldChg chg="del">
        <pc:chgData name="Borja Teran Pickering" userId="32daf780-252a-4cc8-9375-e1e40ac47417" providerId="ADAL" clId="{4582EFA0-33B6-4867-8301-D61AE31304AB}" dt="2023-09-20T00:23:23.312" v="98" actId="2696"/>
        <pc:sldMkLst>
          <pc:docMk/>
          <pc:sldMk cId="1392565782" sldId="2147376013"/>
        </pc:sldMkLst>
      </pc:sldChg>
      <pc:sldChg chg="modSp mod ord">
        <pc:chgData name="Borja Teran Pickering" userId="32daf780-252a-4cc8-9375-e1e40ac47417" providerId="ADAL" clId="{4582EFA0-33B6-4867-8301-D61AE31304AB}" dt="2023-09-28T22:35:52.992" v="1565" actId="20577"/>
        <pc:sldMkLst>
          <pc:docMk/>
          <pc:sldMk cId="2673247781" sldId="2147376020"/>
        </pc:sldMkLst>
        <pc:spChg chg="mod">
          <ac:chgData name="Borja Teran Pickering" userId="32daf780-252a-4cc8-9375-e1e40ac47417" providerId="ADAL" clId="{4582EFA0-33B6-4867-8301-D61AE31304AB}" dt="2023-09-28T22:35:52.992" v="1565" actId="20577"/>
          <ac:spMkLst>
            <pc:docMk/>
            <pc:sldMk cId="2673247781" sldId="2147376020"/>
            <ac:spMk id="3" creationId="{D0581B10-EE85-761F-B1F1-3FA7F2AC6F0B}"/>
          </ac:spMkLst>
        </pc:spChg>
      </pc:sldChg>
      <pc:sldChg chg="modSp del mod">
        <pc:chgData name="Borja Teran Pickering" userId="32daf780-252a-4cc8-9375-e1e40ac47417" providerId="ADAL" clId="{4582EFA0-33B6-4867-8301-D61AE31304AB}" dt="2023-09-20T00:25:04.179" v="100" actId="2696"/>
        <pc:sldMkLst>
          <pc:docMk/>
          <pc:sldMk cId="3226566469" sldId="2147376024"/>
        </pc:sldMkLst>
        <pc:spChg chg="mod">
          <ac:chgData name="Borja Teran Pickering" userId="32daf780-252a-4cc8-9375-e1e40ac47417" providerId="ADAL" clId="{4582EFA0-33B6-4867-8301-D61AE31304AB}" dt="2023-09-20T00:23:09.908" v="97" actId="404"/>
          <ac:spMkLst>
            <pc:docMk/>
            <pc:sldMk cId="3226566469" sldId="2147376024"/>
            <ac:spMk id="3" creationId="{302A2F07-2438-6E3C-3D0C-A3E73EB9FF42}"/>
          </ac:spMkLst>
        </pc:spChg>
      </pc:sldChg>
      <pc:sldChg chg="modSp mod">
        <pc:chgData name="Borja Teran Pickering" userId="32daf780-252a-4cc8-9375-e1e40ac47417" providerId="ADAL" clId="{4582EFA0-33B6-4867-8301-D61AE31304AB}" dt="2023-09-28T22:29:12.646" v="1355" actId="20577"/>
        <pc:sldMkLst>
          <pc:docMk/>
          <pc:sldMk cId="3819759849" sldId="2147376112"/>
        </pc:sldMkLst>
        <pc:spChg chg="mod">
          <ac:chgData name="Borja Teran Pickering" userId="32daf780-252a-4cc8-9375-e1e40ac47417" providerId="ADAL" clId="{4582EFA0-33B6-4867-8301-D61AE31304AB}" dt="2023-09-20T00:28:00.524" v="182" actId="207"/>
          <ac:spMkLst>
            <pc:docMk/>
            <pc:sldMk cId="3819759849" sldId="2147376112"/>
            <ac:spMk id="4" creationId="{D0E967E1-4960-FAD9-8614-8C7A83F192B4}"/>
          </ac:spMkLst>
        </pc:spChg>
        <pc:spChg chg="mod">
          <ac:chgData name="Borja Teran Pickering" userId="32daf780-252a-4cc8-9375-e1e40ac47417" providerId="ADAL" clId="{4582EFA0-33B6-4867-8301-D61AE31304AB}" dt="2023-09-28T22:28:30.202" v="1315" actId="403"/>
          <ac:spMkLst>
            <pc:docMk/>
            <pc:sldMk cId="3819759849" sldId="2147376112"/>
            <ac:spMk id="20" creationId="{D5E3231C-47F0-276A-D805-042DB30CB34E}"/>
          </ac:spMkLst>
        </pc:spChg>
        <pc:spChg chg="mod">
          <ac:chgData name="Borja Teran Pickering" userId="32daf780-252a-4cc8-9375-e1e40ac47417" providerId="ADAL" clId="{4582EFA0-33B6-4867-8301-D61AE31304AB}" dt="2023-09-28T22:29:12.646" v="1355" actId="20577"/>
          <ac:spMkLst>
            <pc:docMk/>
            <pc:sldMk cId="3819759849" sldId="2147376112"/>
            <ac:spMk id="21" creationId="{B263761A-0077-4512-8E22-5DECF07D6A21}"/>
          </ac:spMkLst>
        </pc:spChg>
        <pc:spChg chg="mod">
          <ac:chgData name="Borja Teran Pickering" userId="32daf780-252a-4cc8-9375-e1e40ac47417" providerId="ADAL" clId="{4582EFA0-33B6-4867-8301-D61AE31304AB}" dt="2023-09-28T22:28:33.473" v="1316" actId="403"/>
          <ac:spMkLst>
            <pc:docMk/>
            <pc:sldMk cId="3819759849" sldId="2147376112"/>
            <ac:spMk id="22" creationId="{FB276B01-CC02-CF9D-3485-995ADC8CC3B8}"/>
          </ac:spMkLst>
        </pc:spChg>
      </pc:sldChg>
      <pc:sldChg chg="modSp mod">
        <pc:chgData name="Borja Teran Pickering" userId="32daf780-252a-4cc8-9375-e1e40ac47417" providerId="ADAL" clId="{4582EFA0-33B6-4867-8301-D61AE31304AB}" dt="2023-09-28T20:52:55.340" v="579" actId="14100"/>
        <pc:sldMkLst>
          <pc:docMk/>
          <pc:sldMk cId="3235880054" sldId="2147376114"/>
        </pc:sldMkLst>
        <pc:picChg chg="mod">
          <ac:chgData name="Borja Teran Pickering" userId="32daf780-252a-4cc8-9375-e1e40ac47417" providerId="ADAL" clId="{4582EFA0-33B6-4867-8301-D61AE31304AB}" dt="2023-09-28T20:52:28.076" v="566" actId="14100"/>
          <ac:picMkLst>
            <pc:docMk/>
            <pc:sldMk cId="3235880054" sldId="2147376114"/>
            <ac:picMk id="8" creationId="{993F8719-BFA3-1DD8-FACC-39DF74C7BDD7}"/>
          </ac:picMkLst>
        </pc:picChg>
        <pc:picChg chg="mod">
          <ac:chgData name="Borja Teran Pickering" userId="32daf780-252a-4cc8-9375-e1e40ac47417" providerId="ADAL" clId="{4582EFA0-33B6-4867-8301-D61AE31304AB}" dt="2023-09-28T20:52:30.661" v="567" actId="14100"/>
          <ac:picMkLst>
            <pc:docMk/>
            <pc:sldMk cId="3235880054" sldId="2147376114"/>
            <ac:picMk id="9" creationId="{A4A6FB87-6277-795D-1ABB-DCE967783103}"/>
          </ac:picMkLst>
        </pc:picChg>
        <pc:picChg chg="mod">
          <ac:chgData name="Borja Teran Pickering" userId="32daf780-252a-4cc8-9375-e1e40ac47417" providerId="ADAL" clId="{4582EFA0-33B6-4867-8301-D61AE31304AB}" dt="2023-09-28T20:52:25.477" v="565" actId="14100"/>
          <ac:picMkLst>
            <pc:docMk/>
            <pc:sldMk cId="3235880054" sldId="2147376114"/>
            <ac:picMk id="11" creationId="{8871CCC0-E39A-46A4-BE02-F6DA8345BB7C}"/>
          </ac:picMkLst>
        </pc:picChg>
        <pc:picChg chg="mod">
          <ac:chgData name="Borja Teran Pickering" userId="32daf780-252a-4cc8-9375-e1e40ac47417" providerId="ADAL" clId="{4582EFA0-33B6-4867-8301-D61AE31304AB}" dt="2023-09-28T20:52:44.547" v="574" actId="14100"/>
          <ac:picMkLst>
            <pc:docMk/>
            <pc:sldMk cId="3235880054" sldId="2147376114"/>
            <ac:picMk id="12" creationId="{440374EF-ECAE-A32A-DAF3-7677800F5A10}"/>
          </ac:picMkLst>
        </pc:picChg>
        <pc:picChg chg="mod">
          <ac:chgData name="Borja Teran Pickering" userId="32daf780-252a-4cc8-9375-e1e40ac47417" providerId="ADAL" clId="{4582EFA0-33B6-4867-8301-D61AE31304AB}" dt="2023-09-28T20:52:37.011" v="570" actId="1076"/>
          <ac:picMkLst>
            <pc:docMk/>
            <pc:sldMk cId="3235880054" sldId="2147376114"/>
            <ac:picMk id="13" creationId="{D63BC2C0-85B8-2971-33BF-C085A6294685}"/>
          </ac:picMkLst>
        </pc:picChg>
        <pc:picChg chg="mod">
          <ac:chgData name="Borja Teran Pickering" userId="32daf780-252a-4cc8-9375-e1e40ac47417" providerId="ADAL" clId="{4582EFA0-33B6-4867-8301-D61AE31304AB}" dt="2023-09-28T20:52:35.845" v="569" actId="14100"/>
          <ac:picMkLst>
            <pc:docMk/>
            <pc:sldMk cId="3235880054" sldId="2147376114"/>
            <ac:picMk id="14" creationId="{17C17F67-BCD0-9C93-BD90-1C4403FF1E5C}"/>
          </ac:picMkLst>
        </pc:picChg>
        <pc:picChg chg="mod">
          <ac:chgData name="Borja Teran Pickering" userId="32daf780-252a-4cc8-9375-e1e40ac47417" providerId="ADAL" clId="{4582EFA0-33B6-4867-8301-D61AE31304AB}" dt="2023-09-28T20:52:55.340" v="579" actId="14100"/>
          <ac:picMkLst>
            <pc:docMk/>
            <pc:sldMk cId="3235880054" sldId="2147376114"/>
            <ac:picMk id="15" creationId="{1CD9AF57-895E-C3D4-0C5F-BEED224C33AE}"/>
          </ac:picMkLst>
        </pc:picChg>
        <pc:picChg chg="mod">
          <ac:chgData name="Borja Teran Pickering" userId="32daf780-252a-4cc8-9375-e1e40ac47417" providerId="ADAL" clId="{4582EFA0-33B6-4867-8301-D61AE31304AB}" dt="2023-09-28T20:52:49.992" v="576" actId="14100"/>
          <ac:picMkLst>
            <pc:docMk/>
            <pc:sldMk cId="3235880054" sldId="2147376114"/>
            <ac:picMk id="16" creationId="{564A2787-5EE3-9CD7-7CB6-579CE0D07573}"/>
          </ac:picMkLst>
        </pc:picChg>
        <pc:picChg chg="mod">
          <ac:chgData name="Borja Teran Pickering" userId="32daf780-252a-4cc8-9375-e1e40ac47417" providerId="ADAL" clId="{4582EFA0-33B6-4867-8301-D61AE31304AB}" dt="2023-09-28T20:52:47.655" v="575" actId="14100"/>
          <ac:picMkLst>
            <pc:docMk/>
            <pc:sldMk cId="3235880054" sldId="2147376114"/>
            <ac:picMk id="23" creationId="{B98DEEF1-C55D-5530-DEAA-EAB112EF1EA7}"/>
          </ac:picMkLst>
        </pc:picChg>
        <pc:picChg chg="mod">
          <ac:chgData name="Borja Teran Pickering" userId="32daf780-252a-4cc8-9375-e1e40ac47417" providerId="ADAL" clId="{4582EFA0-33B6-4867-8301-D61AE31304AB}" dt="2023-09-28T20:52:53.200" v="578" actId="1076"/>
          <ac:picMkLst>
            <pc:docMk/>
            <pc:sldMk cId="3235880054" sldId="2147376114"/>
            <ac:picMk id="24" creationId="{EABEAF30-2230-CCBC-667C-C55C243A5DC3}"/>
          </ac:picMkLst>
        </pc:picChg>
        <pc:picChg chg="mod">
          <ac:chgData name="Borja Teran Pickering" userId="32daf780-252a-4cc8-9375-e1e40ac47417" providerId="ADAL" clId="{4582EFA0-33B6-4867-8301-D61AE31304AB}" dt="2023-09-28T20:52:39.999" v="572" actId="1076"/>
          <ac:picMkLst>
            <pc:docMk/>
            <pc:sldMk cId="3235880054" sldId="2147376114"/>
            <ac:picMk id="27" creationId="{2F59BE18-6CF7-5B34-C76D-34208E52802A}"/>
          </ac:picMkLst>
        </pc:picChg>
        <pc:picChg chg="mod">
          <ac:chgData name="Borja Teran Pickering" userId="32daf780-252a-4cc8-9375-e1e40ac47417" providerId="ADAL" clId="{4582EFA0-33B6-4867-8301-D61AE31304AB}" dt="2023-09-28T20:52:41.884" v="573" actId="14100"/>
          <ac:picMkLst>
            <pc:docMk/>
            <pc:sldMk cId="3235880054" sldId="2147376114"/>
            <ac:picMk id="28" creationId="{F31E08A3-72AC-8DA3-48A3-C41C0CAD0ED3}"/>
          </ac:picMkLst>
        </pc:picChg>
      </pc:sldChg>
      <pc:sldChg chg="addSp delSp modSp mod">
        <pc:chgData name="Borja Teran Pickering" userId="32daf780-252a-4cc8-9375-e1e40ac47417" providerId="ADAL" clId="{4582EFA0-33B6-4867-8301-D61AE31304AB}" dt="2023-09-28T21:51:34.798" v="1033" actId="167"/>
        <pc:sldMkLst>
          <pc:docMk/>
          <pc:sldMk cId="3273684578" sldId="2147376117"/>
        </pc:sldMkLst>
        <pc:spChg chg="add mod ord">
          <ac:chgData name="Borja Teran Pickering" userId="32daf780-252a-4cc8-9375-e1e40ac47417" providerId="ADAL" clId="{4582EFA0-33B6-4867-8301-D61AE31304AB}" dt="2023-09-28T21:51:34.798" v="1033" actId="167"/>
          <ac:spMkLst>
            <pc:docMk/>
            <pc:sldMk cId="3273684578" sldId="2147376117"/>
            <ac:spMk id="4" creationId="{16F3B425-50C4-AD14-8D8C-E8777255EFE9}"/>
          </ac:spMkLst>
        </pc:spChg>
        <pc:spChg chg="del mod">
          <ac:chgData name="Borja Teran Pickering" userId="32daf780-252a-4cc8-9375-e1e40ac47417" providerId="ADAL" clId="{4582EFA0-33B6-4867-8301-D61AE31304AB}" dt="2023-09-28T21:50:33.157" v="1009" actId="478"/>
          <ac:spMkLst>
            <pc:docMk/>
            <pc:sldMk cId="3273684578" sldId="2147376117"/>
            <ac:spMk id="5" creationId="{2343D4D4-FB76-427A-98A3-4B6B29494954}"/>
          </ac:spMkLst>
        </pc:spChg>
        <pc:spChg chg="del">
          <ac:chgData name="Borja Teran Pickering" userId="32daf780-252a-4cc8-9375-e1e40ac47417" providerId="ADAL" clId="{4582EFA0-33B6-4867-8301-D61AE31304AB}" dt="2023-09-28T21:50:34.842" v="1010" actId="478"/>
          <ac:spMkLst>
            <pc:docMk/>
            <pc:sldMk cId="3273684578" sldId="2147376117"/>
            <ac:spMk id="6" creationId="{020E4270-B742-4C17-B791-B8DA9771F5E9}"/>
          </ac:spMkLst>
        </pc:spChg>
        <pc:spChg chg="del">
          <ac:chgData name="Borja Teran Pickering" userId="32daf780-252a-4cc8-9375-e1e40ac47417" providerId="ADAL" clId="{4582EFA0-33B6-4867-8301-D61AE31304AB}" dt="2023-09-28T21:50:40.145" v="1017" actId="478"/>
          <ac:spMkLst>
            <pc:docMk/>
            <pc:sldMk cId="3273684578" sldId="2147376117"/>
            <ac:spMk id="7" creationId="{EA505D73-F915-4286-AB53-8532F24761FE}"/>
          </ac:spMkLst>
        </pc:spChg>
        <pc:spChg chg="del">
          <ac:chgData name="Borja Teran Pickering" userId="32daf780-252a-4cc8-9375-e1e40ac47417" providerId="ADAL" clId="{4582EFA0-33B6-4867-8301-D61AE31304AB}" dt="2023-09-28T21:50:43.022" v="1021" actId="478"/>
          <ac:spMkLst>
            <pc:docMk/>
            <pc:sldMk cId="3273684578" sldId="2147376117"/>
            <ac:spMk id="27" creationId="{08EFFE3C-1674-F202-482C-07AE7C15385B}"/>
          </ac:spMkLst>
        </pc:spChg>
        <pc:spChg chg="del mod">
          <ac:chgData name="Borja Teran Pickering" userId="32daf780-252a-4cc8-9375-e1e40ac47417" providerId="ADAL" clId="{4582EFA0-33B6-4867-8301-D61AE31304AB}" dt="2023-09-28T21:50:39.184" v="1016" actId="478"/>
          <ac:spMkLst>
            <pc:docMk/>
            <pc:sldMk cId="3273684578" sldId="2147376117"/>
            <ac:spMk id="29" creationId="{FC3E9060-A4EB-0AC4-8F1D-7CAA3DC377AA}"/>
          </ac:spMkLst>
        </pc:spChg>
        <pc:picChg chg="add mod">
          <ac:chgData name="Borja Teran Pickering" userId="32daf780-252a-4cc8-9375-e1e40ac47417" providerId="ADAL" clId="{4582EFA0-33B6-4867-8301-D61AE31304AB}" dt="2023-09-28T21:51:03.909" v="1028" actId="1076"/>
          <ac:picMkLst>
            <pc:docMk/>
            <pc:sldMk cId="3273684578" sldId="2147376117"/>
            <ac:picMk id="3" creationId="{462BF33D-5A92-B0E7-F97C-1EEE3DD90D47}"/>
          </ac:picMkLst>
        </pc:picChg>
        <pc:picChg chg="del">
          <ac:chgData name="Borja Teran Pickering" userId="32daf780-252a-4cc8-9375-e1e40ac47417" providerId="ADAL" clId="{4582EFA0-33B6-4867-8301-D61AE31304AB}" dt="2023-09-28T21:50:40.712" v="1018" actId="478"/>
          <ac:picMkLst>
            <pc:docMk/>
            <pc:sldMk cId="3273684578" sldId="2147376117"/>
            <ac:picMk id="18" creationId="{3EF95775-1398-A348-3302-779B8652F5E6}"/>
          </ac:picMkLst>
        </pc:picChg>
        <pc:picChg chg="del">
          <ac:chgData name="Borja Teran Pickering" userId="32daf780-252a-4cc8-9375-e1e40ac47417" providerId="ADAL" clId="{4582EFA0-33B6-4867-8301-D61AE31304AB}" dt="2023-09-28T21:50:36.662" v="1014" actId="478"/>
          <ac:picMkLst>
            <pc:docMk/>
            <pc:sldMk cId="3273684578" sldId="2147376117"/>
            <ac:picMk id="19" creationId="{417C12CE-48A3-8591-946A-8F4A86C58B4A}"/>
          </ac:picMkLst>
        </pc:picChg>
        <pc:picChg chg="del">
          <ac:chgData name="Borja Teran Pickering" userId="32daf780-252a-4cc8-9375-e1e40ac47417" providerId="ADAL" clId="{4582EFA0-33B6-4867-8301-D61AE31304AB}" dt="2023-09-28T21:50:41.529" v="1019" actId="478"/>
          <ac:picMkLst>
            <pc:docMk/>
            <pc:sldMk cId="3273684578" sldId="2147376117"/>
            <ac:picMk id="22" creationId="{DDFC67F2-C8B8-AF6B-D854-A311A9768652}"/>
          </ac:picMkLst>
        </pc:picChg>
        <pc:picChg chg="del">
          <ac:chgData name="Borja Teran Pickering" userId="32daf780-252a-4cc8-9375-e1e40ac47417" providerId="ADAL" clId="{4582EFA0-33B6-4867-8301-D61AE31304AB}" dt="2023-09-28T21:50:42.114" v="1020" actId="478"/>
          <ac:picMkLst>
            <pc:docMk/>
            <pc:sldMk cId="3273684578" sldId="2147376117"/>
            <ac:picMk id="23" creationId="{206B9529-B944-CAFA-860E-1C663CF826D1}"/>
          </ac:picMkLst>
        </pc:picChg>
        <pc:picChg chg="del mod">
          <ac:chgData name="Borja Teran Pickering" userId="32daf780-252a-4cc8-9375-e1e40ac47417" providerId="ADAL" clId="{4582EFA0-33B6-4867-8301-D61AE31304AB}" dt="2023-09-28T21:50:36.233" v="1013" actId="478"/>
          <ac:picMkLst>
            <pc:docMk/>
            <pc:sldMk cId="3273684578" sldId="2147376117"/>
            <ac:picMk id="28" creationId="{372BCD14-FB91-5452-78D7-E43A23358B6F}"/>
          </ac:picMkLst>
        </pc:picChg>
      </pc:sldChg>
      <pc:sldChg chg="del">
        <pc:chgData name="Borja Teran Pickering" userId="32daf780-252a-4cc8-9375-e1e40ac47417" providerId="ADAL" clId="{4582EFA0-33B6-4867-8301-D61AE31304AB}" dt="2023-09-20T00:23:53.937" v="99" actId="2696"/>
        <pc:sldMkLst>
          <pc:docMk/>
          <pc:sldMk cId="2332777631" sldId="2147376118"/>
        </pc:sldMkLst>
      </pc:sldChg>
      <pc:sldChg chg="addSp delSp modSp mod">
        <pc:chgData name="Borja Teran Pickering" userId="32daf780-252a-4cc8-9375-e1e40ac47417" providerId="ADAL" clId="{4582EFA0-33B6-4867-8301-D61AE31304AB}" dt="2023-09-20T00:14:52" v="10" actId="1076"/>
        <pc:sldMkLst>
          <pc:docMk/>
          <pc:sldMk cId="3177256306" sldId="2147478647"/>
        </pc:sldMkLst>
        <pc:spChg chg="mod">
          <ac:chgData name="Borja Teran Pickering" userId="32daf780-252a-4cc8-9375-e1e40ac47417" providerId="ADAL" clId="{4582EFA0-33B6-4867-8301-D61AE31304AB}" dt="2023-09-20T00:14:49.157" v="9" actId="20577"/>
          <ac:spMkLst>
            <pc:docMk/>
            <pc:sldMk cId="3177256306" sldId="2147478647"/>
            <ac:spMk id="3" creationId="{ACA24E92-6F7D-6BCC-915E-E34C2AC3C9A2}"/>
          </ac:spMkLst>
        </pc:spChg>
        <pc:picChg chg="add mod">
          <ac:chgData name="Borja Teran Pickering" userId="32daf780-252a-4cc8-9375-e1e40ac47417" providerId="ADAL" clId="{4582EFA0-33B6-4867-8301-D61AE31304AB}" dt="2023-09-20T00:14:52" v="10" actId="1076"/>
          <ac:picMkLst>
            <pc:docMk/>
            <pc:sldMk cId="3177256306" sldId="2147478647"/>
            <ac:picMk id="5" creationId="{94F8FDC5-D856-0E3E-0B9E-16557E068D53}"/>
          </ac:picMkLst>
        </pc:picChg>
        <pc:picChg chg="del">
          <ac:chgData name="Borja Teran Pickering" userId="32daf780-252a-4cc8-9375-e1e40ac47417" providerId="ADAL" clId="{4582EFA0-33B6-4867-8301-D61AE31304AB}" dt="2023-09-20T00:14:32.769" v="0" actId="478"/>
          <ac:picMkLst>
            <pc:docMk/>
            <pc:sldMk cId="3177256306" sldId="2147478647"/>
            <ac:picMk id="6" creationId="{6DAE7A79-F3AD-3C97-6E46-7AEAC42330B6}"/>
          </ac:picMkLst>
        </pc:picChg>
      </pc:sldChg>
      <pc:sldChg chg="addSp delSp modSp mod">
        <pc:chgData name="Borja Teran Pickering" userId="32daf780-252a-4cc8-9375-e1e40ac47417" providerId="ADAL" clId="{4582EFA0-33B6-4867-8301-D61AE31304AB}" dt="2023-09-28T22:18:44.655" v="1057" actId="20577"/>
        <pc:sldMkLst>
          <pc:docMk/>
          <pc:sldMk cId="610182328" sldId="2147478649"/>
        </pc:sldMkLst>
        <pc:spChg chg="mod">
          <ac:chgData name="Borja Teran Pickering" userId="32daf780-252a-4cc8-9375-e1e40ac47417" providerId="ADAL" clId="{4582EFA0-33B6-4867-8301-D61AE31304AB}" dt="2023-09-28T22:18:44.655" v="1057" actId="20577"/>
          <ac:spMkLst>
            <pc:docMk/>
            <pc:sldMk cId="610182328" sldId="2147478649"/>
            <ac:spMk id="5" creationId="{88C7BA5E-FAB2-8512-51B3-F7EE4383C218}"/>
          </ac:spMkLst>
        </pc:spChg>
        <pc:picChg chg="del">
          <ac:chgData name="Borja Teran Pickering" userId="32daf780-252a-4cc8-9375-e1e40ac47417" providerId="ADAL" clId="{4582EFA0-33B6-4867-8301-D61AE31304AB}" dt="2023-09-20T00:18:24.548" v="41" actId="478"/>
          <ac:picMkLst>
            <pc:docMk/>
            <pc:sldMk cId="610182328" sldId="2147478649"/>
            <ac:picMk id="3" creationId="{8410B387-E23D-6D2C-9B65-6D74374F9C97}"/>
          </ac:picMkLst>
        </pc:picChg>
        <pc:picChg chg="add mod">
          <ac:chgData name="Borja Teran Pickering" userId="32daf780-252a-4cc8-9375-e1e40ac47417" providerId="ADAL" clId="{4582EFA0-33B6-4867-8301-D61AE31304AB}" dt="2023-09-20T00:19:31.870" v="66" actId="14100"/>
          <ac:picMkLst>
            <pc:docMk/>
            <pc:sldMk cId="610182328" sldId="2147478649"/>
            <ac:picMk id="6" creationId="{39A3022D-D5F9-9428-EDD6-A6B6FDD0C558}"/>
          </ac:picMkLst>
        </pc:picChg>
        <pc:picChg chg="del">
          <ac:chgData name="Borja Teran Pickering" userId="32daf780-252a-4cc8-9375-e1e40ac47417" providerId="ADAL" clId="{4582EFA0-33B6-4867-8301-D61AE31304AB}" dt="2023-09-20T00:18:24.954" v="42" actId="478"/>
          <ac:picMkLst>
            <pc:docMk/>
            <pc:sldMk cId="610182328" sldId="2147478649"/>
            <ac:picMk id="8" creationId="{0E0B7BA4-4932-A962-CE4E-1F759BFBF89D}"/>
          </ac:picMkLst>
        </pc:picChg>
        <pc:picChg chg="add mod">
          <ac:chgData name="Borja Teran Pickering" userId="32daf780-252a-4cc8-9375-e1e40ac47417" providerId="ADAL" clId="{4582EFA0-33B6-4867-8301-D61AE31304AB}" dt="2023-09-20T00:19:27.710" v="65" actId="14100"/>
          <ac:picMkLst>
            <pc:docMk/>
            <pc:sldMk cId="610182328" sldId="2147478649"/>
            <ac:picMk id="9" creationId="{955900CF-434F-64CE-6F1A-1EE85062AE04}"/>
          </ac:picMkLst>
        </pc:picChg>
      </pc:sldChg>
      <pc:sldChg chg="addSp delSp modSp mod">
        <pc:chgData name="Borja Teran Pickering" userId="32daf780-252a-4cc8-9375-e1e40ac47417" providerId="ADAL" clId="{4582EFA0-33B6-4867-8301-D61AE31304AB}" dt="2023-09-28T22:21:29.055" v="1141" actId="20577"/>
        <pc:sldMkLst>
          <pc:docMk/>
          <pc:sldMk cId="3501675971" sldId="2147478650"/>
        </pc:sldMkLst>
        <pc:spChg chg="mod">
          <ac:chgData name="Borja Teran Pickering" userId="32daf780-252a-4cc8-9375-e1e40ac47417" providerId="ADAL" clId="{4582EFA0-33B6-4867-8301-D61AE31304AB}" dt="2023-09-28T22:21:29.055" v="1141" actId="20577"/>
          <ac:spMkLst>
            <pc:docMk/>
            <pc:sldMk cId="3501675971" sldId="2147478650"/>
            <ac:spMk id="5" creationId="{88C7BA5E-FAB2-8512-51B3-F7EE4383C218}"/>
          </ac:spMkLst>
        </pc:spChg>
        <pc:picChg chg="del">
          <ac:chgData name="Borja Teran Pickering" userId="32daf780-252a-4cc8-9375-e1e40ac47417" providerId="ADAL" clId="{4582EFA0-33B6-4867-8301-D61AE31304AB}" dt="2023-09-20T00:19:42.004" v="67" actId="478"/>
          <ac:picMkLst>
            <pc:docMk/>
            <pc:sldMk cId="3501675971" sldId="2147478650"/>
            <ac:picMk id="3" creationId="{17BF75B9-ADA9-321D-61AC-D8F7390580F1}"/>
          </ac:picMkLst>
        </pc:picChg>
        <pc:picChg chg="add mod">
          <ac:chgData name="Borja Teran Pickering" userId="32daf780-252a-4cc8-9375-e1e40ac47417" providerId="ADAL" clId="{4582EFA0-33B6-4867-8301-D61AE31304AB}" dt="2023-09-20T00:20:08.471" v="78" actId="1076"/>
          <ac:picMkLst>
            <pc:docMk/>
            <pc:sldMk cId="3501675971" sldId="2147478650"/>
            <ac:picMk id="6" creationId="{B87D12B8-7491-CD9C-FDC1-485C31983B77}"/>
          </ac:picMkLst>
        </pc:picChg>
        <pc:picChg chg="del">
          <ac:chgData name="Borja Teran Pickering" userId="32daf780-252a-4cc8-9375-e1e40ac47417" providerId="ADAL" clId="{4582EFA0-33B6-4867-8301-D61AE31304AB}" dt="2023-09-20T00:19:42.611" v="68" actId="478"/>
          <ac:picMkLst>
            <pc:docMk/>
            <pc:sldMk cId="3501675971" sldId="2147478650"/>
            <ac:picMk id="8" creationId="{B604B7E0-F103-1AFF-D55E-D40C3AF39EB9}"/>
          </ac:picMkLst>
        </pc:picChg>
        <pc:picChg chg="add mod">
          <ac:chgData name="Borja Teran Pickering" userId="32daf780-252a-4cc8-9375-e1e40ac47417" providerId="ADAL" clId="{4582EFA0-33B6-4867-8301-D61AE31304AB}" dt="2023-09-20T00:20:08.471" v="78" actId="1076"/>
          <ac:picMkLst>
            <pc:docMk/>
            <pc:sldMk cId="3501675971" sldId="2147478650"/>
            <ac:picMk id="9" creationId="{4A429717-03D2-535E-CBD5-B3CE0F148313}"/>
          </ac:picMkLst>
        </pc:picChg>
      </pc:sldChg>
      <pc:sldChg chg="addSp delSp modSp mod">
        <pc:chgData name="Borja Teran Pickering" userId="32daf780-252a-4cc8-9375-e1e40ac47417" providerId="ADAL" clId="{4582EFA0-33B6-4867-8301-D61AE31304AB}" dt="2023-09-28T22:24:11.220" v="1142" actId="113"/>
        <pc:sldMkLst>
          <pc:docMk/>
          <pc:sldMk cId="3824647034" sldId="2147478654"/>
        </pc:sldMkLst>
        <pc:spChg chg="mod">
          <ac:chgData name="Borja Teran Pickering" userId="32daf780-252a-4cc8-9375-e1e40ac47417" providerId="ADAL" clId="{4582EFA0-33B6-4867-8301-D61AE31304AB}" dt="2023-09-28T22:24:11.220" v="1142" actId="113"/>
          <ac:spMkLst>
            <pc:docMk/>
            <pc:sldMk cId="3824647034" sldId="2147478654"/>
            <ac:spMk id="21" creationId="{B8A3274D-5F5E-CD04-EB7C-D6891D24250F}"/>
          </ac:spMkLst>
        </pc:spChg>
        <pc:picChg chg="del">
          <ac:chgData name="Borja Teran Pickering" userId="32daf780-252a-4cc8-9375-e1e40ac47417" providerId="ADAL" clId="{4582EFA0-33B6-4867-8301-D61AE31304AB}" dt="2023-09-20T00:20:12.972" v="79" actId="478"/>
          <ac:picMkLst>
            <pc:docMk/>
            <pc:sldMk cId="3824647034" sldId="2147478654"/>
            <ac:picMk id="3" creationId="{D96EB569-877C-8D1F-7912-9F4991EFD8FC}"/>
          </ac:picMkLst>
        </pc:picChg>
        <pc:picChg chg="add mod">
          <ac:chgData name="Borja Teran Pickering" userId="32daf780-252a-4cc8-9375-e1e40ac47417" providerId="ADAL" clId="{4582EFA0-33B6-4867-8301-D61AE31304AB}" dt="2023-09-20T00:20:27.132" v="86" actId="1076"/>
          <ac:picMkLst>
            <pc:docMk/>
            <pc:sldMk cId="3824647034" sldId="2147478654"/>
            <ac:picMk id="5" creationId="{8EE791E3-727A-3F94-59CD-321AB442188C}"/>
          </ac:picMkLst>
        </pc:picChg>
      </pc:sldChg>
      <pc:sldChg chg="addSp delSp modSp mod">
        <pc:chgData name="Borja Teran Pickering" userId="32daf780-252a-4cc8-9375-e1e40ac47417" providerId="ADAL" clId="{4582EFA0-33B6-4867-8301-D61AE31304AB}" dt="2023-09-20T00:21:51.724" v="93" actId="207"/>
        <pc:sldMkLst>
          <pc:docMk/>
          <pc:sldMk cId="1400062257" sldId="2147478655"/>
        </pc:sldMkLst>
        <pc:spChg chg="del">
          <ac:chgData name="Borja Teran Pickering" userId="32daf780-252a-4cc8-9375-e1e40ac47417" providerId="ADAL" clId="{4582EFA0-33B6-4867-8301-D61AE31304AB}" dt="2023-09-20T00:20:56.844" v="92" actId="478"/>
          <ac:spMkLst>
            <pc:docMk/>
            <pc:sldMk cId="1400062257" sldId="2147478655"/>
            <ac:spMk id="12" creationId="{CC98FBC2-1AE3-5387-4C7B-FB18C03789E5}"/>
          </ac:spMkLst>
        </pc:spChg>
        <pc:spChg chg="mod">
          <ac:chgData name="Borja Teran Pickering" userId="32daf780-252a-4cc8-9375-e1e40ac47417" providerId="ADAL" clId="{4582EFA0-33B6-4867-8301-D61AE31304AB}" dt="2023-09-20T00:21:51.724" v="93" actId="207"/>
          <ac:spMkLst>
            <pc:docMk/>
            <pc:sldMk cId="1400062257" sldId="2147478655"/>
            <ac:spMk id="13" creationId="{FF34083C-6C49-250E-3140-346EE4B9EB2C}"/>
          </ac:spMkLst>
        </pc:spChg>
        <pc:picChg chg="del">
          <ac:chgData name="Borja Teran Pickering" userId="32daf780-252a-4cc8-9375-e1e40ac47417" providerId="ADAL" clId="{4582EFA0-33B6-4867-8301-D61AE31304AB}" dt="2023-09-20T00:20:40.892" v="87" actId="478"/>
          <ac:picMkLst>
            <pc:docMk/>
            <pc:sldMk cId="1400062257" sldId="2147478655"/>
            <ac:picMk id="3" creationId="{C2D8EC9C-5ECA-48FE-D38B-AB57C45A305F}"/>
          </ac:picMkLst>
        </pc:picChg>
        <pc:picChg chg="add mod ord">
          <ac:chgData name="Borja Teran Pickering" userId="32daf780-252a-4cc8-9375-e1e40ac47417" providerId="ADAL" clId="{4582EFA0-33B6-4867-8301-D61AE31304AB}" dt="2023-09-20T00:20:52.673" v="91" actId="14100"/>
          <ac:picMkLst>
            <pc:docMk/>
            <pc:sldMk cId="1400062257" sldId="2147478655"/>
            <ac:picMk id="4" creationId="{592D6FE5-057C-926C-7E66-AEF7CD21D128}"/>
          </ac:picMkLst>
        </pc:picChg>
      </pc:sldChg>
      <pc:sldChg chg="modSp mod">
        <pc:chgData name="Borja Teran Pickering" userId="32daf780-252a-4cc8-9375-e1e40ac47417" providerId="ADAL" clId="{4582EFA0-33B6-4867-8301-D61AE31304AB}" dt="2023-09-28T22:47:23.875" v="1586" actId="20577"/>
        <pc:sldMkLst>
          <pc:docMk/>
          <pc:sldMk cId="2355022580" sldId="2147478658"/>
        </pc:sldMkLst>
        <pc:spChg chg="mod">
          <ac:chgData name="Borja Teran Pickering" userId="32daf780-252a-4cc8-9375-e1e40ac47417" providerId="ADAL" clId="{4582EFA0-33B6-4867-8301-D61AE31304AB}" dt="2023-09-27T09:02:21.055" v="184" actId="313"/>
          <ac:spMkLst>
            <pc:docMk/>
            <pc:sldMk cId="2355022580" sldId="2147478658"/>
            <ac:spMk id="20" creationId="{AF9D067B-F1E9-A5CE-18BC-C0780804D43A}"/>
          </ac:spMkLst>
        </pc:spChg>
        <pc:spChg chg="mod">
          <ac:chgData name="Borja Teran Pickering" userId="32daf780-252a-4cc8-9375-e1e40ac47417" providerId="ADAL" clId="{4582EFA0-33B6-4867-8301-D61AE31304AB}" dt="2023-09-28T22:47:23.875" v="1586" actId="20577"/>
          <ac:spMkLst>
            <pc:docMk/>
            <pc:sldMk cId="2355022580" sldId="2147478658"/>
            <ac:spMk id="32" creationId="{581AF0A4-86C8-1328-45C8-0EB4AE9DAA85}"/>
          </ac:spMkLst>
        </pc:spChg>
        <pc:spChg chg="mod">
          <ac:chgData name="Borja Teran Pickering" userId="32daf780-252a-4cc8-9375-e1e40ac47417" providerId="ADAL" clId="{4582EFA0-33B6-4867-8301-D61AE31304AB}" dt="2023-09-28T22:47:21.320" v="1580" actId="207"/>
          <ac:spMkLst>
            <pc:docMk/>
            <pc:sldMk cId="2355022580" sldId="2147478658"/>
            <ac:spMk id="51" creationId="{7F8922E1-A435-C5C3-BAE3-73F1B93BEF51}"/>
          </ac:spMkLst>
        </pc:spChg>
      </pc:sldChg>
      <pc:sldChg chg="modSp del mod">
        <pc:chgData name="Borja Teran Pickering" userId="32daf780-252a-4cc8-9375-e1e40ac47417" providerId="ADAL" clId="{4582EFA0-33B6-4867-8301-D61AE31304AB}" dt="2023-09-28T22:15:13.610" v="1051" actId="2696"/>
        <pc:sldMkLst>
          <pc:docMk/>
          <pc:sldMk cId="0" sldId="2147478659"/>
        </pc:sldMkLst>
        <pc:spChg chg="mod">
          <ac:chgData name="Borja Teran Pickering" userId="32daf780-252a-4cc8-9375-e1e40ac47417" providerId="ADAL" clId="{4582EFA0-33B6-4867-8301-D61AE31304AB}" dt="2023-09-20T00:26:18.557" v="102" actId="404"/>
          <ac:spMkLst>
            <pc:docMk/>
            <pc:sldMk cId="0" sldId="2147478659"/>
            <ac:spMk id="322" creationId="{00000000-0000-0000-0000-000000000000}"/>
          </ac:spMkLst>
        </pc:spChg>
      </pc:sldChg>
      <pc:sldChg chg="add">
        <pc:chgData name="Borja Teran Pickering" userId="32daf780-252a-4cc8-9375-e1e40ac47417" providerId="ADAL" clId="{4582EFA0-33B6-4867-8301-D61AE31304AB}" dt="2023-09-28T21:50:21.797" v="1007"/>
        <pc:sldMkLst>
          <pc:docMk/>
          <pc:sldMk cId="343661357" sldId="2147478660"/>
        </pc:sldMkLst>
      </pc:sldChg>
      <pc:sldChg chg="add del">
        <pc:chgData name="Borja Teran Pickering" userId="32daf780-252a-4cc8-9375-e1e40ac47417" providerId="ADAL" clId="{4582EFA0-33B6-4867-8301-D61AE31304AB}" dt="2023-09-28T21:50:46.358" v="1023"/>
        <pc:sldMkLst>
          <pc:docMk/>
          <pc:sldMk cId="831331056" sldId="2147478661"/>
        </pc:sldMkLst>
      </pc:sldChg>
    </pc:docChg>
  </pc:docChgLst>
  <pc:docChgLst>
    <pc:chgData name="Borja" userId="32daf780-252a-4cc8-9375-e1e40ac47417" providerId="ADAL" clId="{D09482D8-9A5D-48A4-A072-782030D22FDB}"/>
    <pc:docChg chg="undo custSel addSld delSld modSld sldOrd">
      <pc:chgData name="Borja" userId="32daf780-252a-4cc8-9375-e1e40ac47417" providerId="ADAL" clId="{D09482D8-9A5D-48A4-A072-782030D22FDB}" dt="2023-09-19T00:09:24.179" v="2286" actId="403"/>
      <pc:docMkLst>
        <pc:docMk/>
      </pc:docMkLst>
      <pc:sldChg chg="addSp delSp modSp mod modNotesTx">
        <pc:chgData name="Borja" userId="32daf780-252a-4cc8-9375-e1e40ac47417" providerId="ADAL" clId="{D09482D8-9A5D-48A4-A072-782030D22FDB}" dt="2023-09-18T23:46:05.028" v="1561" actId="20577"/>
        <pc:sldMkLst>
          <pc:docMk/>
          <pc:sldMk cId="574419954" sldId="256"/>
        </pc:sldMkLst>
        <pc:spChg chg="mod">
          <ac:chgData name="Borja" userId="32daf780-252a-4cc8-9375-e1e40ac47417" providerId="ADAL" clId="{D09482D8-9A5D-48A4-A072-782030D22FDB}" dt="2023-09-18T16:33:25.734" v="22" actId="1076"/>
          <ac:spMkLst>
            <pc:docMk/>
            <pc:sldMk cId="574419954" sldId="256"/>
            <ac:spMk id="2" creationId="{3FED2508-10A6-8945-A31B-FB5133FA3685}"/>
          </ac:spMkLst>
        </pc:spChg>
        <pc:spChg chg="mod">
          <ac:chgData name="Borja" userId="32daf780-252a-4cc8-9375-e1e40ac47417" providerId="ADAL" clId="{D09482D8-9A5D-48A4-A072-782030D22FDB}" dt="2023-09-18T16:34:35.200" v="36" actId="1076"/>
          <ac:spMkLst>
            <pc:docMk/>
            <pc:sldMk cId="574419954" sldId="256"/>
            <ac:spMk id="3" creationId="{54938244-E4A8-4A07-A4E1-15738A0B310F}"/>
          </ac:spMkLst>
        </pc:spChg>
        <pc:spChg chg="del">
          <ac:chgData name="Borja" userId="32daf780-252a-4cc8-9375-e1e40ac47417" providerId="ADAL" clId="{D09482D8-9A5D-48A4-A072-782030D22FDB}" dt="2023-09-18T16:32:44.591" v="7" actId="478"/>
          <ac:spMkLst>
            <pc:docMk/>
            <pc:sldMk cId="574419954" sldId="256"/>
            <ac:spMk id="4" creationId="{1209CD57-F342-5485-E256-60B8133CFC18}"/>
          </ac:spMkLst>
        </pc:spChg>
        <pc:spChg chg="del">
          <ac:chgData name="Borja" userId="32daf780-252a-4cc8-9375-e1e40ac47417" providerId="ADAL" clId="{D09482D8-9A5D-48A4-A072-782030D22FDB}" dt="2023-09-18T16:32:47.885" v="10" actId="478"/>
          <ac:spMkLst>
            <pc:docMk/>
            <pc:sldMk cId="574419954" sldId="256"/>
            <ac:spMk id="5" creationId="{74D8E85D-C737-7390-60D4-E225897EB879}"/>
          </ac:spMkLst>
        </pc:spChg>
        <pc:spChg chg="del">
          <ac:chgData name="Borja" userId="32daf780-252a-4cc8-9375-e1e40ac47417" providerId="ADAL" clId="{D09482D8-9A5D-48A4-A072-782030D22FDB}" dt="2023-09-18T16:32:52.502" v="14" actId="478"/>
          <ac:spMkLst>
            <pc:docMk/>
            <pc:sldMk cId="574419954" sldId="256"/>
            <ac:spMk id="6" creationId="{9C64FF60-790E-7680-4688-05751C1FEC28}"/>
          </ac:spMkLst>
        </pc:spChg>
        <pc:picChg chg="add mod">
          <ac:chgData name="Borja" userId="32daf780-252a-4cc8-9375-e1e40ac47417" providerId="ADAL" clId="{D09482D8-9A5D-48A4-A072-782030D22FDB}" dt="2023-09-18T16:34:20.167" v="31" actId="1076"/>
          <ac:picMkLst>
            <pc:docMk/>
            <pc:sldMk cId="574419954" sldId="256"/>
            <ac:picMk id="8" creationId="{39B9E1D5-F879-06F8-D8DD-5B818300AB74}"/>
          </ac:picMkLst>
        </pc:picChg>
        <pc:picChg chg="add del">
          <ac:chgData name="Borja" userId="32daf780-252a-4cc8-9375-e1e40ac47417" providerId="ADAL" clId="{D09482D8-9A5D-48A4-A072-782030D22FDB}" dt="2023-09-18T16:33:15.403" v="19" actId="478"/>
          <ac:picMkLst>
            <pc:docMk/>
            <pc:sldMk cId="574419954" sldId="256"/>
            <ac:picMk id="9" creationId="{1694EF9D-C9F3-2F08-08A0-B5A6BF0F30D4}"/>
          </ac:picMkLst>
        </pc:picChg>
        <pc:picChg chg="add mod">
          <ac:chgData name="Borja" userId="32daf780-252a-4cc8-9375-e1e40ac47417" providerId="ADAL" clId="{D09482D8-9A5D-48A4-A072-782030D22FDB}" dt="2023-09-18T16:34:31.121" v="35" actId="1076"/>
          <ac:picMkLst>
            <pc:docMk/>
            <pc:sldMk cId="574419954" sldId="256"/>
            <ac:picMk id="11" creationId="{7550C36A-3EFC-0C4E-2C07-3A888D5CCCE0}"/>
          </ac:picMkLst>
        </pc:picChg>
        <pc:picChg chg="add mod">
          <ac:chgData name="Borja" userId="32daf780-252a-4cc8-9375-e1e40ac47417" providerId="ADAL" clId="{D09482D8-9A5D-48A4-A072-782030D22FDB}" dt="2023-09-18T16:34:42.593" v="37" actId="1076"/>
          <ac:picMkLst>
            <pc:docMk/>
            <pc:sldMk cId="574419954" sldId="256"/>
            <ac:picMk id="13" creationId="{73581391-BBC9-9E64-7EA8-116122995A1F}"/>
          </ac:picMkLst>
        </pc:picChg>
        <pc:picChg chg="mod">
          <ac:chgData name="Borja" userId="32daf780-252a-4cc8-9375-e1e40ac47417" providerId="ADAL" clId="{D09482D8-9A5D-48A4-A072-782030D22FDB}" dt="2023-09-18T16:34:35.200" v="36" actId="1076"/>
          <ac:picMkLst>
            <pc:docMk/>
            <pc:sldMk cId="574419954" sldId="256"/>
            <ac:picMk id="1026" creationId="{1D0A9082-7A6B-DA5B-98B2-0295706CCF52}"/>
          </ac:picMkLst>
        </pc:picChg>
        <pc:picChg chg="del">
          <ac:chgData name="Borja" userId="32daf780-252a-4cc8-9375-e1e40ac47417" providerId="ADAL" clId="{D09482D8-9A5D-48A4-A072-782030D22FDB}" dt="2023-09-18T16:32:45.245" v="8" actId="478"/>
          <ac:picMkLst>
            <pc:docMk/>
            <pc:sldMk cId="574419954" sldId="256"/>
            <ac:picMk id="1028" creationId="{70E33A69-9701-8D8A-B89D-93BC5B16BB7D}"/>
          </ac:picMkLst>
        </pc:picChg>
        <pc:picChg chg="del">
          <ac:chgData name="Borja" userId="32daf780-252a-4cc8-9375-e1e40ac47417" providerId="ADAL" clId="{D09482D8-9A5D-48A4-A072-782030D22FDB}" dt="2023-09-18T16:32:45.686" v="9" actId="478"/>
          <ac:picMkLst>
            <pc:docMk/>
            <pc:sldMk cId="574419954" sldId="256"/>
            <ac:picMk id="1030" creationId="{4D8543B3-5365-D51D-DB3A-239C72FEB5AE}"/>
          </ac:picMkLst>
        </pc:picChg>
        <pc:picChg chg="del">
          <ac:chgData name="Borja" userId="32daf780-252a-4cc8-9375-e1e40ac47417" providerId="ADAL" clId="{D09482D8-9A5D-48A4-A072-782030D22FDB}" dt="2023-09-18T16:32:48.625" v="11" actId="478"/>
          <ac:picMkLst>
            <pc:docMk/>
            <pc:sldMk cId="574419954" sldId="256"/>
            <ac:picMk id="1032" creationId="{7E362E37-54BE-A301-C9D2-1E85C42C4E88}"/>
          </ac:picMkLst>
        </pc:picChg>
      </pc:sldChg>
      <pc:sldChg chg="del">
        <pc:chgData name="Borja" userId="32daf780-252a-4cc8-9375-e1e40ac47417" providerId="ADAL" clId="{D09482D8-9A5D-48A4-A072-782030D22FDB}" dt="2023-09-18T17:01:27.649" v="378" actId="2696"/>
        <pc:sldMkLst>
          <pc:docMk/>
          <pc:sldMk cId="130560473" sldId="272"/>
        </pc:sldMkLst>
      </pc:sldChg>
      <pc:sldChg chg="del">
        <pc:chgData name="Borja" userId="32daf780-252a-4cc8-9375-e1e40ac47417" providerId="ADAL" clId="{D09482D8-9A5D-48A4-A072-782030D22FDB}" dt="2023-09-18T17:01:27.649" v="378" actId="2696"/>
        <pc:sldMkLst>
          <pc:docMk/>
          <pc:sldMk cId="1727618917" sldId="273"/>
        </pc:sldMkLst>
      </pc:sldChg>
      <pc:sldChg chg="del">
        <pc:chgData name="Borja" userId="32daf780-252a-4cc8-9375-e1e40ac47417" providerId="ADAL" clId="{D09482D8-9A5D-48A4-A072-782030D22FDB}" dt="2023-09-18T16:49:38.780" v="224" actId="2696"/>
        <pc:sldMkLst>
          <pc:docMk/>
          <pc:sldMk cId="2929436878" sldId="311"/>
        </pc:sldMkLst>
      </pc:sldChg>
      <pc:sldChg chg="add del modNotesTx">
        <pc:chgData name="Borja" userId="32daf780-252a-4cc8-9375-e1e40ac47417" providerId="ADAL" clId="{D09482D8-9A5D-48A4-A072-782030D22FDB}" dt="2023-09-18T21:59:35.095" v="1018" actId="20577"/>
        <pc:sldMkLst>
          <pc:docMk/>
          <pc:sldMk cId="705954727" sldId="344"/>
        </pc:sldMkLst>
      </pc:sldChg>
      <pc:sldChg chg="addSp delSp modSp del mod">
        <pc:chgData name="Borja" userId="32daf780-252a-4cc8-9375-e1e40ac47417" providerId="ADAL" clId="{D09482D8-9A5D-48A4-A072-782030D22FDB}" dt="2023-09-18T17:00:03.468" v="376" actId="2696"/>
        <pc:sldMkLst>
          <pc:docMk/>
          <pc:sldMk cId="1595403039" sldId="361"/>
        </pc:sldMkLst>
        <pc:picChg chg="del">
          <ac:chgData name="Borja" userId="32daf780-252a-4cc8-9375-e1e40ac47417" providerId="ADAL" clId="{D09482D8-9A5D-48A4-A072-782030D22FDB}" dt="2023-09-18T16:52:24.861" v="241" actId="478"/>
          <ac:picMkLst>
            <pc:docMk/>
            <pc:sldMk cId="1595403039" sldId="361"/>
            <ac:picMk id="5" creationId="{36F3F4AC-A555-4DB0-9F0D-491AEB88B266}"/>
          </ac:picMkLst>
        </pc:picChg>
        <pc:picChg chg="del">
          <ac:chgData name="Borja" userId="32daf780-252a-4cc8-9375-e1e40ac47417" providerId="ADAL" clId="{D09482D8-9A5D-48A4-A072-782030D22FDB}" dt="2023-09-18T16:52:44.728" v="243" actId="478"/>
          <ac:picMkLst>
            <pc:docMk/>
            <pc:sldMk cId="1595403039" sldId="361"/>
            <ac:picMk id="10" creationId="{53D7E8DB-1207-44BF-81C5-5BDF7FC259C1}"/>
          </ac:picMkLst>
        </pc:picChg>
        <pc:picChg chg="del">
          <ac:chgData name="Borja" userId="32daf780-252a-4cc8-9375-e1e40ac47417" providerId="ADAL" clId="{D09482D8-9A5D-48A4-A072-782030D22FDB}" dt="2023-09-18T16:53:00.479" v="249" actId="478"/>
          <ac:picMkLst>
            <pc:docMk/>
            <pc:sldMk cId="1595403039" sldId="361"/>
            <ac:picMk id="11" creationId="{FAF1DA5E-370E-4717-9B4A-345544A8DE8A}"/>
          </ac:picMkLst>
        </pc:picChg>
        <pc:picChg chg="add mod">
          <ac:chgData name="Borja" userId="32daf780-252a-4cc8-9375-e1e40ac47417" providerId="ADAL" clId="{D09482D8-9A5D-48A4-A072-782030D22FDB}" dt="2023-09-18T16:53:25.448" v="260" actId="14100"/>
          <ac:picMkLst>
            <pc:docMk/>
            <pc:sldMk cId="1595403039" sldId="361"/>
            <ac:picMk id="13" creationId="{34E6B1AF-BC3B-BA64-E758-2435BC4CC36C}"/>
          </ac:picMkLst>
        </pc:picChg>
        <pc:picChg chg="add mod">
          <ac:chgData name="Borja" userId="32daf780-252a-4cc8-9375-e1e40ac47417" providerId="ADAL" clId="{D09482D8-9A5D-48A4-A072-782030D22FDB}" dt="2023-09-18T16:53:19.424" v="257" actId="1076"/>
          <ac:picMkLst>
            <pc:docMk/>
            <pc:sldMk cId="1595403039" sldId="361"/>
            <ac:picMk id="15" creationId="{C51D3C11-5641-B22E-0C0C-23EAA64B57F9}"/>
          </ac:picMkLst>
        </pc:picChg>
        <pc:picChg chg="add mod">
          <ac:chgData name="Borja" userId="32daf780-252a-4cc8-9375-e1e40ac47417" providerId="ADAL" clId="{D09482D8-9A5D-48A4-A072-782030D22FDB}" dt="2023-09-18T16:53:12.289" v="254" actId="1076"/>
          <ac:picMkLst>
            <pc:docMk/>
            <pc:sldMk cId="1595403039" sldId="361"/>
            <ac:picMk id="17" creationId="{0A935C82-7ABF-CDC0-420D-DB0B2CCE1245}"/>
          </ac:picMkLst>
        </pc:picChg>
      </pc:sldChg>
      <pc:sldChg chg="del">
        <pc:chgData name="Borja" userId="32daf780-252a-4cc8-9375-e1e40ac47417" providerId="ADAL" clId="{D09482D8-9A5D-48A4-A072-782030D22FDB}" dt="2023-09-18T16:48:48.271" v="217" actId="2696"/>
        <pc:sldMkLst>
          <pc:docMk/>
          <pc:sldMk cId="3216000662" sldId="365"/>
        </pc:sldMkLst>
      </pc:sldChg>
      <pc:sldChg chg="del">
        <pc:chgData name="Borja" userId="32daf780-252a-4cc8-9375-e1e40ac47417" providerId="ADAL" clId="{D09482D8-9A5D-48A4-A072-782030D22FDB}" dt="2023-09-18T17:01:27.649" v="378" actId="2696"/>
        <pc:sldMkLst>
          <pc:docMk/>
          <pc:sldMk cId="3965050787" sldId="404"/>
        </pc:sldMkLst>
      </pc:sldChg>
      <pc:sldChg chg="addSp delSp modSp add del mod modNotesTx">
        <pc:chgData name="Borja" userId="32daf780-252a-4cc8-9375-e1e40ac47417" providerId="ADAL" clId="{D09482D8-9A5D-48A4-A072-782030D22FDB}" dt="2023-09-19T00:01:42.426" v="2195" actId="20577"/>
        <pc:sldMkLst>
          <pc:docMk/>
          <pc:sldMk cId="3028197682" sldId="407"/>
        </pc:sldMkLst>
        <pc:spChg chg="mod">
          <ac:chgData name="Borja" userId="32daf780-252a-4cc8-9375-e1e40ac47417" providerId="ADAL" clId="{D09482D8-9A5D-48A4-A072-782030D22FDB}" dt="2023-09-18T16:59:53.227" v="375" actId="1076"/>
          <ac:spMkLst>
            <pc:docMk/>
            <pc:sldMk cId="3028197682" sldId="407"/>
            <ac:spMk id="2" creationId="{00000000-0000-0000-0000-000000000000}"/>
          </ac:spMkLst>
        </pc:spChg>
        <pc:spChg chg="mod">
          <ac:chgData name="Borja" userId="32daf780-252a-4cc8-9375-e1e40ac47417" providerId="ADAL" clId="{D09482D8-9A5D-48A4-A072-782030D22FDB}" dt="2023-09-18T16:58:46.373" v="359" actId="14100"/>
          <ac:spMkLst>
            <pc:docMk/>
            <pc:sldMk cId="3028197682" sldId="407"/>
            <ac:spMk id="3" creationId="{00000000-0000-0000-0000-000000000000}"/>
          </ac:spMkLst>
        </pc:spChg>
        <pc:spChg chg="add mod">
          <ac:chgData name="Borja" userId="32daf780-252a-4cc8-9375-e1e40ac47417" providerId="ADAL" clId="{D09482D8-9A5D-48A4-A072-782030D22FDB}" dt="2023-09-18T16:59:04.456" v="363" actId="1076"/>
          <ac:spMkLst>
            <pc:docMk/>
            <pc:sldMk cId="3028197682" sldId="407"/>
            <ac:spMk id="7" creationId="{1A53C047-1FDB-4103-119B-BE46BFEE0AE7}"/>
          </ac:spMkLst>
        </pc:spChg>
        <pc:spChg chg="add mod">
          <ac:chgData name="Borja" userId="32daf780-252a-4cc8-9375-e1e40ac47417" providerId="ADAL" clId="{D09482D8-9A5D-48A4-A072-782030D22FDB}" dt="2023-09-18T16:59:23.726" v="371" actId="1076"/>
          <ac:spMkLst>
            <pc:docMk/>
            <pc:sldMk cId="3028197682" sldId="407"/>
            <ac:spMk id="8" creationId="{B2FCF6F9-9094-23F9-77FC-7A88AD078CE3}"/>
          </ac:spMkLst>
        </pc:spChg>
        <pc:spChg chg="add mod">
          <ac:chgData name="Borja" userId="32daf780-252a-4cc8-9375-e1e40ac47417" providerId="ADAL" clId="{D09482D8-9A5D-48A4-A072-782030D22FDB}" dt="2023-09-18T16:59:04.456" v="363" actId="1076"/>
          <ac:spMkLst>
            <pc:docMk/>
            <pc:sldMk cId="3028197682" sldId="407"/>
            <ac:spMk id="9" creationId="{C38FD708-1F95-76BD-FB7C-01795B0ADD77}"/>
          </ac:spMkLst>
        </pc:spChg>
        <pc:spChg chg="add mod">
          <ac:chgData name="Borja" userId="32daf780-252a-4cc8-9375-e1e40ac47417" providerId="ADAL" clId="{D09482D8-9A5D-48A4-A072-782030D22FDB}" dt="2023-09-18T16:59:27.126" v="372" actId="1076"/>
          <ac:spMkLst>
            <pc:docMk/>
            <pc:sldMk cId="3028197682" sldId="407"/>
            <ac:spMk id="10" creationId="{C9651B9D-4405-2D46-FAEB-475FD902752F}"/>
          </ac:spMkLst>
        </pc:spChg>
        <pc:spChg chg="add mod">
          <ac:chgData name="Borja" userId="32daf780-252a-4cc8-9375-e1e40ac47417" providerId="ADAL" clId="{D09482D8-9A5D-48A4-A072-782030D22FDB}" dt="2023-09-18T16:59:04.456" v="363" actId="1076"/>
          <ac:spMkLst>
            <pc:docMk/>
            <pc:sldMk cId="3028197682" sldId="407"/>
            <ac:spMk id="11" creationId="{E6297B94-2A3A-1FCE-F57B-87342ADF78B5}"/>
          </ac:spMkLst>
        </pc:spChg>
        <pc:spChg chg="add mod">
          <ac:chgData name="Borja" userId="32daf780-252a-4cc8-9375-e1e40ac47417" providerId="ADAL" clId="{D09482D8-9A5D-48A4-A072-782030D22FDB}" dt="2023-09-18T16:59:04.456" v="363" actId="1076"/>
          <ac:spMkLst>
            <pc:docMk/>
            <pc:sldMk cId="3028197682" sldId="407"/>
            <ac:spMk id="12" creationId="{C0CA92CA-4927-44C1-32C3-FCBE86B1533F}"/>
          </ac:spMkLst>
        </pc:spChg>
        <pc:spChg chg="add del mod">
          <ac:chgData name="Borja" userId="32daf780-252a-4cc8-9375-e1e40ac47417" providerId="ADAL" clId="{D09482D8-9A5D-48A4-A072-782030D22FDB}" dt="2023-09-18T16:57:01.330" v="315" actId="478"/>
          <ac:spMkLst>
            <pc:docMk/>
            <pc:sldMk cId="3028197682" sldId="407"/>
            <ac:spMk id="16" creationId="{010EC118-AFE5-3CDB-97DB-3E06F55CC002}"/>
          </ac:spMkLst>
        </pc:spChg>
        <pc:spChg chg="add mod">
          <ac:chgData name="Borja" userId="32daf780-252a-4cc8-9375-e1e40ac47417" providerId="ADAL" clId="{D09482D8-9A5D-48A4-A072-782030D22FDB}" dt="2023-09-18T16:58:48.346" v="360" actId="1076"/>
          <ac:spMkLst>
            <pc:docMk/>
            <pc:sldMk cId="3028197682" sldId="407"/>
            <ac:spMk id="17" creationId="{C03C6682-0672-F412-2D32-15461B10DC21}"/>
          </ac:spMkLst>
        </pc:spChg>
        <pc:picChg chg="add del mod">
          <ac:chgData name="Borja" userId="32daf780-252a-4cc8-9375-e1e40ac47417" providerId="ADAL" clId="{D09482D8-9A5D-48A4-A072-782030D22FDB}" dt="2023-09-18T16:55:11.849" v="269" actId="478"/>
          <ac:picMkLst>
            <pc:docMk/>
            <pc:sldMk cId="3028197682" sldId="407"/>
            <ac:picMk id="5" creationId="{BFF53C08-2915-C8A0-1EC8-519A64E1748B}"/>
          </ac:picMkLst>
        </pc:picChg>
        <pc:picChg chg="del">
          <ac:chgData name="Borja" userId="32daf780-252a-4cc8-9375-e1e40ac47417" providerId="ADAL" clId="{D09482D8-9A5D-48A4-A072-782030D22FDB}" dt="2023-09-18T16:54:13.461" v="262" actId="478"/>
          <ac:picMkLst>
            <pc:docMk/>
            <pc:sldMk cId="3028197682" sldId="407"/>
            <ac:picMk id="6" creationId="{E79BCCC9-AC27-0EB2-BF8E-9FB58C1E4D39}"/>
          </ac:picMkLst>
        </pc:picChg>
        <pc:picChg chg="add mod">
          <ac:chgData name="Borja" userId="32daf780-252a-4cc8-9375-e1e40ac47417" providerId="ADAL" clId="{D09482D8-9A5D-48A4-A072-782030D22FDB}" dt="2023-09-18T16:59:33.527" v="374" actId="1076"/>
          <ac:picMkLst>
            <pc:docMk/>
            <pc:sldMk cId="3028197682" sldId="407"/>
            <ac:picMk id="13" creationId="{D4666AC1-D98D-DA67-BAFC-9E1486966F08}"/>
          </ac:picMkLst>
        </pc:picChg>
        <pc:picChg chg="add mod">
          <ac:chgData name="Borja" userId="32daf780-252a-4cc8-9375-e1e40ac47417" providerId="ADAL" clId="{D09482D8-9A5D-48A4-A072-782030D22FDB}" dt="2023-09-18T16:59:13.029" v="367" actId="1076"/>
          <ac:picMkLst>
            <pc:docMk/>
            <pc:sldMk cId="3028197682" sldId="407"/>
            <ac:picMk id="14" creationId="{2C18BA79-34A2-1782-338C-A1A407090EDA}"/>
          </ac:picMkLst>
        </pc:picChg>
        <pc:picChg chg="add mod">
          <ac:chgData name="Borja" userId="32daf780-252a-4cc8-9375-e1e40ac47417" providerId="ADAL" clId="{D09482D8-9A5D-48A4-A072-782030D22FDB}" dt="2023-09-18T16:59:28.235" v="373" actId="1076"/>
          <ac:picMkLst>
            <pc:docMk/>
            <pc:sldMk cId="3028197682" sldId="407"/>
            <ac:picMk id="15" creationId="{798F8152-6BD4-BDA8-CD19-8282FFD522E7}"/>
          </ac:picMkLst>
        </pc:picChg>
      </pc:sldChg>
      <pc:sldChg chg="del">
        <pc:chgData name="Borja" userId="32daf780-252a-4cc8-9375-e1e40ac47417" providerId="ADAL" clId="{D09482D8-9A5D-48A4-A072-782030D22FDB}" dt="2023-09-18T17:01:27.649" v="378" actId="2696"/>
        <pc:sldMkLst>
          <pc:docMk/>
          <pc:sldMk cId="3692402576" sldId="461"/>
        </pc:sldMkLst>
      </pc:sldChg>
      <pc:sldChg chg="del">
        <pc:chgData name="Borja" userId="32daf780-252a-4cc8-9375-e1e40ac47417" providerId="ADAL" clId="{D09482D8-9A5D-48A4-A072-782030D22FDB}" dt="2023-09-18T17:01:27.649" v="378" actId="2696"/>
        <pc:sldMkLst>
          <pc:docMk/>
          <pc:sldMk cId="701602043" sldId="463"/>
        </pc:sldMkLst>
      </pc:sldChg>
      <pc:sldChg chg="del">
        <pc:chgData name="Borja" userId="32daf780-252a-4cc8-9375-e1e40ac47417" providerId="ADAL" clId="{D09482D8-9A5D-48A4-A072-782030D22FDB}" dt="2023-09-18T17:01:27.649" v="378" actId="2696"/>
        <pc:sldMkLst>
          <pc:docMk/>
          <pc:sldMk cId="1678552902" sldId="467"/>
        </pc:sldMkLst>
      </pc:sldChg>
      <pc:sldChg chg="del">
        <pc:chgData name="Borja" userId="32daf780-252a-4cc8-9375-e1e40ac47417" providerId="ADAL" clId="{D09482D8-9A5D-48A4-A072-782030D22FDB}" dt="2023-09-18T17:01:27.649" v="378" actId="2696"/>
        <pc:sldMkLst>
          <pc:docMk/>
          <pc:sldMk cId="4155351901" sldId="468"/>
        </pc:sldMkLst>
      </pc:sldChg>
      <pc:sldChg chg="del">
        <pc:chgData name="Borja" userId="32daf780-252a-4cc8-9375-e1e40ac47417" providerId="ADAL" clId="{D09482D8-9A5D-48A4-A072-782030D22FDB}" dt="2023-09-18T17:01:27.649" v="378" actId="2696"/>
        <pc:sldMkLst>
          <pc:docMk/>
          <pc:sldMk cId="938491154" sldId="469"/>
        </pc:sldMkLst>
      </pc:sldChg>
      <pc:sldChg chg="del">
        <pc:chgData name="Borja" userId="32daf780-252a-4cc8-9375-e1e40ac47417" providerId="ADAL" clId="{D09482D8-9A5D-48A4-A072-782030D22FDB}" dt="2023-09-18T17:01:27.649" v="378" actId="2696"/>
        <pc:sldMkLst>
          <pc:docMk/>
          <pc:sldMk cId="1073752762" sldId="470"/>
        </pc:sldMkLst>
      </pc:sldChg>
      <pc:sldChg chg="del">
        <pc:chgData name="Borja" userId="32daf780-252a-4cc8-9375-e1e40ac47417" providerId="ADAL" clId="{D09482D8-9A5D-48A4-A072-782030D22FDB}" dt="2023-09-18T17:01:27.649" v="378" actId="2696"/>
        <pc:sldMkLst>
          <pc:docMk/>
          <pc:sldMk cId="1286924063" sldId="471"/>
        </pc:sldMkLst>
      </pc:sldChg>
      <pc:sldChg chg="del">
        <pc:chgData name="Borja" userId="32daf780-252a-4cc8-9375-e1e40ac47417" providerId="ADAL" clId="{D09482D8-9A5D-48A4-A072-782030D22FDB}" dt="2023-09-18T17:01:27.649" v="378" actId="2696"/>
        <pc:sldMkLst>
          <pc:docMk/>
          <pc:sldMk cId="3308954693" sldId="472"/>
        </pc:sldMkLst>
      </pc:sldChg>
      <pc:sldChg chg="del">
        <pc:chgData name="Borja" userId="32daf780-252a-4cc8-9375-e1e40ac47417" providerId="ADAL" clId="{D09482D8-9A5D-48A4-A072-782030D22FDB}" dt="2023-09-18T17:01:27.649" v="378" actId="2696"/>
        <pc:sldMkLst>
          <pc:docMk/>
          <pc:sldMk cId="3631221011" sldId="473"/>
        </pc:sldMkLst>
      </pc:sldChg>
      <pc:sldChg chg="del">
        <pc:chgData name="Borja" userId="32daf780-252a-4cc8-9375-e1e40ac47417" providerId="ADAL" clId="{D09482D8-9A5D-48A4-A072-782030D22FDB}" dt="2023-09-18T17:01:27.649" v="378" actId="2696"/>
        <pc:sldMkLst>
          <pc:docMk/>
          <pc:sldMk cId="4185578130" sldId="474"/>
        </pc:sldMkLst>
      </pc:sldChg>
      <pc:sldChg chg="del">
        <pc:chgData name="Borja" userId="32daf780-252a-4cc8-9375-e1e40ac47417" providerId="ADAL" clId="{D09482D8-9A5D-48A4-A072-782030D22FDB}" dt="2023-09-18T17:01:27.649" v="378" actId="2696"/>
        <pc:sldMkLst>
          <pc:docMk/>
          <pc:sldMk cId="2150123521" sldId="475"/>
        </pc:sldMkLst>
      </pc:sldChg>
      <pc:sldChg chg="del">
        <pc:chgData name="Borja" userId="32daf780-252a-4cc8-9375-e1e40ac47417" providerId="ADAL" clId="{D09482D8-9A5D-48A4-A072-782030D22FDB}" dt="2023-09-18T17:01:27.649" v="378" actId="2696"/>
        <pc:sldMkLst>
          <pc:docMk/>
          <pc:sldMk cId="2396006699" sldId="484"/>
        </pc:sldMkLst>
      </pc:sldChg>
      <pc:sldChg chg="del">
        <pc:chgData name="Borja" userId="32daf780-252a-4cc8-9375-e1e40ac47417" providerId="ADAL" clId="{D09482D8-9A5D-48A4-A072-782030D22FDB}" dt="2023-09-18T17:01:27.649" v="378" actId="2696"/>
        <pc:sldMkLst>
          <pc:docMk/>
          <pc:sldMk cId="1186958530" sldId="485"/>
        </pc:sldMkLst>
      </pc:sldChg>
      <pc:sldChg chg="del">
        <pc:chgData name="Borja" userId="32daf780-252a-4cc8-9375-e1e40ac47417" providerId="ADAL" clId="{D09482D8-9A5D-48A4-A072-782030D22FDB}" dt="2023-09-18T17:01:27.649" v="378" actId="2696"/>
        <pc:sldMkLst>
          <pc:docMk/>
          <pc:sldMk cId="812397886" sldId="486"/>
        </pc:sldMkLst>
      </pc:sldChg>
      <pc:sldChg chg="del">
        <pc:chgData name="Borja" userId="32daf780-252a-4cc8-9375-e1e40ac47417" providerId="ADAL" clId="{D09482D8-9A5D-48A4-A072-782030D22FDB}" dt="2023-09-18T17:01:27.649" v="378" actId="2696"/>
        <pc:sldMkLst>
          <pc:docMk/>
          <pc:sldMk cId="3339708953" sldId="487"/>
        </pc:sldMkLst>
      </pc:sldChg>
      <pc:sldChg chg="del">
        <pc:chgData name="Borja" userId="32daf780-252a-4cc8-9375-e1e40ac47417" providerId="ADAL" clId="{D09482D8-9A5D-48A4-A072-782030D22FDB}" dt="2023-09-18T17:01:27.649" v="378" actId="2696"/>
        <pc:sldMkLst>
          <pc:docMk/>
          <pc:sldMk cId="1530652984" sldId="489"/>
        </pc:sldMkLst>
      </pc:sldChg>
      <pc:sldChg chg="del">
        <pc:chgData name="Borja" userId="32daf780-252a-4cc8-9375-e1e40ac47417" providerId="ADAL" clId="{D09482D8-9A5D-48A4-A072-782030D22FDB}" dt="2023-09-18T17:01:27.649" v="378" actId="2696"/>
        <pc:sldMkLst>
          <pc:docMk/>
          <pc:sldMk cId="808781546" sldId="490"/>
        </pc:sldMkLst>
      </pc:sldChg>
      <pc:sldChg chg="addSp modSp add mod ord modNotesTx">
        <pc:chgData name="Borja" userId="32daf780-252a-4cc8-9375-e1e40ac47417" providerId="ADAL" clId="{D09482D8-9A5D-48A4-A072-782030D22FDB}" dt="2023-09-19T00:03:27.532" v="2240" actId="1076"/>
        <pc:sldMkLst>
          <pc:docMk/>
          <pc:sldMk cId="4182838222" sldId="500"/>
        </pc:sldMkLst>
        <pc:spChg chg="add mod">
          <ac:chgData name="Borja" userId="32daf780-252a-4cc8-9375-e1e40ac47417" providerId="ADAL" clId="{D09482D8-9A5D-48A4-A072-782030D22FDB}" dt="2023-09-19T00:03:27.532" v="2240" actId="1076"/>
          <ac:spMkLst>
            <pc:docMk/>
            <pc:sldMk cId="4182838222" sldId="500"/>
            <ac:spMk id="3" creationId="{BF05280E-BA3A-B990-B1DB-94A423F1C357}"/>
          </ac:spMkLst>
        </pc:spChg>
        <pc:picChg chg="mod">
          <ac:chgData name="Borja" userId="32daf780-252a-4cc8-9375-e1e40ac47417" providerId="ADAL" clId="{D09482D8-9A5D-48A4-A072-782030D22FDB}" dt="2023-09-19T00:03:24.160" v="2239" actId="1076"/>
          <ac:picMkLst>
            <pc:docMk/>
            <pc:sldMk cId="4182838222" sldId="500"/>
            <ac:picMk id="13" creationId="{E2C6F656-118F-4995-ADBA-947C462126C8}"/>
          </ac:picMkLst>
        </pc:picChg>
      </pc:sldChg>
      <pc:sldChg chg="del">
        <pc:chgData name="Borja" userId="32daf780-252a-4cc8-9375-e1e40ac47417" providerId="ADAL" clId="{D09482D8-9A5D-48A4-A072-782030D22FDB}" dt="2023-09-18T17:01:27.649" v="378" actId="2696"/>
        <pc:sldMkLst>
          <pc:docMk/>
          <pc:sldMk cId="3169039462" sldId="584"/>
        </pc:sldMkLst>
      </pc:sldChg>
      <pc:sldChg chg="modSp add mod ord">
        <pc:chgData name="Borja" userId="32daf780-252a-4cc8-9375-e1e40ac47417" providerId="ADAL" clId="{D09482D8-9A5D-48A4-A072-782030D22FDB}" dt="2023-09-18T23:49:17.177" v="1599" actId="14100"/>
        <pc:sldMkLst>
          <pc:docMk/>
          <pc:sldMk cId="465484617" sldId="630"/>
        </pc:sldMkLst>
        <pc:spChg chg="mod">
          <ac:chgData name="Borja" userId="32daf780-252a-4cc8-9375-e1e40ac47417" providerId="ADAL" clId="{D09482D8-9A5D-48A4-A072-782030D22FDB}" dt="2023-09-18T23:49:17.177" v="1599" actId="14100"/>
          <ac:spMkLst>
            <pc:docMk/>
            <pc:sldMk cId="465484617" sldId="630"/>
            <ac:spMk id="17" creationId="{B4A1D20E-92CB-40DD-B37B-A5D0FF309062}"/>
          </ac:spMkLst>
        </pc:spChg>
      </pc:sldChg>
      <pc:sldChg chg="del">
        <pc:chgData name="Borja" userId="32daf780-252a-4cc8-9375-e1e40ac47417" providerId="ADAL" clId="{D09482D8-9A5D-48A4-A072-782030D22FDB}" dt="2023-09-18T17:01:40.124" v="379" actId="2696"/>
        <pc:sldMkLst>
          <pc:docMk/>
          <pc:sldMk cId="3698916219" sldId="676"/>
        </pc:sldMkLst>
      </pc:sldChg>
      <pc:sldChg chg="del">
        <pc:chgData name="Borja" userId="32daf780-252a-4cc8-9375-e1e40ac47417" providerId="ADAL" clId="{D09482D8-9A5D-48A4-A072-782030D22FDB}" dt="2023-09-18T17:01:27.649" v="378" actId="2696"/>
        <pc:sldMkLst>
          <pc:docMk/>
          <pc:sldMk cId="0" sldId="2978"/>
        </pc:sldMkLst>
      </pc:sldChg>
      <pc:sldChg chg="del">
        <pc:chgData name="Borja" userId="32daf780-252a-4cc8-9375-e1e40ac47417" providerId="ADAL" clId="{D09482D8-9A5D-48A4-A072-782030D22FDB}" dt="2023-09-18T17:01:40.124" v="379" actId="2696"/>
        <pc:sldMkLst>
          <pc:docMk/>
          <pc:sldMk cId="591641773" sldId="3829"/>
        </pc:sldMkLst>
      </pc:sldChg>
      <pc:sldChg chg="add ord">
        <pc:chgData name="Borja" userId="32daf780-252a-4cc8-9375-e1e40ac47417" providerId="ADAL" clId="{D09482D8-9A5D-48A4-A072-782030D22FDB}" dt="2023-09-18T17:16:57.039" v="898"/>
        <pc:sldMkLst>
          <pc:docMk/>
          <pc:sldMk cId="3008047537" sldId="3844"/>
        </pc:sldMkLst>
      </pc:sldChg>
      <pc:sldChg chg="del">
        <pc:chgData name="Borja" userId="32daf780-252a-4cc8-9375-e1e40ac47417" providerId="ADAL" clId="{D09482D8-9A5D-48A4-A072-782030D22FDB}" dt="2023-09-18T17:01:27.649" v="378" actId="2696"/>
        <pc:sldMkLst>
          <pc:docMk/>
          <pc:sldMk cId="3900623608" sldId="3846"/>
        </pc:sldMkLst>
      </pc:sldChg>
      <pc:sldChg chg="del">
        <pc:chgData name="Borja" userId="32daf780-252a-4cc8-9375-e1e40ac47417" providerId="ADAL" clId="{D09482D8-9A5D-48A4-A072-782030D22FDB}" dt="2023-09-18T17:01:27.649" v="378" actId="2696"/>
        <pc:sldMkLst>
          <pc:docMk/>
          <pc:sldMk cId="3685106951" sldId="3847"/>
        </pc:sldMkLst>
      </pc:sldChg>
      <pc:sldChg chg="del">
        <pc:chgData name="Borja" userId="32daf780-252a-4cc8-9375-e1e40ac47417" providerId="ADAL" clId="{D09482D8-9A5D-48A4-A072-782030D22FDB}" dt="2023-09-18T17:01:27.649" v="378" actId="2696"/>
        <pc:sldMkLst>
          <pc:docMk/>
          <pc:sldMk cId="2873137110" sldId="3857"/>
        </pc:sldMkLst>
      </pc:sldChg>
      <pc:sldChg chg="del">
        <pc:chgData name="Borja" userId="32daf780-252a-4cc8-9375-e1e40ac47417" providerId="ADAL" clId="{D09482D8-9A5D-48A4-A072-782030D22FDB}" dt="2023-09-18T16:49:44.320" v="225" actId="2696"/>
        <pc:sldMkLst>
          <pc:docMk/>
          <pc:sldMk cId="2566616646" sldId="3921"/>
        </pc:sldMkLst>
      </pc:sldChg>
      <pc:sldChg chg="del">
        <pc:chgData name="Borja" userId="32daf780-252a-4cc8-9375-e1e40ac47417" providerId="ADAL" clId="{D09482D8-9A5D-48A4-A072-782030D22FDB}" dt="2023-09-18T16:49:44.320" v="225" actId="2696"/>
        <pc:sldMkLst>
          <pc:docMk/>
          <pc:sldMk cId="4197581385" sldId="4007"/>
        </pc:sldMkLst>
      </pc:sldChg>
      <pc:sldChg chg="del">
        <pc:chgData name="Borja" userId="32daf780-252a-4cc8-9375-e1e40ac47417" providerId="ADAL" clId="{D09482D8-9A5D-48A4-A072-782030D22FDB}" dt="2023-09-18T16:48:48.271" v="217" actId="2696"/>
        <pc:sldMkLst>
          <pc:docMk/>
          <pc:sldMk cId="2281040682" sldId="2134803950"/>
        </pc:sldMkLst>
      </pc:sldChg>
      <pc:sldChg chg="del">
        <pc:chgData name="Borja" userId="32daf780-252a-4cc8-9375-e1e40ac47417" providerId="ADAL" clId="{D09482D8-9A5D-48A4-A072-782030D22FDB}" dt="2023-09-18T17:09:53.107" v="381" actId="2696"/>
        <pc:sldMkLst>
          <pc:docMk/>
          <pc:sldMk cId="3114285957" sldId="2134803958"/>
        </pc:sldMkLst>
      </pc:sldChg>
      <pc:sldChg chg="del">
        <pc:chgData name="Borja" userId="32daf780-252a-4cc8-9375-e1e40ac47417" providerId="ADAL" clId="{D09482D8-9A5D-48A4-A072-782030D22FDB}" dt="2023-09-18T17:01:27.649" v="378" actId="2696"/>
        <pc:sldMkLst>
          <pc:docMk/>
          <pc:sldMk cId="2938806967" sldId="2134803959"/>
        </pc:sldMkLst>
      </pc:sldChg>
      <pc:sldChg chg="addSp delSp modSp mod ord">
        <pc:chgData name="Borja" userId="32daf780-252a-4cc8-9375-e1e40ac47417" providerId="ADAL" clId="{D09482D8-9A5D-48A4-A072-782030D22FDB}" dt="2023-09-18T23:47:07.254" v="1573" actId="1076"/>
        <pc:sldMkLst>
          <pc:docMk/>
          <pc:sldMk cId="2228914025" sldId="2134803960"/>
        </pc:sldMkLst>
        <pc:picChg chg="add mod">
          <ac:chgData name="Borja" userId="32daf780-252a-4cc8-9375-e1e40ac47417" providerId="ADAL" clId="{D09482D8-9A5D-48A4-A072-782030D22FDB}" dt="2023-09-18T23:47:07.254" v="1573" actId="1076"/>
          <ac:picMkLst>
            <pc:docMk/>
            <pc:sldMk cId="2228914025" sldId="2134803960"/>
            <ac:picMk id="4" creationId="{6F48FB63-EA04-6B73-AF18-FF4B477485A5}"/>
          </ac:picMkLst>
        </pc:picChg>
        <pc:picChg chg="del mod">
          <ac:chgData name="Borja" userId="32daf780-252a-4cc8-9375-e1e40ac47417" providerId="ADAL" clId="{D09482D8-9A5D-48A4-A072-782030D22FDB}" dt="2023-09-18T23:46:57.088" v="1568" actId="478"/>
          <ac:picMkLst>
            <pc:docMk/>
            <pc:sldMk cId="2228914025" sldId="2134803960"/>
            <ac:picMk id="6" creationId="{EF3D2FC2-066F-D76A-8F87-5D2AA243B1C9}"/>
          </ac:picMkLst>
        </pc:picChg>
      </pc:sldChg>
      <pc:sldChg chg="add ord">
        <pc:chgData name="Borja" userId="32daf780-252a-4cc8-9375-e1e40ac47417" providerId="ADAL" clId="{D09482D8-9A5D-48A4-A072-782030D22FDB}" dt="2023-09-18T17:16:57.039" v="898"/>
        <pc:sldMkLst>
          <pc:docMk/>
          <pc:sldMk cId="3425550383" sldId="2134803967"/>
        </pc:sldMkLst>
      </pc:sldChg>
      <pc:sldChg chg="del">
        <pc:chgData name="Borja" userId="32daf780-252a-4cc8-9375-e1e40ac47417" providerId="ADAL" clId="{D09482D8-9A5D-48A4-A072-782030D22FDB}" dt="2023-09-18T17:01:40.124" v="379" actId="2696"/>
        <pc:sldMkLst>
          <pc:docMk/>
          <pc:sldMk cId="4128552992" sldId="2134803967"/>
        </pc:sldMkLst>
      </pc:sldChg>
      <pc:sldChg chg="del">
        <pc:chgData name="Borja" userId="32daf780-252a-4cc8-9375-e1e40ac47417" providerId="ADAL" clId="{D09482D8-9A5D-48A4-A072-782030D22FDB}" dt="2023-09-18T17:01:40.124" v="379" actId="2696"/>
        <pc:sldMkLst>
          <pc:docMk/>
          <pc:sldMk cId="4219738651" sldId="2134803968"/>
        </pc:sldMkLst>
      </pc:sldChg>
      <pc:sldChg chg="del">
        <pc:chgData name="Borja" userId="32daf780-252a-4cc8-9375-e1e40ac47417" providerId="ADAL" clId="{D09482D8-9A5D-48A4-A072-782030D22FDB}" dt="2023-09-18T17:01:40.124" v="379" actId="2696"/>
        <pc:sldMkLst>
          <pc:docMk/>
          <pc:sldMk cId="3440839169" sldId="2134803970"/>
        </pc:sldMkLst>
      </pc:sldChg>
      <pc:sldChg chg="del">
        <pc:chgData name="Borja" userId="32daf780-252a-4cc8-9375-e1e40ac47417" providerId="ADAL" clId="{D09482D8-9A5D-48A4-A072-782030D22FDB}" dt="2023-09-18T16:48:51.546" v="218" actId="2696"/>
        <pc:sldMkLst>
          <pc:docMk/>
          <pc:sldMk cId="4062474278" sldId="2134803983"/>
        </pc:sldMkLst>
      </pc:sldChg>
      <pc:sldChg chg="del">
        <pc:chgData name="Borja" userId="32daf780-252a-4cc8-9375-e1e40ac47417" providerId="ADAL" clId="{D09482D8-9A5D-48A4-A072-782030D22FDB}" dt="2023-09-18T16:49:44.320" v="225" actId="2696"/>
        <pc:sldMkLst>
          <pc:docMk/>
          <pc:sldMk cId="2673247781" sldId="2147376020"/>
        </pc:sldMkLst>
      </pc:sldChg>
      <pc:sldChg chg="del">
        <pc:chgData name="Borja" userId="32daf780-252a-4cc8-9375-e1e40ac47417" providerId="ADAL" clId="{D09482D8-9A5D-48A4-A072-782030D22FDB}" dt="2023-09-18T16:49:44.320" v="225" actId="2696"/>
        <pc:sldMkLst>
          <pc:docMk/>
          <pc:sldMk cId="406730239" sldId="2147376107"/>
        </pc:sldMkLst>
      </pc:sldChg>
      <pc:sldChg chg="del">
        <pc:chgData name="Borja" userId="32daf780-252a-4cc8-9375-e1e40ac47417" providerId="ADAL" clId="{D09482D8-9A5D-48A4-A072-782030D22FDB}" dt="2023-09-18T17:01:40.124" v="379" actId="2696"/>
        <pc:sldMkLst>
          <pc:docMk/>
          <pc:sldMk cId="2496067348" sldId="2147478638"/>
        </pc:sldMkLst>
      </pc:sldChg>
      <pc:sldChg chg="addSp delSp modSp del mod">
        <pc:chgData name="Borja" userId="32daf780-252a-4cc8-9375-e1e40ac47417" providerId="ADAL" clId="{D09482D8-9A5D-48A4-A072-782030D22FDB}" dt="2023-09-18T16:50:13.260" v="227" actId="2696"/>
        <pc:sldMkLst>
          <pc:docMk/>
          <pc:sldMk cId="792190161" sldId="2147478645"/>
        </pc:sldMkLst>
        <pc:picChg chg="add mod">
          <ac:chgData name="Borja" userId="32daf780-252a-4cc8-9375-e1e40ac47417" providerId="ADAL" clId="{D09482D8-9A5D-48A4-A072-782030D22FDB}" dt="2023-09-18T16:49:29.908" v="223" actId="14100"/>
          <ac:picMkLst>
            <pc:docMk/>
            <pc:sldMk cId="792190161" sldId="2147478645"/>
            <ac:picMk id="2" creationId="{7DA12D78-17D2-4869-85DF-BA65747FC705}"/>
          </ac:picMkLst>
        </pc:picChg>
        <pc:picChg chg="del">
          <ac:chgData name="Borja" userId="32daf780-252a-4cc8-9375-e1e40ac47417" providerId="ADAL" clId="{D09482D8-9A5D-48A4-A072-782030D22FDB}" dt="2023-09-18T16:49:22.778" v="220" actId="478"/>
          <ac:picMkLst>
            <pc:docMk/>
            <pc:sldMk cId="792190161" sldId="2147478645"/>
            <ac:picMk id="9" creationId="{2AF0054C-FAFE-693C-6FC6-D2122205D605}"/>
          </ac:picMkLst>
        </pc:picChg>
      </pc:sldChg>
      <pc:sldChg chg="modSp mod">
        <pc:chgData name="Borja" userId="32daf780-252a-4cc8-9375-e1e40ac47417" providerId="ADAL" clId="{D09482D8-9A5D-48A4-A072-782030D22FDB}" dt="2023-09-19T00:09:24.179" v="2286" actId="403"/>
        <pc:sldMkLst>
          <pc:docMk/>
          <pc:sldMk cId="2939718683" sldId="2147478646"/>
        </pc:sldMkLst>
        <pc:spChg chg="mod">
          <ac:chgData name="Borja" userId="32daf780-252a-4cc8-9375-e1e40ac47417" providerId="ADAL" clId="{D09482D8-9A5D-48A4-A072-782030D22FDB}" dt="2023-09-19T00:09:24.179" v="2286" actId="403"/>
          <ac:spMkLst>
            <pc:docMk/>
            <pc:sldMk cId="2939718683" sldId="2147478646"/>
            <ac:spMk id="2" creationId="{3FED2508-10A6-8945-A31B-FB5133FA3685}"/>
          </ac:spMkLst>
        </pc:spChg>
        <pc:spChg chg="mod">
          <ac:chgData name="Borja" userId="32daf780-252a-4cc8-9375-e1e40ac47417" providerId="ADAL" clId="{D09482D8-9A5D-48A4-A072-782030D22FDB}" dt="2023-09-19T00:09:19.507" v="2283" actId="14100"/>
          <ac:spMkLst>
            <pc:docMk/>
            <pc:sldMk cId="2939718683" sldId="2147478646"/>
            <ac:spMk id="5" creationId="{563907AB-43F3-9379-8D08-CB3E31EE375B}"/>
          </ac:spMkLst>
        </pc:spChg>
      </pc:sldChg>
      <pc:sldChg chg="addSp delSp modSp mod">
        <pc:chgData name="Borja" userId="32daf780-252a-4cc8-9375-e1e40ac47417" providerId="ADAL" clId="{D09482D8-9A5D-48A4-A072-782030D22FDB}" dt="2023-09-19T00:00:21.080" v="2184" actId="20577"/>
        <pc:sldMkLst>
          <pc:docMk/>
          <pc:sldMk cId="3177256306" sldId="2147478647"/>
        </pc:sldMkLst>
        <pc:spChg chg="mod">
          <ac:chgData name="Borja" userId="32daf780-252a-4cc8-9375-e1e40ac47417" providerId="ADAL" clId="{D09482D8-9A5D-48A4-A072-782030D22FDB}" dt="2023-09-19T00:00:21.080" v="2184" actId="20577"/>
          <ac:spMkLst>
            <pc:docMk/>
            <pc:sldMk cId="3177256306" sldId="2147478647"/>
            <ac:spMk id="3" creationId="{ACA24E92-6F7D-6BCC-915E-E34C2AC3C9A2}"/>
          </ac:spMkLst>
        </pc:spChg>
        <pc:picChg chg="del">
          <ac:chgData name="Borja" userId="32daf780-252a-4cc8-9375-e1e40ac47417" providerId="ADAL" clId="{D09482D8-9A5D-48A4-A072-782030D22FDB}" dt="2023-09-18T23:46:33.858" v="1562" actId="478"/>
          <ac:picMkLst>
            <pc:docMk/>
            <pc:sldMk cId="3177256306" sldId="2147478647"/>
            <ac:picMk id="5" creationId="{0BC64682-7CC8-32CF-52C7-123CBA8C5793}"/>
          </ac:picMkLst>
        </pc:picChg>
        <pc:picChg chg="add mod">
          <ac:chgData name="Borja" userId="32daf780-252a-4cc8-9375-e1e40ac47417" providerId="ADAL" clId="{D09482D8-9A5D-48A4-A072-782030D22FDB}" dt="2023-09-18T23:46:44.328" v="1567" actId="1076"/>
          <ac:picMkLst>
            <pc:docMk/>
            <pc:sldMk cId="3177256306" sldId="2147478647"/>
            <ac:picMk id="6" creationId="{6DAE7A79-F3AD-3C97-6E46-7AEAC42330B6}"/>
          </ac:picMkLst>
        </pc:picChg>
      </pc:sldChg>
      <pc:sldChg chg="addSp delSp modSp add del mod ord">
        <pc:chgData name="Borja" userId="32daf780-252a-4cc8-9375-e1e40ac47417" providerId="ADAL" clId="{D09482D8-9A5D-48A4-A072-782030D22FDB}" dt="2023-09-18T23:47:41.710" v="1581" actId="1076"/>
        <pc:sldMkLst>
          <pc:docMk/>
          <pc:sldMk cId="269907180" sldId="2147478648"/>
        </pc:sldMkLst>
        <pc:spChg chg="mod">
          <ac:chgData name="Borja" userId="32daf780-252a-4cc8-9375-e1e40ac47417" providerId="ADAL" clId="{D09482D8-9A5D-48A4-A072-782030D22FDB}" dt="2023-09-18T23:47:36.524" v="1579" actId="1076"/>
          <ac:spMkLst>
            <pc:docMk/>
            <pc:sldMk cId="269907180" sldId="2147478648"/>
            <ac:spMk id="2" creationId="{3FED2508-10A6-8945-A31B-FB5133FA3685}"/>
          </ac:spMkLst>
        </pc:spChg>
        <pc:picChg chg="del">
          <ac:chgData name="Borja" userId="32daf780-252a-4cc8-9375-e1e40ac47417" providerId="ADAL" clId="{D09482D8-9A5D-48A4-A072-782030D22FDB}" dt="2023-09-18T23:47:29.848" v="1576" actId="478"/>
          <ac:picMkLst>
            <pc:docMk/>
            <pc:sldMk cId="269907180" sldId="2147478648"/>
            <ac:picMk id="4" creationId="{C3C82FC3-EADD-BB73-B715-00019F27A02F}"/>
          </ac:picMkLst>
        </pc:picChg>
        <pc:picChg chg="add mod">
          <ac:chgData name="Borja" userId="32daf780-252a-4cc8-9375-e1e40ac47417" providerId="ADAL" clId="{D09482D8-9A5D-48A4-A072-782030D22FDB}" dt="2023-09-18T23:47:41.710" v="1581" actId="1076"/>
          <ac:picMkLst>
            <pc:docMk/>
            <pc:sldMk cId="269907180" sldId="2147478648"/>
            <ac:picMk id="5" creationId="{D191AA04-C042-A5EE-C591-04653EBF0C42}"/>
          </ac:picMkLst>
        </pc:picChg>
      </pc:sldChg>
      <pc:sldChg chg="addSp delSp modSp mod ord modNotesTx">
        <pc:chgData name="Borja" userId="32daf780-252a-4cc8-9375-e1e40ac47417" providerId="ADAL" clId="{D09482D8-9A5D-48A4-A072-782030D22FDB}" dt="2023-09-18T23:50:02.280" v="1612" actId="20577"/>
        <pc:sldMkLst>
          <pc:docMk/>
          <pc:sldMk cId="610182328" sldId="2147478649"/>
        </pc:sldMkLst>
        <pc:spChg chg="mod">
          <ac:chgData name="Borja" userId="32daf780-252a-4cc8-9375-e1e40ac47417" providerId="ADAL" clId="{D09482D8-9A5D-48A4-A072-782030D22FDB}" dt="2023-09-18T23:50:02.280" v="1612" actId="20577"/>
          <ac:spMkLst>
            <pc:docMk/>
            <pc:sldMk cId="610182328" sldId="2147478649"/>
            <ac:spMk id="5" creationId="{88C7BA5E-FAB2-8512-51B3-F7EE4383C218}"/>
          </ac:spMkLst>
        </pc:spChg>
        <pc:picChg chg="add mod">
          <ac:chgData name="Borja" userId="32daf780-252a-4cc8-9375-e1e40ac47417" providerId="ADAL" clId="{D09482D8-9A5D-48A4-A072-782030D22FDB}" dt="2023-09-18T23:48:41.280" v="1596" actId="1076"/>
          <ac:picMkLst>
            <pc:docMk/>
            <pc:sldMk cId="610182328" sldId="2147478649"/>
            <ac:picMk id="3" creationId="{8410B387-E23D-6D2C-9B65-6D74374F9C97}"/>
          </ac:picMkLst>
        </pc:picChg>
        <pc:picChg chg="del">
          <ac:chgData name="Borja" userId="32daf780-252a-4cc8-9375-e1e40ac47417" providerId="ADAL" clId="{D09482D8-9A5D-48A4-A072-782030D22FDB}" dt="2023-09-18T23:47:49.412" v="1582" actId="478"/>
          <ac:picMkLst>
            <pc:docMk/>
            <pc:sldMk cId="610182328" sldId="2147478649"/>
            <ac:picMk id="7" creationId="{76F1CCE4-0FF1-0377-A03D-44237AF8B775}"/>
          </ac:picMkLst>
        </pc:picChg>
        <pc:picChg chg="add mod">
          <ac:chgData name="Borja" userId="32daf780-252a-4cc8-9375-e1e40ac47417" providerId="ADAL" clId="{D09482D8-9A5D-48A4-A072-782030D22FDB}" dt="2023-09-18T23:48:44.429" v="1598" actId="14100"/>
          <ac:picMkLst>
            <pc:docMk/>
            <pc:sldMk cId="610182328" sldId="2147478649"/>
            <ac:picMk id="8" creationId="{0E0B7BA4-4932-A962-CE4E-1F759BFBF89D}"/>
          </ac:picMkLst>
        </pc:picChg>
        <pc:picChg chg="del">
          <ac:chgData name="Borja" userId="32daf780-252a-4cc8-9375-e1e40ac47417" providerId="ADAL" clId="{D09482D8-9A5D-48A4-A072-782030D22FDB}" dt="2023-09-18T23:47:49.898" v="1583" actId="478"/>
          <ac:picMkLst>
            <pc:docMk/>
            <pc:sldMk cId="610182328" sldId="2147478649"/>
            <ac:picMk id="9" creationId="{656B2FE7-671F-2509-CF05-E2340C8005CB}"/>
          </ac:picMkLst>
        </pc:picChg>
      </pc:sldChg>
      <pc:sldChg chg="addSp delSp modSp mod">
        <pc:chgData name="Borja" userId="32daf780-252a-4cc8-9375-e1e40ac47417" providerId="ADAL" clId="{D09482D8-9A5D-48A4-A072-782030D22FDB}" dt="2023-09-19T00:04:27.950" v="2255" actId="1076"/>
        <pc:sldMkLst>
          <pc:docMk/>
          <pc:sldMk cId="3501675971" sldId="2147478650"/>
        </pc:sldMkLst>
        <pc:spChg chg="mod">
          <ac:chgData name="Borja" userId="32daf780-252a-4cc8-9375-e1e40ac47417" providerId="ADAL" clId="{D09482D8-9A5D-48A4-A072-782030D22FDB}" dt="2023-09-19T00:04:20.151" v="2253" actId="20577"/>
          <ac:spMkLst>
            <pc:docMk/>
            <pc:sldMk cId="3501675971" sldId="2147478650"/>
            <ac:spMk id="5" creationId="{88C7BA5E-FAB2-8512-51B3-F7EE4383C218}"/>
          </ac:spMkLst>
        </pc:spChg>
        <pc:picChg chg="add mod">
          <ac:chgData name="Borja" userId="32daf780-252a-4cc8-9375-e1e40ac47417" providerId="ADAL" clId="{D09482D8-9A5D-48A4-A072-782030D22FDB}" dt="2023-09-19T00:04:27.950" v="2255" actId="1076"/>
          <ac:picMkLst>
            <pc:docMk/>
            <pc:sldMk cId="3501675971" sldId="2147478650"/>
            <ac:picMk id="3" creationId="{17BF75B9-ADA9-321D-61AC-D8F7390580F1}"/>
          </ac:picMkLst>
        </pc:picChg>
        <pc:picChg chg="del">
          <ac:chgData name="Borja" userId="32daf780-252a-4cc8-9375-e1e40ac47417" providerId="ADAL" clId="{D09482D8-9A5D-48A4-A072-782030D22FDB}" dt="2023-09-18T23:55:04.190" v="2017" actId="478"/>
          <ac:picMkLst>
            <pc:docMk/>
            <pc:sldMk cId="3501675971" sldId="2147478650"/>
            <ac:picMk id="7" creationId="{76F1CCE4-0FF1-0377-A03D-44237AF8B775}"/>
          </ac:picMkLst>
        </pc:picChg>
        <pc:picChg chg="add mod">
          <ac:chgData name="Borja" userId="32daf780-252a-4cc8-9375-e1e40ac47417" providerId="ADAL" clId="{D09482D8-9A5D-48A4-A072-782030D22FDB}" dt="2023-09-19T00:04:27.950" v="2255" actId="1076"/>
          <ac:picMkLst>
            <pc:docMk/>
            <pc:sldMk cId="3501675971" sldId="2147478650"/>
            <ac:picMk id="8" creationId="{B604B7E0-F103-1AFF-D55E-D40C3AF39EB9}"/>
          </ac:picMkLst>
        </pc:picChg>
        <pc:picChg chg="del">
          <ac:chgData name="Borja" userId="32daf780-252a-4cc8-9375-e1e40ac47417" providerId="ADAL" clId="{D09482D8-9A5D-48A4-A072-782030D22FDB}" dt="2023-09-18T23:55:17.750" v="2023" actId="478"/>
          <ac:picMkLst>
            <pc:docMk/>
            <pc:sldMk cId="3501675971" sldId="2147478650"/>
            <ac:picMk id="9" creationId="{656B2FE7-671F-2509-CF05-E2340C8005CB}"/>
          </ac:picMkLst>
        </pc:picChg>
        <pc:picChg chg="add mod">
          <ac:chgData name="Borja" userId="32daf780-252a-4cc8-9375-e1e40ac47417" providerId="ADAL" clId="{D09482D8-9A5D-48A4-A072-782030D22FDB}" dt="2023-09-19T00:04:25.412" v="2254" actId="1076"/>
          <ac:picMkLst>
            <pc:docMk/>
            <pc:sldMk cId="3501675971" sldId="2147478650"/>
            <ac:picMk id="10" creationId="{769F56A6-B6BF-A520-8EF2-F595FA31CBBF}"/>
          </ac:picMkLst>
        </pc:picChg>
      </pc:sldChg>
      <pc:sldChg chg="addSp delSp modSp del mod">
        <pc:chgData name="Borja" userId="32daf780-252a-4cc8-9375-e1e40ac47417" providerId="ADAL" clId="{D09482D8-9A5D-48A4-A072-782030D22FDB}" dt="2023-09-18T23:56:12.622" v="2034" actId="2696"/>
        <pc:sldMkLst>
          <pc:docMk/>
          <pc:sldMk cId="591596034" sldId="2147478651"/>
        </pc:sldMkLst>
        <pc:picChg chg="del">
          <ac:chgData name="Borja" userId="32daf780-252a-4cc8-9375-e1e40ac47417" providerId="ADAL" clId="{D09482D8-9A5D-48A4-A072-782030D22FDB}" dt="2023-09-18T23:55:51.831" v="2032" actId="478"/>
          <ac:picMkLst>
            <pc:docMk/>
            <pc:sldMk cId="591596034" sldId="2147478651"/>
            <ac:picMk id="3" creationId="{FC08D7CB-22B5-9EBD-C864-D3CE8E95F8BB}"/>
          </ac:picMkLst>
        </pc:picChg>
        <pc:picChg chg="add mod">
          <ac:chgData name="Borja" userId="32daf780-252a-4cc8-9375-e1e40ac47417" providerId="ADAL" clId="{D09482D8-9A5D-48A4-A072-782030D22FDB}" dt="2023-09-18T23:55:55.023" v="2033"/>
          <ac:picMkLst>
            <pc:docMk/>
            <pc:sldMk cId="591596034" sldId="2147478651"/>
            <ac:picMk id="6" creationId="{5C9B0961-0362-6FE6-1A16-845C4C6285DE}"/>
          </ac:picMkLst>
        </pc:picChg>
      </pc:sldChg>
      <pc:sldChg chg="del">
        <pc:chgData name="Borja" userId="32daf780-252a-4cc8-9375-e1e40ac47417" providerId="ADAL" clId="{D09482D8-9A5D-48A4-A072-782030D22FDB}" dt="2023-09-18T23:56:12.622" v="2034" actId="2696"/>
        <pc:sldMkLst>
          <pc:docMk/>
          <pc:sldMk cId="1663549404" sldId="2147478652"/>
        </pc:sldMkLst>
      </pc:sldChg>
      <pc:sldChg chg="del">
        <pc:chgData name="Borja" userId="32daf780-252a-4cc8-9375-e1e40ac47417" providerId="ADAL" clId="{D09482D8-9A5D-48A4-A072-782030D22FDB}" dt="2023-09-18T23:56:12.622" v="2034" actId="2696"/>
        <pc:sldMkLst>
          <pc:docMk/>
          <pc:sldMk cId="2277976582" sldId="2147478653"/>
        </pc:sldMkLst>
      </pc:sldChg>
      <pc:sldChg chg="addSp delSp modSp mod">
        <pc:chgData name="Borja" userId="32daf780-252a-4cc8-9375-e1e40ac47417" providerId="ADAL" clId="{D09482D8-9A5D-48A4-A072-782030D22FDB}" dt="2023-09-18T23:57:11.601" v="2074" actId="1076"/>
        <pc:sldMkLst>
          <pc:docMk/>
          <pc:sldMk cId="3824647034" sldId="2147478654"/>
        </pc:sldMkLst>
        <pc:spChg chg="mod">
          <ac:chgData name="Borja" userId="32daf780-252a-4cc8-9375-e1e40ac47417" providerId="ADAL" clId="{D09482D8-9A5D-48A4-A072-782030D22FDB}" dt="2023-09-18T23:56:51.510" v="2070" actId="20577"/>
          <ac:spMkLst>
            <pc:docMk/>
            <pc:sldMk cId="3824647034" sldId="2147478654"/>
            <ac:spMk id="21" creationId="{B8A3274D-5F5E-CD04-EB7C-D6891D24250F}"/>
          </ac:spMkLst>
        </pc:spChg>
        <pc:picChg chg="add mod">
          <ac:chgData name="Borja" userId="32daf780-252a-4cc8-9375-e1e40ac47417" providerId="ADAL" clId="{D09482D8-9A5D-48A4-A072-782030D22FDB}" dt="2023-09-18T23:57:11.601" v="2074" actId="1076"/>
          <ac:picMkLst>
            <pc:docMk/>
            <pc:sldMk cId="3824647034" sldId="2147478654"/>
            <ac:picMk id="3" creationId="{D96EB569-877C-8D1F-7912-9F4991EFD8FC}"/>
          </ac:picMkLst>
        </pc:picChg>
        <pc:picChg chg="del">
          <ac:chgData name="Borja" userId="32daf780-252a-4cc8-9375-e1e40ac47417" providerId="ADAL" clId="{D09482D8-9A5D-48A4-A072-782030D22FDB}" dt="2023-09-18T23:57:01.866" v="2071" actId="478"/>
          <ac:picMkLst>
            <pc:docMk/>
            <pc:sldMk cId="3824647034" sldId="2147478654"/>
            <ac:picMk id="5" creationId="{28AB122A-820C-7456-1067-47524D844D8F}"/>
          </ac:picMkLst>
        </pc:picChg>
      </pc:sldChg>
      <pc:sldChg chg="addSp delSp modSp mod">
        <pc:chgData name="Borja" userId="32daf780-252a-4cc8-9375-e1e40ac47417" providerId="ADAL" clId="{D09482D8-9A5D-48A4-A072-782030D22FDB}" dt="2023-09-19T00:09:04.464" v="2277" actId="1076"/>
        <pc:sldMkLst>
          <pc:docMk/>
          <pc:sldMk cId="1400062257" sldId="2147478655"/>
        </pc:sldMkLst>
        <pc:spChg chg="mod">
          <ac:chgData name="Borja" userId="32daf780-252a-4cc8-9375-e1e40ac47417" providerId="ADAL" clId="{D09482D8-9A5D-48A4-A072-782030D22FDB}" dt="2023-09-18T23:57:39.949" v="2091" actId="20577"/>
          <ac:spMkLst>
            <pc:docMk/>
            <pc:sldMk cId="1400062257" sldId="2147478655"/>
            <ac:spMk id="12" creationId="{CC98FBC2-1AE3-5387-4C7B-FB18C03789E5}"/>
          </ac:spMkLst>
        </pc:spChg>
        <pc:spChg chg="mod">
          <ac:chgData name="Borja" userId="32daf780-252a-4cc8-9375-e1e40ac47417" providerId="ADAL" clId="{D09482D8-9A5D-48A4-A072-782030D22FDB}" dt="2023-09-19T00:09:04.464" v="2277" actId="1076"/>
          <ac:spMkLst>
            <pc:docMk/>
            <pc:sldMk cId="1400062257" sldId="2147478655"/>
            <ac:spMk id="13" creationId="{FF34083C-6C49-250E-3140-346EE4B9EB2C}"/>
          </ac:spMkLst>
        </pc:spChg>
        <pc:picChg chg="add mod ord">
          <ac:chgData name="Borja" userId="32daf780-252a-4cc8-9375-e1e40ac47417" providerId="ADAL" clId="{D09482D8-9A5D-48A4-A072-782030D22FDB}" dt="2023-09-18T23:58:55.315" v="2098" actId="14100"/>
          <ac:picMkLst>
            <pc:docMk/>
            <pc:sldMk cId="1400062257" sldId="2147478655"/>
            <ac:picMk id="3" creationId="{C2D8EC9C-5ECA-48FE-D38B-AB57C45A305F}"/>
          </ac:picMkLst>
        </pc:picChg>
        <pc:picChg chg="del">
          <ac:chgData name="Borja" userId="32daf780-252a-4cc8-9375-e1e40ac47417" providerId="ADAL" clId="{D09482D8-9A5D-48A4-A072-782030D22FDB}" dt="2023-09-18T23:58:35.420" v="2093" actId="478"/>
          <ac:picMkLst>
            <pc:docMk/>
            <pc:sldMk cId="1400062257" sldId="2147478655"/>
            <ac:picMk id="9" creationId="{13194E2B-B0AB-D61B-24B1-D15308397CE1}"/>
          </ac:picMkLst>
        </pc:picChg>
      </pc:sldChg>
      <pc:sldChg chg="addSp delSp modSp add mod modNotesTx">
        <pc:chgData name="Borja" userId="32daf780-252a-4cc8-9375-e1e40ac47417" providerId="ADAL" clId="{D09482D8-9A5D-48A4-A072-782030D22FDB}" dt="2023-09-19T00:06:03.939" v="2263" actId="113"/>
        <pc:sldMkLst>
          <pc:docMk/>
          <pc:sldMk cId="1837676769" sldId="2147478656"/>
        </pc:sldMkLst>
        <pc:spChg chg="add del mod">
          <ac:chgData name="Borja" userId="32daf780-252a-4cc8-9375-e1e40ac47417" providerId="ADAL" clId="{D09482D8-9A5D-48A4-A072-782030D22FDB}" dt="2023-09-18T22:02:43.035" v="1026"/>
          <ac:spMkLst>
            <pc:docMk/>
            <pc:sldMk cId="1837676769" sldId="2147478656"/>
            <ac:spMk id="3" creationId="{A7EB1F2A-7071-4F1A-942A-80A918B21E04}"/>
          </ac:spMkLst>
        </pc:spChg>
        <pc:spChg chg="add del mod">
          <ac:chgData name="Borja" userId="32daf780-252a-4cc8-9375-e1e40ac47417" providerId="ADAL" clId="{D09482D8-9A5D-48A4-A072-782030D22FDB}" dt="2023-09-18T22:02:43.035" v="1026"/>
          <ac:spMkLst>
            <pc:docMk/>
            <pc:sldMk cId="1837676769" sldId="2147478656"/>
            <ac:spMk id="4" creationId="{4879F2CE-B9C6-5137-A1F7-20BCC376CBC9}"/>
          </ac:spMkLst>
        </pc:spChg>
        <pc:spChg chg="add del mod">
          <ac:chgData name="Borja" userId="32daf780-252a-4cc8-9375-e1e40ac47417" providerId="ADAL" clId="{D09482D8-9A5D-48A4-A072-782030D22FDB}" dt="2023-09-18T22:03:17.525" v="1030"/>
          <ac:spMkLst>
            <pc:docMk/>
            <pc:sldMk cId="1837676769" sldId="2147478656"/>
            <ac:spMk id="5" creationId="{C0F4B9F6-EF3F-C7FE-B0B5-6A251CD1680D}"/>
          </ac:spMkLst>
        </pc:spChg>
        <pc:spChg chg="add del mod">
          <ac:chgData name="Borja" userId="32daf780-252a-4cc8-9375-e1e40ac47417" providerId="ADAL" clId="{D09482D8-9A5D-48A4-A072-782030D22FDB}" dt="2023-09-18T22:03:17.525" v="1030"/>
          <ac:spMkLst>
            <pc:docMk/>
            <pc:sldMk cId="1837676769" sldId="2147478656"/>
            <ac:spMk id="6" creationId="{7FE9DC2F-B315-BD25-4D23-60F995D42382}"/>
          </ac:spMkLst>
        </pc:spChg>
        <pc:spChg chg="mod">
          <ac:chgData name="Borja" userId="32daf780-252a-4cc8-9375-e1e40ac47417" providerId="ADAL" clId="{D09482D8-9A5D-48A4-A072-782030D22FDB}" dt="2023-09-18T22:00:27.382" v="1021" actId="207"/>
          <ac:spMkLst>
            <pc:docMk/>
            <pc:sldMk cId="1837676769" sldId="2147478656"/>
            <ac:spMk id="18" creationId="{744C9B65-52E2-4734-B84C-CEAA6DE306DA}"/>
          </ac:spMkLst>
        </pc:spChg>
        <pc:spChg chg="mod">
          <ac:chgData name="Borja" userId="32daf780-252a-4cc8-9375-e1e40ac47417" providerId="ADAL" clId="{D09482D8-9A5D-48A4-A072-782030D22FDB}" dt="2023-09-18T22:00:24.853" v="1020" actId="207"/>
          <ac:spMkLst>
            <pc:docMk/>
            <pc:sldMk cId="1837676769" sldId="2147478656"/>
            <ac:spMk id="19" creationId="{2486A52D-AB64-4D1D-AE25-2938503DCE97}"/>
          </ac:spMkLst>
        </pc:spChg>
        <pc:spChg chg="mod">
          <ac:chgData name="Borja" userId="32daf780-252a-4cc8-9375-e1e40ac47417" providerId="ADAL" clId="{D09482D8-9A5D-48A4-A072-782030D22FDB}" dt="2023-09-18T22:00:21.983" v="1019" actId="207"/>
          <ac:spMkLst>
            <pc:docMk/>
            <pc:sldMk cId="1837676769" sldId="2147478656"/>
            <ac:spMk id="21" creationId="{1533E8DB-A18A-47F3-AEF4-BF52E65DAC76}"/>
          </ac:spMkLst>
        </pc:spChg>
      </pc:sldChg>
      <pc:sldChg chg="addSp delSp modSp add mod modNotesTx">
        <pc:chgData name="Borja" userId="32daf780-252a-4cc8-9375-e1e40ac47417" providerId="ADAL" clId="{D09482D8-9A5D-48A4-A072-782030D22FDB}" dt="2023-09-19T00:08:36.931" v="2275" actId="207"/>
        <pc:sldMkLst>
          <pc:docMk/>
          <pc:sldMk cId="3854685505" sldId="2147478657"/>
        </pc:sldMkLst>
        <pc:spChg chg="mod">
          <ac:chgData name="Borja" userId="32daf780-252a-4cc8-9375-e1e40ac47417" providerId="ADAL" clId="{D09482D8-9A5D-48A4-A072-782030D22FDB}" dt="2023-09-18T22:14:20.172" v="1077" actId="20577"/>
          <ac:spMkLst>
            <pc:docMk/>
            <pc:sldMk cId="3854685505" sldId="2147478657"/>
            <ac:spMk id="2" creationId="{6D82C05C-28B6-4AB3-B89B-08B7CF0E69FE}"/>
          </ac:spMkLst>
        </pc:spChg>
        <pc:spChg chg="add mod">
          <ac:chgData name="Borja" userId="32daf780-252a-4cc8-9375-e1e40ac47417" providerId="ADAL" clId="{D09482D8-9A5D-48A4-A072-782030D22FDB}" dt="2023-09-19T00:08:36.931" v="2275" actId="207"/>
          <ac:spMkLst>
            <pc:docMk/>
            <pc:sldMk cId="3854685505" sldId="2147478657"/>
            <ac:spMk id="4" creationId="{4D2072DF-A47D-F051-69A8-23A68821B2EC}"/>
          </ac:spMkLst>
        </pc:spChg>
        <pc:spChg chg="del">
          <ac:chgData name="Borja" userId="32daf780-252a-4cc8-9375-e1e40ac47417" providerId="ADAL" clId="{D09482D8-9A5D-48A4-A072-782030D22FDB}" dt="2023-09-18T22:13:51.535" v="1044" actId="478"/>
          <ac:spMkLst>
            <pc:docMk/>
            <pc:sldMk cId="3854685505" sldId="2147478657"/>
            <ac:spMk id="5" creationId="{2343D4D4-FB76-427A-98A3-4B6B29494954}"/>
          </ac:spMkLst>
        </pc:spChg>
        <pc:spChg chg="del">
          <ac:chgData name="Borja" userId="32daf780-252a-4cc8-9375-e1e40ac47417" providerId="ADAL" clId="{D09482D8-9A5D-48A4-A072-782030D22FDB}" dt="2023-09-18T22:13:53.755" v="1045" actId="478"/>
          <ac:spMkLst>
            <pc:docMk/>
            <pc:sldMk cId="3854685505" sldId="2147478657"/>
            <ac:spMk id="6" creationId="{020E4270-B742-4C17-B791-B8DA9771F5E9}"/>
          </ac:spMkLst>
        </pc:spChg>
        <pc:spChg chg="del">
          <ac:chgData name="Borja" userId="32daf780-252a-4cc8-9375-e1e40ac47417" providerId="ADAL" clId="{D09482D8-9A5D-48A4-A072-782030D22FDB}" dt="2023-09-18T22:13:46.665" v="1037" actId="478"/>
          <ac:spMkLst>
            <pc:docMk/>
            <pc:sldMk cId="3854685505" sldId="2147478657"/>
            <ac:spMk id="7" creationId="{EA505D73-F915-4286-AB53-8532F24761FE}"/>
          </ac:spMkLst>
        </pc:spChg>
        <pc:spChg chg="add del">
          <ac:chgData name="Borja" userId="32daf780-252a-4cc8-9375-e1e40ac47417" providerId="ADAL" clId="{D09482D8-9A5D-48A4-A072-782030D22FDB}" dt="2023-09-18T22:17:55.542" v="1170" actId="22"/>
          <ac:spMkLst>
            <pc:docMk/>
            <pc:sldMk cId="3854685505" sldId="2147478657"/>
            <ac:spMk id="9" creationId="{6411BF57-0453-915F-5370-7A0AB32BA684}"/>
          </ac:spMkLst>
        </pc:spChg>
        <pc:spChg chg="del">
          <ac:chgData name="Borja" userId="32daf780-252a-4cc8-9375-e1e40ac47417" providerId="ADAL" clId="{D09482D8-9A5D-48A4-A072-782030D22FDB}" dt="2023-09-18T22:13:54.895" v="1046" actId="478"/>
          <ac:spMkLst>
            <pc:docMk/>
            <pc:sldMk cId="3854685505" sldId="2147478657"/>
            <ac:spMk id="17" creationId="{B4A1D20E-92CB-40DD-B37B-A5D0FF309062}"/>
          </ac:spMkLst>
        </pc:spChg>
        <pc:picChg chg="del">
          <ac:chgData name="Borja" userId="32daf780-252a-4cc8-9375-e1e40ac47417" providerId="ADAL" clId="{D09482D8-9A5D-48A4-A072-782030D22FDB}" dt="2023-09-18T22:13:48.105" v="1040" actId="478"/>
          <ac:picMkLst>
            <pc:docMk/>
            <pc:sldMk cId="3854685505" sldId="2147478657"/>
            <ac:picMk id="12" creationId="{686D5D58-69D0-4260-BFBB-4FD41A993AB2}"/>
          </ac:picMkLst>
        </pc:picChg>
        <pc:picChg chg="del">
          <ac:chgData name="Borja" userId="32daf780-252a-4cc8-9375-e1e40ac47417" providerId="ADAL" clId="{D09482D8-9A5D-48A4-A072-782030D22FDB}" dt="2023-09-18T22:13:47.135" v="1038" actId="478"/>
          <ac:picMkLst>
            <pc:docMk/>
            <pc:sldMk cId="3854685505" sldId="2147478657"/>
            <ac:picMk id="13" creationId="{F6521797-E07B-401E-B80B-69EA40ED1C1B}"/>
          </ac:picMkLst>
        </pc:picChg>
        <pc:picChg chg="del">
          <ac:chgData name="Borja" userId="32daf780-252a-4cc8-9375-e1e40ac47417" providerId="ADAL" clId="{D09482D8-9A5D-48A4-A072-782030D22FDB}" dt="2023-09-18T22:13:48.555" v="1041" actId="478"/>
          <ac:picMkLst>
            <pc:docMk/>
            <pc:sldMk cId="3854685505" sldId="2147478657"/>
            <ac:picMk id="14" creationId="{5FEBE929-18A5-40AD-8C13-BD2DB9C4DF04}"/>
          </ac:picMkLst>
        </pc:picChg>
        <pc:picChg chg="del">
          <ac:chgData name="Borja" userId="32daf780-252a-4cc8-9375-e1e40ac47417" providerId="ADAL" clId="{D09482D8-9A5D-48A4-A072-782030D22FDB}" dt="2023-09-18T22:13:47.635" v="1039" actId="478"/>
          <ac:picMkLst>
            <pc:docMk/>
            <pc:sldMk cId="3854685505" sldId="2147478657"/>
            <ac:picMk id="15" creationId="{8F3C3981-4A29-4675-98B0-EF28FFC875E3}"/>
          </ac:picMkLst>
        </pc:picChg>
        <pc:picChg chg="del">
          <ac:chgData name="Borja" userId="32daf780-252a-4cc8-9375-e1e40ac47417" providerId="ADAL" clId="{D09482D8-9A5D-48A4-A072-782030D22FDB}" dt="2023-09-18T22:13:49.485" v="1042" actId="478"/>
          <ac:picMkLst>
            <pc:docMk/>
            <pc:sldMk cId="3854685505" sldId="2147478657"/>
            <ac:picMk id="16" creationId="{73251187-BC8A-4E91-916B-FF3CDD074482}"/>
          </ac:picMkLst>
        </pc:picChg>
        <pc:picChg chg="del">
          <ac:chgData name="Borja" userId="32daf780-252a-4cc8-9375-e1e40ac47417" providerId="ADAL" clId="{D09482D8-9A5D-48A4-A072-782030D22FDB}" dt="2023-09-18T22:13:49.945" v="1043" actId="478"/>
          <ac:picMkLst>
            <pc:docMk/>
            <pc:sldMk cId="3854685505" sldId="2147478657"/>
            <ac:picMk id="19" creationId="{44A94423-0F33-48CF-93EB-37DCD1DEC8F6}"/>
          </ac:picMkLst>
        </pc:picChg>
        <pc:picChg chg="add mod">
          <ac:chgData name="Borja" userId="32daf780-252a-4cc8-9375-e1e40ac47417" providerId="ADAL" clId="{D09482D8-9A5D-48A4-A072-782030D22FDB}" dt="2023-09-18T22:57:13.957" v="1559" actId="1076"/>
          <ac:picMkLst>
            <pc:docMk/>
            <pc:sldMk cId="3854685505" sldId="2147478657"/>
            <ac:picMk id="1026" creationId="{3E67B8D8-8D3E-854A-1E4C-25F327D7D923}"/>
          </ac:picMkLst>
        </pc:picChg>
        <pc:picChg chg="add del">
          <ac:chgData name="Borja" userId="32daf780-252a-4cc8-9375-e1e40ac47417" providerId="ADAL" clId="{D09482D8-9A5D-48A4-A072-782030D22FDB}" dt="2023-09-18T22:17:54.005" v="1168" actId="478"/>
          <ac:picMkLst>
            <pc:docMk/>
            <pc:sldMk cId="3854685505" sldId="2147478657"/>
            <ac:picMk id="1028" creationId="{F267B902-CE16-21A0-1DFC-F3C0379DC506}"/>
          </ac:picMkLst>
        </pc:picChg>
        <pc:picChg chg="add mod">
          <ac:chgData name="Borja" userId="32daf780-252a-4cc8-9375-e1e40ac47417" providerId="ADAL" clId="{D09482D8-9A5D-48A4-A072-782030D22FDB}" dt="2023-09-18T22:54:37.560" v="1363" actId="1076"/>
          <ac:picMkLst>
            <pc:docMk/>
            <pc:sldMk cId="3854685505" sldId="2147478657"/>
            <ac:picMk id="1030" creationId="{28B21E62-384B-C9E8-4051-0B1489BAB8E7}"/>
          </ac:picMkLst>
        </pc:picChg>
        <pc:picChg chg="add mod">
          <ac:chgData name="Borja" userId="32daf780-252a-4cc8-9375-e1e40ac47417" providerId="ADAL" clId="{D09482D8-9A5D-48A4-A072-782030D22FDB}" dt="2023-09-18T22:57:08.204" v="1555" actId="1076"/>
          <ac:picMkLst>
            <pc:docMk/>
            <pc:sldMk cId="3854685505" sldId="2147478657"/>
            <ac:picMk id="1032" creationId="{B9812861-2AC8-011F-D1E6-9CACC7F319B5}"/>
          </ac:picMkLst>
        </pc:picChg>
        <pc:picChg chg="add mod">
          <ac:chgData name="Borja" userId="32daf780-252a-4cc8-9375-e1e40ac47417" providerId="ADAL" clId="{D09482D8-9A5D-48A4-A072-782030D22FDB}" dt="2023-09-18T22:57:05.533" v="1553" actId="1076"/>
          <ac:picMkLst>
            <pc:docMk/>
            <pc:sldMk cId="3854685505" sldId="2147478657"/>
            <ac:picMk id="1034" creationId="{05A09996-F941-A70A-A9A7-4B3E245AFF73}"/>
          </ac:picMkLst>
        </pc:picChg>
        <pc:picChg chg="add mod">
          <ac:chgData name="Borja" userId="32daf780-252a-4cc8-9375-e1e40ac47417" providerId="ADAL" clId="{D09482D8-9A5D-48A4-A072-782030D22FDB}" dt="2023-09-18T22:57:00.700" v="1549" actId="1076"/>
          <ac:picMkLst>
            <pc:docMk/>
            <pc:sldMk cId="3854685505" sldId="2147478657"/>
            <ac:picMk id="1036" creationId="{C4A768AD-757B-18A0-BEA4-E1AB942C6B5D}"/>
          </ac:picMkLst>
        </pc:picChg>
        <pc:picChg chg="add mod">
          <ac:chgData name="Borja" userId="32daf780-252a-4cc8-9375-e1e40ac47417" providerId="ADAL" clId="{D09482D8-9A5D-48A4-A072-782030D22FDB}" dt="2023-09-18T22:57:10.580" v="1557" actId="1076"/>
          <ac:picMkLst>
            <pc:docMk/>
            <pc:sldMk cId="3854685505" sldId="2147478657"/>
            <ac:picMk id="1038" creationId="{B1579894-7DE3-0309-175B-E87B46C6EDE4}"/>
          </ac:picMkLst>
        </pc:picChg>
        <pc:picChg chg="add mod">
          <ac:chgData name="Borja" userId="32daf780-252a-4cc8-9375-e1e40ac47417" providerId="ADAL" clId="{D09482D8-9A5D-48A4-A072-782030D22FDB}" dt="2023-09-18T22:57:12.327" v="1558" actId="1076"/>
          <ac:picMkLst>
            <pc:docMk/>
            <pc:sldMk cId="3854685505" sldId="2147478657"/>
            <ac:picMk id="1040" creationId="{99B646AF-E4D9-F832-57A3-B788B230D7EB}"/>
          </ac:picMkLst>
        </pc:picChg>
        <pc:picChg chg="add mod">
          <ac:chgData name="Borja" userId="32daf780-252a-4cc8-9375-e1e40ac47417" providerId="ADAL" clId="{D09482D8-9A5D-48A4-A072-782030D22FDB}" dt="2023-09-18T22:57:09.138" v="1556" actId="1076"/>
          <ac:picMkLst>
            <pc:docMk/>
            <pc:sldMk cId="3854685505" sldId="2147478657"/>
            <ac:picMk id="1042" creationId="{9CAEAC48-FAE2-25E3-FB2E-C6F367E7DD48}"/>
          </ac:picMkLst>
        </pc:picChg>
      </pc:sldChg>
      <pc:sldMasterChg chg="addSldLayout delSldLayout">
        <pc:chgData name="Borja" userId="32daf780-252a-4cc8-9375-e1e40ac47417" providerId="ADAL" clId="{D09482D8-9A5D-48A4-A072-782030D22FDB}" dt="2023-09-18T17:01:40.124" v="379" actId="2696"/>
        <pc:sldMasterMkLst>
          <pc:docMk/>
          <pc:sldMasterMk cId="355142989" sldId="2147487103"/>
        </pc:sldMasterMkLst>
        <pc:sldLayoutChg chg="del">
          <pc:chgData name="Borja" userId="32daf780-252a-4cc8-9375-e1e40ac47417" providerId="ADAL" clId="{D09482D8-9A5D-48A4-A072-782030D22FDB}" dt="2023-09-18T17:01:27.649" v="378" actId="2696"/>
          <pc:sldLayoutMkLst>
            <pc:docMk/>
            <pc:sldMasterMk cId="355142989" sldId="2147487103"/>
            <pc:sldLayoutMk cId="4052869333" sldId="2147487108"/>
          </pc:sldLayoutMkLst>
        </pc:sldLayoutChg>
        <pc:sldLayoutChg chg="del">
          <pc:chgData name="Borja" userId="32daf780-252a-4cc8-9375-e1e40ac47417" providerId="ADAL" clId="{D09482D8-9A5D-48A4-A072-782030D22FDB}" dt="2023-09-18T17:01:27.649" v="378" actId="2696"/>
          <pc:sldLayoutMkLst>
            <pc:docMk/>
            <pc:sldMasterMk cId="355142989" sldId="2147487103"/>
            <pc:sldLayoutMk cId="302228495" sldId="2147487109"/>
          </pc:sldLayoutMkLst>
        </pc:sldLayoutChg>
        <pc:sldLayoutChg chg="del">
          <pc:chgData name="Borja" userId="32daf780-252a-4cc8-9375-e1e40ac47417" providerId="ADAL" clId="{D09482D8-9A5D-48A4-A072-782030D22FDB}" dt="2023-09-18T17:01:27.649" v="378" actId="2696"/>
          <pc:sldLayoutMkLst>
            <pc:docMk/>
            <pc:sldMasterMk cId="355142989" sldId="2147487103"/>
            <pc:sldLayoutMk cId="2426944306" sldId="2147487110"/>
          </pc:sldLayoutMkLst>
        </pc:sldLayoutChg>
        <pc:sldLayoutChg chg="add del">
          <pc:chgData name="Borja" userId="32daf780-252a-4cc8-9375-e1e40ac47417" providerId="ADAL" clId="{D09482D8-9A5D-48A4-A072-782030D22FDB}" dt="2023-09-18T16:50:47.414" v="235" actId="2696"/>
          <pc:sldLayoutMkLst>
            <pc:docMk/>
            <pc:sldMasterMk cId="355142989" sldId="2147487103"/>
            <pc:sldLayoutMk cId="2842170606" sldId="2147487114"/>
          </pc:sldLayoutMkLst>
        </pc:sldLayoutChg>
        <pc:sldLayoutChg chg="del">
          <pc:chgData name="Borja" userId="32daf780-252a-4cc8-9375-e1e40ac47417" providerId="ADAL" clId="{D09482D8-9A5D-48A4-A072-782030D22FDB}" dt="2023-09-18T17:01:40.124" v="379" actId="2696"/>
          <pc:sldLayoutMkLst>
            <pc:docMk/>
            <pc:sldMasterMk cId="355142989" sldId="2147487103"/>
            <pc:sldLayoutMk cId="3418788713" sldId="2147487115"/>
          </pc:sldLayoutMkLst>
        </pc:sldLayoutChg>
        <pc:sldLayoutChg chg="del">
          <pc:chgData name="Borja" userId="32daf780-252a-4cc8-9375-e1e40ac47417" providerId="ADAL" clId="{D09482D8-9A5D-48A4-A072-782030D22FDB}" dt="2023-09-18T16:49:44.320" v="225" actId="2696"/>
          <pc:sldLayoutMkLst>
            <pc:docMk/>
            <pc:sldMasterMk cId="355142989" sldId="2147487103"/>
            <pc:sldLayoutMk cId="3658107389" sldId="2147487116"/>
          </pc:sldLayoutMkLst>
        </pc:sldLayoutChg>
        <pc:sldLayoutChg chg="del">
          <pc:chgData name="Borja" userId="32daf780-252a-4cc8-9375-e1e40ac47417" providerId="ADAL" clId="{D09482D8-9A5D-48A4-A072-782030D22FDB}" dt="2023-09-18T16:48:51.546" v="218" actId="2696"/>
          <pc:sldLayoutMkLst>
            <pc:docMk/>
            <pc:sldMasterMk cId="355142989" sldId="2147487103"/>
            <pc:sldLayoutMk cId="1392550128" sldId="2147487117"/>
          </pc:sldLayoutMkLst>
        </pc:sldLayoutChg>
      </pc:sldMasterChg>
    </pc:docChg>
  </pc:docChgLst>
  <pc:docChgLst>
    <pc:chgData name="Borja" userId="32daf780-252a-4cc8-9375-e1e40ac47417" providerId="ADAL" clId="{4582EFA0-33B6-4867-8301-D61AE31304AB}"/>
    <pc:docChg chg="undo custSel addSld delSld modSld sldOrd">
      <pc:chgData name="Borja" userId="32daf780-252a-4cc8-9375-e1e40ac47417" providerId="ADAL" clId="{4582EFA0-33B6-4867-8301-D61AE31304AB}" dt="2023-09-19T00:51:55.394" v="1292" actId="20577"/>
      <pc:docMkLst>
        <pc:docMk/>
      </pc:docMkLst>
      <pc:sldChg chg="addSp delSp modSp mod">
        <pc:chgData name="Borja" userId="32daf780-252a-4cc8-9375-e1e40ac47417" providerId="ADAL" clId="{4582EFA0-33B6-4867-8301-D61AE31304AB}" dt="2023-09-19T00:15:13.273" v="25" actId="1076"/>
        <pc:sldMkLst>
          <pc:docMk/>
          <pc:sldMk cId="574419954" sldId="256"/>
        </pc:sldMkLst>
        <pc:spChg chg="mod ord">
          <ac:chgData name="Borja" userId="32daf780-252a-4cc8-9375-e1e40ac47417" providerId="ADAL" clId="{4582EFA0-33B6-4867-8301-D61AE31304AB}" dt="2023-09-19T00:15:08.684" v="23" actId="20577"/>
          <ac:spMkLst>
            <pc:docMk/>
            <pc:sldMk cId="574419954" sldId="256"/>
            <ac:spMk id="2" creationId="{3FED2508-10A6-8945-A31B-FB5133FA3685}"/>
          </ac:spMkLst>
        </pc:spChg>
        <pc:picChg chg="add mod">
          <ac:chgData name="Borja" userId="32daf780-252a-4cc8-9375-e1e40ac47417" providerId="ADAL" clId="{4582EFA0-33B6-4867-8301-D61AE31304AB}" dt="2023-09-19T00:15:13.273" v="25" actId="1076"/>
          <ac:picMkLst>
            <pc:docMk/>
            <pc:sldMk cId="574419954" sldId="256"/>
            <ac:picMk id="5" creationId="{D68F8D8C-2F88-DFF4-1853-EEC6C3C33B96}"/>
          </ac:picMkLst>
        </pc:picChg>
        <pc:picChg chg="del">
          <ac:chgData name="Borja" userId="32daf780-252a-4cc8-9375-e1e40ac47417" providerId="ADAL" clId="{4582EFA0-33B6-4867-8301-D61AE31304AB}" dt="2023-09-19T00:14:42.084" v="3" actId="478"/>
          <ac:picMkLst>
            <pc:docMk/>
            <pc:sldMk cId="574419954" sldId="256"/>
            <ac:picMk id="8" creationId="{39B9E1D5-F879-06F8-D8DD-5B818300AB74}"/>
          </ac:picMkLst>
        </pc:picChg>
        <pc:picChg chg="del">
          <ac:chgData name="Borja" userId="32daf780-252a-4cc8-9375-e1e40ac47417" providerId="ADAL" clId="{4582EFA0-33B6-4867-8301-D61AE31304AB}" dt="2023-09-19T00:14:41.314" v="2" actId="478"/>
          <ac:picMkLst>
            <pc:docMk/>
            <pc:sldMk cId="574419954" sldId="256"/>
            <ac:picMk id="11" creationId="{7550C36A-3EFC-0C4E-2C07-3A888D5CCCE0}"/>
          </ac:picMkLst>
        </pc:picChg>
        <pc:picChg chg="del">
          <ac:chgData name="Borja" userId="32daf780-252a-4cc8-9375-e1e40ac47417" providerId="ADAL" clId="{4582EFA0-33B6-4867-8301-D61AE31304AB}" dt="2023-09-19T00:14:40.704" v="1" actId="478"/>
          <ac:picMkLst>
            <pc:docMk/>
            <pc:sldMk cId="574419954" sldId="256"/>
            <ac:picMk id="13" creationId="{73581391-BBC9-9E64-7EA8-116122995A1F}"/>
          </ac:picMkLst>
        </pc:picChg>
      </pc:sldChg>
      <pc:sldChg chg="del">
        <pc:chgData name="Borja" userId="32daf780-252a-4cc8-9375-e1e40ac47417" providerId="ADAL" clId="{4582EFA0-33B6-4867-8301-D61AE31304AB}" dt="2023-09-19T00:39:55.358" v="537" actId="2696"/>
        <pc:sldMkLst>
          <pc:docMk/>
          <pc:sldMk cId="4182838222" sldId="500"/>
        </pc:sldMkLst>
      </pc:sldChg>
      <pc:sldChg chg="del">
        <pc:chgData name="Borja" userId="32daf780-252a-4cc8-9375-e1e40ac47417" providerId="ADAL" clId="{4582EFA0-33B6-4867-8301-D61AE31304AB}" dt="2023-09-19T00:40:03.108" v="538" actId="2696"/>
        <pc:sldMkLst>
          <pc:docMk/>
          <pc:sldMk cId="465484617" sldId="630"/>
        </pc:sldMkLst>
      </pc:sldChg>
      <pc:sldChg chg="add">
        <pc:chgData name="Borja" userId="32daf780-252a-4cc8-9375-e1e40ac47417" providerId="ADAL" clId="{4582EFA0-33B6-4867-8301-D61AE31304AB}" dt="2023-09-19T00:40:06.827" v="539"/>
        <pc:sldMkLst>
          <pc:docMk/>
          <pc:sldMk cId="1138963191" sldId="632"/>
        </pc:sldMkLst>
      </pc:sldChg>
      <pc:sldChg chg="add">
        <pc:chgData name="Borja" userId="32daf780-252a-4cc8-9375-e1e40ac47417" providerId="ADAL" clId="{4582EFA0-33B6-4867-8301-D61AE31304AB}" dt="2023-09-19T00:40:06.827" v="539"/>
        <pc:sldMkLst>
          <pc:docMk/>
          <pc:sldMk cId="3698916219" sldId="676"/>
        </pc:sldMkLst>
      </pc:sldChg>
      <pc:sldChg chg="add">
        <pc:chgData name="Borja" userId="32daf780-252a-4cc8-9375-e1e40ac47417" providerId="ADAL" clId="{4582EFA0-33B6-4867-8301-D61AE31304AB}" dt="2023-09-19T00:40:06.827" v="539"/>
        <pc:sldMkLst>
          <pc:docMk/>
          <pc:sldMk cId="950918276" sldId="3825"/>
        </pc:sldMkLst>
      </pc:sldChg>
      <pc:sldChg chg="add">
        <pc:chgData name="Borja" userId="32daf780-252a-4cc8-9375-e1e40ac47417" providerId="ADAL" clId="{4582EFA0-33B6-4867-8301-D61AE31304AB}" dt="2023-09-19T00:40:06.827" v="539"/>
        <pc:sldMkLst>
          <pc:docMk/>
          <pc:sldMk cId="3745031904" sldId="3826"/>
        </pc:sldMkLst>
      </pc:sldChg>
      <pc:sldChg chg="add">
        <pc:chgData name="Borja" userId="32daf780-252a-4cc8-9375-e1e40ac47417" providerId="ADAL" clId="{4582EFA0-33B6-4867-8301-D61AE31304AB}" dt="2023-09-19T00:40:06.827" v="539"/>
        <pc:sldMkLst>
          <pc:docMk/>
          <pc:sldMk cId="591641773" sldId="3829"/>
        </pc:sldMkLst>
      </pc:sldChg>
      <pc:sldChg chg="add del">
        <pc:chgData name="Borja" userId="32daf780-252a-4cc8-9375-e1e40ac47417" providerId="ADAL" clId="{4582EFA0-33B6-4867-8301-D61AE31304AB}" dt="2023-09-19T00:40:06.827" v="539"/>
        <pc:sldMkLst>
          <pc:docMk/>
          <pc:sldMk cId="3008047537" sldId="3844"/>
        </pc:sldMkLst>
      </pc:sldChg>
      <pc:sldChg chg="ord">
        <pc:chgData name="Borja" userId="32daf780-252a-4cc8-9375-e1e40ac47417" providerId="ADAL" clId="{4582EFA0-33B6-4867-8301-D61AE31304AB}" dt="2023-09-19T00:40:20.333" v="541"/>
        <pc:sldMkLst>
          <pc:docMk/>
          <pc:sldMk cId="2228914025" sldId="2134803960"/>
        </pc:sldMkLst>
      </pc:sldChg>
      <pc:sldChg chg="del">
        <pc:chgData name="Borja" userId="32daf780-252a-4cc8-9375-e1e40ac47417" providerId="ADAL" clId="{4582EFA0-33B6-4867-8301-D61AE31304AB}" dt="2023-09-19T00:40:03.108" v="538" actId="2696"/>
        <pc:sldMkLst>
          <pc:docMk/>
          <pc:sldMk cId="3425550383" sldId="2134803967"/>
        </pc:sldMkLst>
      </pc:sldChg>
      <pc:sldChg chg="add">
        <pc:chgData name="Borja" userId="32daf780-252a-4cc8-9375-e1e40ac47417" providerId="ADAL" clId="{4582EFA0-33B6-4867-8301-D61AE31304AB}" dt="2023-09-19T00:40:06.827" v="539"/>
        <pc:sldMkLst>
          <pc:docMk/>
          <pc:sldMk cId="1392565782" sldId="2147376013"/>
        </pc:sldMkLst>
      </pc:sldChg>
      <pc:sldChg chg="modSp add mod ord">
        <pc:chgData name="Borja" userId="32daf780-252a-4cc8-9375-e1e40ac47417" providerId="ADAL" clId="{4582EFA0-33B6-4867-8301-D61AE31304AB}" dt="2023-09-19T00:18:29.944" v="57"/>
        <pc:sldMkLst>
          <pc:docMk/>
          <pc:sldMk cId="2673247781" sldId="2147376020"/>
        </pc:sldMkLst>
        <pc:spChg chg="mod">
          <ac:chgData name="Borja" userId="32daf780-252a-4cc8-9375-e1e40ac47417" providerId="ADAL" clId="{4582EFA0-33B6-4867-8301-D61AE31304AB}" dt="2023-09-19T00:17:26.244" v="55" actId="1076"/>
          <ac:spMkLst>
            <pc:docMk/>
            <pc:sldMk cId="2673247781" sldId="2147376020"/>
            <ac:spMk id="3" creationId="{D0581B10-EE85-761F-B1F1-3FA7F2AC6F0B}"/>
          </ac:spMkLst>
        </pc:spChg>
        <pc:picChg chg="mod">
          <ac:chgData name="Borja" userId="32daf780-252a-4cc8-9375-e1e40ac47417" providerId="ADAL" clId="{4582EFA0-33B6-4867-8301-D61AE31304AB}" dt="2023-09-19T00:16:58.964" v="45" actId="1076"/>
          <ac:picMkLst>
            <pc:docMk/>
            <pc:sldMk cId="2673247781" sldId="2147376020"/>
            <ac:picMk id="7" creationId="{E4AF8E98-69AF-85AF-8F95-8484ECC417A4}"/>
          </ac:picMkLst>
        </pc:picChg>
      </pc:sldChg>
      <pc:sldChg chg="add">
        <pc:chgData name="Borja" userId="32daf780-252a-4cc8-9375-e1e40ac47417" providerId="ADAL" clId="{4582EFA0-33B6-4867-8301-D61AE31304AB}" dt="2023-09-19T00:40:06.827" v="539"/>
        <pc:sldMkLst>
          <pc:docMk/>
          <pc:sldMk cId="3226566469" sldId="2147376024"/>
        </pc:sldMkLst>
      </pc:sldChg>
      <pc:sldChg chg="add del">
        <pc:chgData name="Borja" userId="32daf780-252a-4cc8-9375-e1e40ac47417" providerId="ADAL" clId="{4582EFA0-33B6-4867-8301-D61AE31304AB}" dt="2023-09-19T00:39:55.358" v="537" actId="2696"/>
        <pc:sldMkLst>
          <pc:docMk/>
          <pc:sldMk cId="406730239" sldId="2147376107"/>
        </pc:sldMkLst>
      </pc:sldChg>
      <pc:sldChg chg="modSp add mod ord">
        <pc:chgData name="Borja" userId="32daf780-252a-4cc8-9375-e1e40ac47417" providerId="ADAL" clId="{4582EFA0-33B6-4867-8301-D61AE31304AB}" dt="2023-09-19T00:51:55.394" v="1292" actId="20577"/>
        <pc:sldMkLst>
          <pc:docMk/>
          <pc:sldMk cId="3819759849" sldId="2147376112"/>
        </pc:sldMkLst>
        <pc:spChg chg="mod">
          <ac:chgData name="Borja" userId="32daf780-252a-4cc8-9375-e1e40ac47417" providerId="ADAL" clId="{4582EFA0-33B6-4867-8301-D61AE31304AB}" dt="2023-09-19T00:51:55.394" v="1292" actId="20577"/>
          <ac:spMkLst>
            <pc:docMk/>
            <pc:sldMk cId="3819759849" sldId="2147376112"/>
            <ac:spMk id="4" creationId="{D0E967E1-4960-FAD9-8614-8C7A83F192B4}"/>
          </ac:spMkLst>
        </pc:spChg>
      </pc:sldChg>
      <pc:sldChg chg="add ord">
        <pc:chgData name="Borja" userId="32daf780-252a-4cc8-9375-e1e40ac47417" providerId="ADAL" clId="{4582EFA0-33B6-4867-8301-D61AE31304AB}" dt="2023-09-19T00:19:54.690" v="63"/>
        <pc:sldMkLst>
          <pc:docMk/>
          <pc:sldMk cId="3235880054" sldId="2147376114"/>
        </pc:sldMkLst>
      </pc:sldChg>
      <pc:sldChg chg="add del">
        <pc:chgData name="Borja" userId="32daf780-252a-4cc8-9375-e1e40ac47417" providerId="ADAL" clId="{4582EFA0-33B6-4867-8301-D61AE31304AB}" dt="2023-09-19T00:39:55.358" v="537" actId="2696"/>
        <pc:sldMkLst>
          <pc:docMk/>
          <pc:sldMk cId="2760018286" sldId="2147376116"/>
        </pc:sldMkLst>
      </pc:sldChg>
      <pc:sldChg chg="add">
        <pc:chgData name="Borja" userId="32daf780-252a-4cc8-9375-e1e40ac47417" providerId="ADAL" clId="{4582EFA0-33B6-4867-8301-D61AE31304AB}" dt="2023-09-19T00:40:06.827" v="539"/>
        <pc:sldMkLst>
          <pc:docMk/>
          <pc:sldMk cId="3273684578" sldId="2147376117"/>
        </pc:sldMkLst>
      </pc:sldChg>
      <pc:sldChg chg="add">
        <pc:chgData name="Borja" userId="32daf780-252a-4cc8-9375-e1e40ac47417" providerId="ADAL" clId="{4582EFA0-33B6-4867-8301-D61AE31304AB}" dt="2023-09-19T00:40:06.827" v="539"/>
        <pc:sldMkLst>
          <pc:docMk/>
          <pc:sldMk cId="2332777631" sldId="2147376118"/>
        </pc:sldMkLst>
      </pc:sldChg>
      <pc:sldChg chg="add del">
        <pc:chgData name="Borja" userId="32daf780-252a-4cc8-9375-e1e40ac47417" providerId="ADAL" clId="{4582EFA0-33B6-4867-8301-D61AE31304AB}" dt="2023-09-19T00:39:55.358" v="537" actId="2696"/>
        <pc:sldMkLst>
          <pc:docMk/>
          <pc:sldMk cId="2608956519" sldId="2147376140"/>
        </pc:sldMkLst>
      </pc:sldChg>
      <pc:sldChg chg="modSp mod">
        <pc:chgData name="Borja" userId="32daf780-252a-4cc8-9375-e1e40ac47417" providerId="ADAL" clId="{4582EFA0-33B6-4867-8301-D61AE31304AB}" dt="2023-09-19T00:15:30.424" v="42" actId="20577"/>
        <pc:sldMkLst>
          <pc:docMk/>
          <pc:sldMk cId="3177256306" sldId="2147478647"/>
        </pc:sldMkLst>
        <pc:spChg chg="mod">
          <ac:chgData name="Borja" userId="32daf780-252a-4cc8-9375-e1e40ac47417" providerId="ADAL" clId="{4582EFA0-33B6-4867-8301-D61AE31304AB}" dt="2023-09-19T00:15:30.424" v="42" actId="20577"/>
          <ac:spMkLst>
            <pc:docMk/>
            <pc:sldMk cId="3177256306" sldId="2147478647"/>
            <ac:spMk id="3" creationId="{ACA24E92-6F7D-6BCC-915E-E34C2AC3C9A2}"/>
          </ac:spMkLst>
        </pc:spChg>
      </pc:sldChg>
      <pc:sldChg chg="modSp mod">
        <pc:chgData name="Borja" userId="32daf780-252a-4cc8-9375-e1e40ac47417" providerId="ADAL" clId="{4582EFA0-33B6-4867-8301-D61AE31304AB}" dt="2023-09-19T00:43:48.195" v="1154" actId="20577"/>
        <pc:sldMkLst>
          <pc:docMk/>
          <pc:sldMk cId="610182328" sldId="2147478649"/>
        </pc:sldMkLst>
        <pc:spChg chg="mod">
          <ac:chgData name="Borja" userId="32daf780-252a-4cc8-9375-e1e40ac47417" providerId="ADAL" clId="{4582EFA0-33B6-4867-8301-D61AE31304AB}" dt="2023-09-19T00:43:48.195" v="1154" actId="20577"/>
          <ac:spMkLst>
            <pc:docMk/>
            <pc:sldMk cId="610182328" sldId="2147478649"/>
            <ac:spMk id="5" creationId="{88C7BA5E-FAB2-8512-51B3-F7EE4383C218}"/>
          </ac:spMkLst>
        </pc:spChg>
      </pc:sldChg>
      <pc:sldChg chg="delSp modSp mod">
        <pc:chgData name="Borja" userId="32daf780-252a-4cc8-9375-e1e40ac47417" providerId="ADAL" clId="{4582EFA0-33B6-4867-8301-D61AE31304AB}" dt="2023-09-19T00:48:51.707" v="1162" actId="207"/>
        <pc:sldMkLst>
          <pc:docMk/>
          <pc:sldMk cId="3501675971" sldId="2147478650"/>
        </pc:sldMkLst>
        <pc:spChg chg="mod">
          <ac:chgData name="Borja" userId="32daf780-252a-4cc8-9375-e1e40ac47417" providerId="ADAL" clId="{4582EFA0-33B6-4867-8301-D61AE31304AB}" dt="2023-09-19T00:48:51.707" v="1162" actId="207"/>
          <ac:spMkLst>
            <pc:docMk/>
            <pc:sldMk cId="3501675971" sldId="2147478650"/>
            <ac:spMk id="5" creationId="{88C7BA5E-FAB2-8512-51B3-F7EE4383C218}"/>
          </ac:spMkLst>
        </pc:spChg>
        <pc:picChg chg="del">
          <ac:chgData name="Borja" userId="32daf780-252a-4cc8-9375-e1e40ac47417" providerId="ADAL" clId="{4582EFA0-33B6-4867-8301-D61AE31304AB}" dt="2023-09-19T00:46:55.741" v="1158" actId="478"/>
          <ac:picMkLst>
            <pc:docMk/>
            <pc:sldMk cId="3501675971" sldId="2147478650"/>
            <ac:picMk id="10" creationId="{769F56A6-B6BF-A520-8EF2-F595FA31CBBF}"/>
          </ac:picMkLst>
        </pc:picChg>
      </pc:sldChg>
      <pc:sldChg chg="modSp mod">
        <pc:chgData name="Borja" userId="32daf780-252a-4cc8-9375-e1e40ac47417" providerId="ADAL" clId="{4582EFA0-33B6-4867-8301-D61AE31304AB}" dt="2023-09-19T00:49:44.121" v="1278" actId="20577"/>
        <pc:sldMkLst>
          <pc:docMk/>
          <pc:sldMk cId="3824647034" sldId="2147478654"/>
        </pc:sldMkLst>
        <pc:spChg chg="mod">
          <ac:chgData name="Borja" userId="32daf780-252a-4cc8-9375-e1e40ac47417" providerId="ADAL" clId="{4582EFA0-33B6-4867-8301-D61AE31304AB}" dt="2023-09-19T00:49:44.121" v="1278" actId="20577"/>
          <ac:spMkLst>
            <pc:docMk/>
            <pc:sldMk cId="3824647034" sldId="2147478654"/>
            <ac:spMk id="21" creationId="{B8A3274D-5F5E-CD04-EB7C-D6891D24250F}"/>
          </ac:spMkLst>
        </pc:spChg>
      </pc:sldChg>
      <pc:sldChg chg="del">
        <pc:chgData name="Borja" userId="32daf780-252a-4cc8-9375-e1e40ac47417" providerId="ADAL" clId="{4582EFA0-33B6-4867-8301-D61AE31304AB}" dt="2023-09-19T00:18:34.584" v="58" actId="47"/>
        <pc:sldMkLst>
          <pc:docMk/>
          <pc:sldMk cId="1837676769" sldId="2147478656"/>
        </pc:sldMkLst>
      </pc:sldChg>
      <pc:sldChg chg="del">
        <pc:chgData name="Borja" userId="32daf780-252a-4cc8-9375-e1e40ac47417" providerId="ADAL" clId="{4582EFA0-33B6-4867-8301-D61AE31304AB}" dt="2023-09-19T00:40:03.108" v="538" actId="2696"/>
        <pc:sldMkLst>
          <pc:docMk/>
          <pc:sldMk cId="3854685505" sldId="2147478657"/>
        </pc:sldMkLst>
      </pc:sldChg>
      <pc:sldChg chg="add del">
        <pc:chgData name="Borja" userId="32daf780-252a-4cc8-9375-e1e40ac47417" providerId="ADAL" clId="{4582EFA0-33B6-4867-8301-D61AE31304AB}" dt="2023-09-19T00:22:12.507" v="73"/>
        <pc:sldMkLst>
          <pc:docMk/>
          <pc:sldMk cId="171519368" sldId="2147478658"/>
        </pc:sldMkLst>
      </pc:sldChg>
      <pc:sldChg chg="delSp modSp add del mod">
        <pc:chgData name="Borja" userId="32daf780-252a-4cc8-9375-e1e40ac47417" providerId="ADAL" clId="{4582EFA0-33B6-4867-8301-D61AE31304AB}" dt="2023-09-19T00:21:13.401" v="70" actId="2696"/>
        <pc:sldMkLst>
          <pc:docMk/>
          <pc:sldMk cId="1098443621" sldId="2147478658"/>
        </pc:sldMkLst>
        <pc:spChg chg="del mod">
          <ac:chgData name="Borja" userId="32daf780-252a-4cc8-9375-e1e40ac47417" providerId="ADAL" clId="{4582EFA0-33B6-4867-8301-D61AE31304AB}" dt="2023-09-19T00:21:03.917" v="69" actId="478"/>
          <ac:spMkLst>
            <pc:docMk/>
            <pc:sldMk cId="1098443621" sldId="2147478658"/>
            <ac:spMk id="26" creationId="{63234DBA-FA0E-F11F-0203-F08CE65870CF}"/>
          </ac:spMkLst>
        </pc:spChg>
        <pc:picChg chg="del">
          <ac:chgData name="Borja" userId="32daf780-252a-4cc8-9375-e1e40ac47417" providerId="ADAL" clId="{4582EFA0-33B6-4867-8301-D61AE31304AB}" dt="2023-09-19T00:21:00.443" v="65" actId="478"/>
          <ac:picMkLst>
            <pc:docMk/>
            <pc:sldMk cId="1098443621" sldId="2147478658"/>
            <ac:picMk id="8" creationId="{993F8719-BFA3-1DD8-FACC-39DF74C7BDD7}"/>
          </ac:picMkLst>
        </pc:picChg>
        <pc:picChg chg="del">
          <ac:chgData name="Borja" userId="32daf780-252a-4cc8-9375-e1e40ac47417" providerId="ADAL" clId="{4582EFA0-33B6-4867-8301-D61AE31304AB}" dt="2023-09-19T00:21:00.443" v="65" actId="478"/>
          <ac:picMkLst>
            <pc:docMk/>
            <pc:sldMk cId="1098443621" sldId="2147478658"/>
            <ac:picMk id="9" creationId="{A4A6FB87-6277-795D-1ABB-DCE967783103}"/>
          </ac:picMkLst>
        </pc:picChg>
        <pc:picChg chg="del">
          <ac:chgData name="Borja" userId="32daf780-252a-4cc8-9375-e1e40ac47417" providerId="ADAL" clId="{4582EFA0-33B6-4867-8301-D61AE31304AB}" dt="2023-09-19T00:21:00.443" v="65" actId="478"/>
          <ac:picMkLst>
            <pc:docMk/>
            <pc:sldMk cId="1098443621" sldId="2147478658"/>
            <ac:picMk id="10" creationId="{C630529C-2AC3-E37E-BAFC-CA266159A844}"/>
          </ac:picMkLst>
        </pc:picChg>
        <pc:picChg chg="del">
          <ac:chgData name="Borja" userId="32daf780-252a-4cc8-9375-e1e40ac47417" providerId="ADAL" clId="{4582EFA0-33B6-4867-8301-D61AE31304AB}" dt="2023-09-19T00:21:00.443" v="65" actId="478"/>
          <ac:picMkLst>
            <pc:docMk/>
            <pc:sldMk cId="1098443621" sldId="2147478658"/>
            <ac:picMk id="11" creationId="{8871CCC0-E39A-46A4-BE02-F6DA8345BB7C}"/>
          </ac:picMkLst>
        </pc:picChg>
        <pc:picChg chg="del">
          <ac:chgData name="Borja" userId="32daf780-252a-4cc8-9375-e1e40ac47417" providerId="ADAL" clId="{4582EFA0-33B6-4867-8301-D61AE31304AB}" dt="2023-09-19T00:21:00.443" v="65" actId="478"/>
          <ac:picMkLst>
            <pc:docMk/>
            <pc:sldMk cId="1098443621" sldId="2147478658"/>
            <ac:picMk id="12" creationId="{440374EF-ECAE-A32A-DAF3-7677800F5A10}"/>
          </ac:picMkLst>
        </pc:picChg>
        <pc:picChg chg="del">
          <ac:chgData name="Borja" userId="32daf780-252a-4cc8-9375-e1e40ac47417" providerId="ADAL" clId="{4582EFA0-33B6-4867-8301-D61AE31304AB}" dt="2023-09-19T00:21:00.443" v="65" actId="478"/>
          <ac:picMkLst>
            <pc:docMk/>
            <pc:sldMk cId="1098443621" sldId="2147478658"/>
            <ac:picMk id="13" creationId="{D63BC2C0-85B8-2971-33BF-C085A6294685}"/>
          </ac:picMkLst>
        </pc:picChg>
        <pc:picChg chg="del">
          <ac:chgData name="Borja" userId="32daf780-252a-4cc8-9375-e1e40ac47417" providerId="ADAL" clId="{4582EFA0-33B6-4867-8301-D61AE31304AB}" dt="2023-09-19T00:21:00.443" v="65" actId="478"/>
          <ac:picMkLst>
            <pc:docMk/>
            <pc:sldMk cId="1098443621" sldId="2147478658"/>
            <ac:picMk id="14" creationId="{17C17F67-BCD0-9C93-BD90-1C4403FF1E5C}"/>
          </ac:picMkLst>
        </pc:picChg>
        <pc:picChg chg="del">
          <ac:chgData name="Borja" userId="32daf780-252a-4cc8-9375-e1e40ac47417" providerId="ADAL" clId="{4582EFA0-33B6-4867-8301-D61AE31304AB}" dt="2023-09-19T00:21:00.443" v="65" actId="478"/>
          <ac:picMkLst>
            <pc:docMk/>
            <pc:sldMk cId="1098443621" sldId="2147478658"/>
            <ac:picMk id="15" creationId="{1CD9AF57-895E-C3D4-0C5F-BEED224C33AE}"/>
          </ac:picMkLst>
        </pc:picChg>
        <pc:picChg chg="del">
          <ac:chgData name="Borja" userId="32daf780-252a-4cc8-9375-e1e40ac47417" providerId="ADAL" clId="{4582EFA0-33B6-4867-8301-D61AE31304AB}" dt="2023-09-19T00:21:00.443" v="65" actId="478"/>
          <ac:picMkLst>
            <pc:docMk/>
            <pc:sldMk cId="1098443621" sldId="2147478658"/>
            <ac:picMk id="16" creationId="{564A2787-5EE3-9CD7-7CB6-579CE0D07573}"/>
          </ac:picMkLst>
        </pc:picChg>
        <pc:picChg chg="del">
          <ac:chgData name="Borja" userId="32daf780-252a-4cc8-9375-e1e40ac47417" providerId="ADAL" clId="{4582EFA0-33B6-4867-8301-D61AE31304AB}" dt="2023-09-19T00:21:00.443" v="65" actId="478"/>
          <ac:picMkLst>
            <pc:docMk/>
            <pc:sldMk cId="1098443621" sldId="2147478658"/>
            <ac:picMk id="23" creationId="{B98DEEF1-C55D-5530-DEAA-EAB112EF1EA7}"/>
          </ac:picMkLst>
        </pc:picChg>
        <pc:picChg chg="del">
          <ac:chgData name="Borja" userId="32daf780-252a-4cc8-9375-e1e40ac47417" providerId="ADAL" clId="{4582EFA0-33B6-4867-8301-D61AE31304AB}" dt="2023-09-19T00:21:00.443" v="65" actId="478"/>
          <ac:picMkLst>
            <pc:docMk/>
            <pc:sldMk cId="1098443621" sldId="2147478658"/>
            <ac:picMk id="24" creationId="{EABEAF30-2230-CCBC-667C-C55C243A5DC3}"/>
          </ac:picMkLst>
        </pc:picChg>
        <pc:picChg chg="del">
          <ac:chgData name="Borja" userId="32daf780-252a-4cc8-9375-e1e40ac47417" providerId="ADAL" clId="{4582EFA0-33B6-4867-8301-D61AE31304AB}" dt="2023-09-19T00:21:02.182" v="67" actId="478"/>
          <ac:picMkLst>
            <pc:docMk/>
            <pc:sldMk cId="1098443621" sldId="2147478658"/>
            <ac:picMk id="25" creationId="{64F22DE0-5092-DE4D-D051-427EB8E53620}"/>
          </ac:picMkLst>
        </pc:picChg>
        <pc:picChg chg="del">
          <ac:chgData name="Borja" userId="32daf780-252a-4cc8-9375-e1e40ac47417" providerId="ADAL" clId="{4582EFA0-33B6-4867-8301-D61AE31304AB}" dt="2023-09-19T00:21:00.443" v="65" actId="478"/>
          <ac:picMkLst>
            <pc:docMk/>
            <pc:sldMk cId="1098443621" sldId="2147478658"/>
            <ac:picMk id="27" creationId="{2F59BE18-6CF7-5B34-C76D-34208E52802A}"/>
          </ac:picMkLst>
        </pc:picChg>
        <pc:picChg chg="del">
          <ac:chgData name="Borja" userId="32daf780-252a-4cc8-9375-e1e40ac47417" providerId="ADAL" clId="{4582EFA0-33B6-4867-8301-D61AE31304AB}" dt="2023-09-19T00:21:00.443" v="65" actId="478"/>
          <ac:picMkLst>
            <pc:docMk/>
            <pc:sldMk cId="1098443621" sldId="2147478658"/>
            <ac:picMk id="28" creationId="{F31E08A3-72AC-8DA3-48A3-C41C0CAD0ED3}"/>
          </ac:picMkLst>
        </pc:picChg>
      </pc:sldChg>
      <pc:sldChg chg="addSp delSp modSp add mod">
        <pc:chgData name="Borja" userId="32daf780-252a-4cc8-9375-e1e40ac47417" providerId="ADAL" clId="{4582EFA0-33B6-4867-8301-D61AE31304AB}" dt="2023-09-19T00:39:01.385" v="536" actId="1076"/>
        <pc:sldMkLst>
          <pc:docMk/>
          <pc:sldMk cId="2355022580" sldId="2147478658"/>
        </pc:sldMkLst>
        <pc:spChg chg="mod">
          <ac:chgData name="Borja" userId="32daf780-252a-4cc8-9375-e1e40ac47417" providerId="ADAL" clId="{4582EFA0-33B6-4867-8301-D61AE31304AB}" dt="2023-09-19T00:24:13.687" v="116" actId="20577"/>
          <ac:spMkLst>
            <pc:docMk/>
            <pc:sldMk cId="2355022580" sldId="2147478658"/>
            <ac:spMk id="3" creationId="{695A597B-F884-646B-046A-8E9826E7E850}"/>
          </ac:spMkLst>
        </pc:spChg>
        <pc:spChg chg="add del">
          <ac:chgData name="Borja" userId="32daf780-252a-4cc8-9375-e1e40ac47417" providerId="ADAL" clId="{4582EFA0-33B6-4867-8301-D61AE31304AB}" dt="2023-09-19T00:23:00.492" v="83" actId="22"/>
          <ac:spMkLst>
            <pc:docMk/>
            <pc:sldMk cId="2355022580" sldId="2147478658"/>
            <ac:spMk id="6" creationId="{A6F68581-E0C3-6E1F-F3A2-29470E3CB805}"/>
          </ac:spMkLst>
        </pc:spChg>
        <pc:spChg chg="add del">
          <ac:chgData name="Borja" userId="32daf780-252a-4cc8-9375-e1e40ac47417" providerId="ADAL" clId="{4582EFA0-33B6-4867-8301-D61AE31304AB}" dt="2023-09-19T00:23:02.542" v="85" actId="22"/>
          <ac:spMkLst>
            <pc:docMk/>
            <pc:sldMk cId="2355022580" sldId="2147478658"/>
            <ac:spMk id="17" creationId="{A881CF5F-6B7C-8AEB-58AE-E86B369B1807}"/>
          </ac:spMkLst>
        </pc:spChg>
        <pc:spChg chg="add mod">
          <ac:chgData name="Borja" userId="32daf780-252a-4cc8-9375-e1e40ac47417" providerId="ADAL" clId="{4582EFA0-33B6-4867-8301-D61AE31304AB}" dt="2023-09-19T00:25:26.622" v="163" actId="1076"/>
          <ac:spMkLst>
            <pc:docMk/>
            <pc:sldMk cId="2355022580" sldId="2147478658"/>
            <ac:spMk id="19" creationId="{BDDF1324-A90D-C2BE-C1A8-529AA9AEF141}"/>
          </ac:spMkLst>
        </pc:spChg>
        <pc:spChg chg="add mod">
          <ac:chgData name="Borja" userId="32daf780-252a-4cc8-9375-e1e40ac47417" providerId="ADAL" clId="{4582EFA0-33B6-4867-8301-D61AE31304AB}" dt="2023-09-19T00:38:54.359" v="534" actId="1076"/>
          <ac:spMkLst>
            <pc:docMk/>
            <pc:sldMk cId="2355022580" sldId="2147478658"/>
            <ac:spMk id="20" creationId="{AF9D067B-F1E9-A5CE-18BC-C0780804D43A}"/>
          </ac:spMkLst>
        </pc:spChg>
        <pc:spChg chg="del">
          <ac:chgData name="Borja" userId="32daf780-252a-4cc8-9375-e1e40ac47417" providerId="ADAL" clId="{4582EFA0-33B6-4867-8301-D61AE31304AB}" dt="2023-09-19T00:22:51.602" v="80" actId="478"/>
          <ac:spMkLst>
            <pc:docMk/>
            <pc:sldMk cId="2355022580" sldId="2147478658"/>
            <ac:spMk id="26" creationId="{63234DBA-FA0E-F11F-0203-F08CE65870CF}"/>
          </ac:spMkLst>
        </pc:spChg>
        <pc:spChg chg="add mod">
          <ac:chgData name="Borja" userId="32daf780-252a-4cc8-9375-e1e40ac47417" providerId="ADAL" clId="{4582EFA0-33B6-4867-8301-D61AE31304AB}" dt="2023-09-19T00:26:09.097" v="168" actId="1076"/>
          <ac:spMkLst>
            <pc:docMk/>
            <pc:sldMk cId="2355022580" sldId="2147478658"/>
            <ac:spMk id="29" creationId="{333CA2C8-43B0-C249-7967-66895468A02D}"/>
          </ac:spMkLst>
        </pc:spChg>
        <pc:spChg chg="add mod">
          <ac:chgData name="Borja" userId="32daf780-252a-4cc8-9375-e1e40ac47417" providerId="ADAL" clId="{4582EFA0-33B6-4867-8301-D61AE31304AB}" dt="2023-09-19T00:28:39.147" v="250" actId="20577"/>
          <ac:spMkLst>
            <pc:docMk/>
            <pc:sldMk cId="2355022580" sldId="2147478658"/>
            <ac:spMk id="31" creationId="{09710EDF-A930-7E11-CD97-9BA0AED7032F}"/>
          </ac:spMkLst>
        </pc:spChg>
        <pc:spChg chg="add mod">
          <ac:chgData name="Borja" userId="32daf780-252a-4cc8-9375-e1e40ac47417" providerId="ADAL" clId="{4582EFA0-33B6-4867-8301-D61AE31304AB}" dt="2023-09-19T00:38:56.452" v="535" actId="1076"/>
          <ac:spMkLst>
            <pc:docMk/>
            <pc:sldMk cId="2355022580" sldId="2147478658"/>
            <ac:spMk id="32" creationId="{581AF0A4-86C8-1328-45C8-0EB4AE9DAA85}"/>
          </ac:spMkLst>
        </pc:spChg>
        <pc:spChg chg="add mod">
          <ac:chgData name="Borja" userId="32daf780-252a-4cc8-9375-e1e40ac47417" providerId="ADAL" clId="{4582EFA0-33B6-4867-8301-D61AE31304AB}" dt="2023-09-19T00:36:17.739" v="384" actId="1076"/>
          <ac:spMkLst>
            <pc:docMk/>
            <pc:sldMk cId="2355022580" sldId="2147478658"/>
            <ac:spMk id="35" creationId="{C38C4724-0D67-9209-0032-5ABB8D3DB1C0}"/>
          </ac:spMkLst>
        </pc:spChg>
        <pc:spChg chg="add del">
          <ac:chgData name="Borja" userId="32daf780-252a-4cc8-9375-e1e40ac47417" providerId="ADAL" clId="{4582EFA0-33B6-4867-8301-D61AE31304AB}" dt="2023-09-19T00:31:40.157" v="310" actId="478"/>
          <ac:spMkLst>
            <pc:docMk/>
            <pc:sldMk cId="2355022580" sldId="2147478658"/>
            <ac:spMk id="39" creationId="{3F9865F2-DB4B-B29B-5E08-2EA2B2F223D9}"/>
          </ac:spMkLst>
        </pc:spChg>
        <pc:spChg chg="add mod">
          <ac:chgData name="Borja" userId="32daf780-252a-4cc8-9375-e1e40ac47417" providerId="ADAL" clId="{4582EFA0-33B6-4867-8301-D61AE31304AB}" dt="2023-09-19T00:31:57.055" v="321" actId="1076"/>
          <ac:spMkLst>
            <pc:docMk/>
            <pc:sldMk cId="2355022580" sldId="2147478658"/>
            <ac:spMk id="40" creationId="{032790E4-CDF0-56F2-D4FD-031BE0AA9ADC}"/>
          </ac:spMkLst>
        </pc:spChg>
        <pc:spChg chg="add del mod">
          <ac:chgData name="Borja" userId="32daf780-252a-4cc8-9375-e1e40ac47417" providerId="ADAL" clId="{4582EFA0-33B6-4867-8301-D61AE31304AB}" dt="2023-09-19T00:36:11.737" v="383" actId="478"/>
          <ac:spMkLst>
            <pc:docMk/>
            <pc:sldMk cId="2355022580" sldId="2147478658"/>
            <ac:spMk id="41" creationId="{4BA8EFF7-1582-FD93-76BB-478A36806E68}"/>
          </ac:spMkLst>
        </pc:spChg>
        <pc:spChg chg="add del">
          <ac:chgData name="Borja" userId="32daf780-252a-4cc8-9375-e1e40ac47417" providerId="ADAL" clId="{4582EFA0-33B6-4867-8301-D61AE31304AB}" dt="2023-09-19T00:34:08.867" v="356" actId="22"/>
          <ac:spMkLst>
            <pc:docMk/>
            <pc:sldMk cId="2355022580" sldId="2147478658"/>
            <ac:spMk id="43" creationId="{696D917D-232E-191C-A9B3-5358E6A01BE7}"/>
          </ac:spMkLst>
        </pc:spChg>
        <pc:spChg chg="add mod">
          <ac:chgData name="Borja" userId="32daf780-252a-4cc8-9375-e1e40ac47417" providerId="ADAL" clId="{4582EFA0-33B6-4867-8301-D61AE31304AB}" dt="2023-09-19T00:34:51.967" v="360" actId="1076"/>
          <ac:spMkLst>
            <pc:docMk/>
            <pc:sldMk cId="2355022580" sldId="2147478658"/>
            <ac:spMk id="44" creationId="{C968371B-B817-086E-2047-77440662497E}"/>
          </ac:spMkLst>
        </pc:spChg>
        <pc:spChg chg="add mod">
          <ac:chgData name="Borja" userId="32daf780-252a-4cc8-9375-e1e40ac47417" providerId="ADAL" clId="{4582EFA0-33B6-4867-8301-D61AE31304AB}" dt="2023-09-19T00:38:39.190" v="532" actId="207"/>
          <ac:spMkLst>
            <pc:docMk/>
            <pc:sldMk cId="2355022580" sldId="2147478658"/>
            <ac:spMk id="51" creationId="{7F8922E1-A435-C5C3-BAE3-73F1B93BEF51}"/>
          </ac:spMkLst>
        </pc:spChg>
        <pc:spChg chg="add mod">
          <ac:chgData name="Borja" userId="32daf780-252a-4cc8-9375-e1e40ac47417" providerId="ADAL" clId="{4582EFA0-33B6-4867-8301-D61AE31304AB}" dt="2023-09-19T00:37:57.034" v="451" actId="20577"/>
          <ac:spMkLst>
            <pc:docMk/>
            <pc:sldMk cId="2355022580" sldId="2147478658"/>
            <ac:spMk id="52" creationId="{BA62402D-08F5-C6FB-60B6-00B93F59597E}"/>
          </ac:spMkLst>
        </pc:spChg>
        <pc:spChg chg="add mod">
          <ac:chgData name="Borja" userId="32daf780-252a-4cc8-9375-e1e40ac47417" providerId="ADAL" clId="{4582EFA0-33B6-4867-8301-D61AE31304AB}" dt="2023-09-19T00:38:45.996" v="533" actId="207"/>
          <ac:spMkLst>
            <pc:docMk/>
            <pc:sldMk cId="2355022580" sldId="2147478658"/>
            <ac:spMk id="53" creationId="{F8F8FD90-DE5E-7296-326F-6231952B3A97}"/>
          </ac:spMkLst>
        </pc:spChg>
        <pc:picChg chg="add mod">
          <ac:chgData name="Borja" userId="32daf780-252a-4cc8-9375-e1e40ac47417" providerId="ADAL" clId="{4582EFA0-33B6-4867-8301-D61AE31304AB}" dt="2023-09-19T00:35:55.045" v="381" actId="1076"/>
          <ac:picMkLst>
            <pc:docMk/>
            <pc:sldMk cId="2355022580" sldId="2147478658"/>
            <ac:picMk id="4" creationId="{6DF4E51C-19CA-7F5A-68E2-926C96191EAB}"/>
          </ac:picMkLst>
        </pc:picChg>
        <pc:picChg chg="del">
          <ac:chgData name="Borja" userId="32daf780-252a-4cc8-9375-e1e40ac47417" providerId="ADAL" clId="{4582EFA0-33B6-4867-8301-D61AE31304AB}" dt="2023-09-19T00:22:19.866" v="75" actId="478"/>
          <ac:picMkLst>
            <pc:docMk/>
            <pc:sldMk cId="2355022580" sldId="2147478658"/>
            <ac:picMk id="8" creationId="{993F8719-BFA3-1DD8-FACC-39DF74C7BDD7}"/>
          </ac:picMkLst>
        </pc:picChg>
        <pc:picChg chg="del">
          <ac:chgData name="Borja" userId="32daf780-252a-4cc8-9375-e1e40ac47417" providerId="ADAL" clId="{4582EFA0-33B6-4867-8301-D61AE31304AB}" dt="2023-09-19T00:22:19.866" v="75" actId="478"/>
          <ac:picMkLst>
            <pc:docMk/>
            <pc:sldMk cId="2355022580" sldId="2147478658"/>
            <ac:picMk id="9" creationId="{A4A6FB87-6277-795D-1ABB-DCE967783103}"/>
          </ac:picMkLst>
        </pc:picChg>
        <pc:picChg chg="del">
          <ac:chgData name="Borja" userId="32daf780-252a-4cc8-9375-e1e40ac47417" providerId="ADAL" clId="{4582EFA0-33B6-4867-8301-D61AE31304AB}" dt="2023-09-19T00:22:19.866" v="75" actId="478"/>
          <ac:picMkLst>
            <pc:docMk/>
            <pc:sldMk cId="2355022580" sldId="2147478658"/>
            <ac:picMk id="10" creationId="{C630529C-2AC3-E37E-BAFC-CA266159A844}"/>
          </ac:picMkLst>
        </pc:picChg>
        <pc:picChg chg="del">
          <ac:chgData name="Borja" userId="32daf780-252a-4cc8-9375-e1e40ac47417" providerId="ADAL" clId="{4582EFA0-33B6-4867-8301-D61AE31304AB}" dt="2023-09-19T00:22:19.866" v="75" actId="478"/>
          <ac:picMkLst>
            <pc:docMk/>
            <pc:sldMk cId="2355022580" sldId="2147478658"/>
            <ac:picMk id="11" creationId="{8871CCC0-E39A-46A4-BE02-F6DA8345BB7C}"/>
          </ac:picMkLst>
        </pc:picChg>
        <pc:picChg chg="del">
          <ac:chgData name="Borja" userId="32daf780-252a-4cc8-9375-e1e40ac47417" providerId="ADAL" clId="{4582EFA0-33B6-4867-8301-D61AE31304AB}" dt="2023-09-19T00:22:19.866" v="75" actId="478"/>
          <ac:picMkLst>
            <pc:docMk/>
            <pc:sldMk cId="2355022580" sldId="2147478658"/>
            <ac:picMk id="12" creationId="{440374EF-ECAE-A32A-DAF3-7677800F5A10}"/>
          </ac:picMkLst>
        </pc:picChg>
        <pc:picChg chg="del">
          <ac:chgData name="Borja" userId="32daf780-252a-4cc8-9375-e1e40ac47417" providerId="ADAL" clId="{4582EFA0-33B6-4867-8301-D61AE31304AB}" dt="2023-09-19T00:22:19.866" v="75" actId="478"/>
          <ac:picMkLst>
            <pc:docMk/>
            <pc:sldMk cId="2355022580" sldId="2147478658"/>
            <ac:picMk id="13" creationId="{D63BC2C0-85B8-2971-33BF-C085A6294685}"/>
          </ac:picMkLst>
        </pc:picChg>
        <pc:picChg chg="del">
          <ac:chgData name="Borja" userId="32daf780-252a-4cc8-9375-e1e40ac47417" providerId="ADAL" clId="{4582EFA0-33B6-4867-8301-D61AE31304AB}" dt="2023-09-19T00:22:19.866" v="75" actId="478"/>
          <ac:picMkLst>
            <pc:docMk/>
            <pc:sldMk cId="2355022580" sldId="2147478658"/>
            <ac:picMk id="14" creationId="{17C17F67-BCD0-9C93-BD90-1C4403FF1E5C}"/>
          </ac:picMkLst>
        </pc:picChg>
        <pc:picChg chg="del">
          <ac:chgData name="Borja" userId="32daf780-252a-4cc8-9375-e1e40ac47417" providerId="ADAL" clId="{4582EFA0-33B6-4867-8301-D61AE31304AB}" dt="2023-09-19T00:22:19.866" v="75" actId="478"/>
          <ac:picMkLst>
            <pc:docMk/>
            <pc:sldMk cId="2355022580" sldId="2147478658"/>
            <ac:picMk id="15" creationId="{1CD9AF57-895E-C3D4-0C5F-BEED224C33AE}"/>
          </ac:picMkLst>
        </pc:picChg>
        <pc:picChg chg="del">
          <ac:chgData name="Borja" userId="32daf780-252a-4cc8-9375-e1e40ac47417" providerId="ADAL" clId="{4582EFA0-33B6-4867-8301-D61AE31304AB}" dt="2023-09-19T00:22:19.866" v="75" actId="478"/>
          <ac:picMkLst>
            <pc:docMk/>
            <pc:sldMk cId="2355022580" sldId="2147478658"/>
            <ac:picMk id="16" creationId="{564A2787-5EE3-9CD7-7CB6-579CE0D07573}"/>
          </ac:picMkLst>
        </pc:picChg>
        <pc:picChg chg="add mod">
          <ac:chgData name="Borja" userId="32daf780-252a-4cc8-9375-e1e40ac47417" providerId="ADAL" clId="{4582EFA0-33B6-4867-8301-D61AE31304AB}" dt="2023-09-19T00:25:24.550" v="162" actId="1076"/>
          <ac:picMkLst>
            <pc:docMk/>
            <pc:sldMk cId="2355022580" sldId="2147478658"/>
            <ac:picMk id="22" creationId="{C5CD7066-412D-D03A-234C-2CBF579DF068}"/>
          </ac:picMkLst>
        </pc:picChg>
        <pc:picChg chg="del">
          <ac:chgData name="Borja" userId="32daf780-252a-4cc8-9375-e1e40ac47417" providerId="ADAL" clId="{4582EFA0-33B6-4867-8301-D61AE31304AB}" dt="2023-09-19T00:22:19.866" v="75" actId="478"/>
          <ac:picMkLst>
            <pc:docMk/>
            <pc:sldMk cId="2355022580" sldId="2147478658"/>
            <ac:picMk id="23" creationId="{B98DEEF1-C55D-5530-DEAA-EAB112EF1EA7}"/>
          </ac:picMkLst>
        </pc:picChg>
        <pc:picChg chg="del">
          <ac:chgData name="Borja" userId="32daf780-252a-4cc8-9375-e1e40ac47417" providerId="ADAL" clId="{4582EFA0-33B6-4867-8301-D61AE31304AB}" dt="2023-09-19T00:22:19.866" v="75" actId="478"/>
          <ac:picMkLst>
            <pc:docMk/>
            <pc:sldMk cId="2355022580" sldId="2147478658"/>
            <ac:picMk id="24" creationId="{EABEAF30-2230-CCBC-667C-C55C243A5DC3}"/>
          </ac:picMkLst>
        </pc:picChg>
        <pc:picChg chg="del">
          <ac:chgData name="Borja" userId="32daf780-252a-4cc8-9375-e1e40ac47417" providerId="ADAL" clId="{4582EFA0-33B6-4867-8301-D61AE31304AB}" dt="2023-09-19T00:22:50.514" v="79" actId="478"/>
          <ac:picMkLst>
            <pc:docMk/>
            <pc:sldMk cId="2355022580" sldId="2147478658"/>
            <ac:picMk id="25" creationId="{64F22DE0-5092-DE4D-D051-427EB8E53620}"/>
          </ac:picMkLst>
        </pc:picChg>
        <pc:picChg chg="del">
          <ac:chgData name="Borja" userId="32daf780-252a-4cc8-9375-e1e40ac47417" providerId="ADAL" clId="{4582EFA0-33B6-4867-8301-D61AE31304AB}" dt="2023-09-19T00:22:19.866" v="75" actId="478"/>
          <ac:picMkLst>
            <pc:docMk/>
            <pc:sldMk cId="2355022580" sldId="2147478658"/>
            <ac:picMk id="27" creationId="{2F59BE18-6CF7-5B34-C76D-34208E52802A}"/>
          </ac:picMkLst>
        </pc:picChg>
        <pc:picChg chg="del">
          <ac:chgData name="Borja" userId="32daf780-252a-4cc8-9375-e1e40ac47417" providerId="ADAL" clId="{4582EFA0-33B6-4867-8301-D61AE31304AB}" dt="2023-09-19T00:22:19.866" v="75" actId="478"/>
          <ac:picMkLst>
            <pc:docMk/>
            <pc:sldMk cId="2355022580" sldId="2147478658"/>
            <ac:picMk id="28" creationId="{F31E08A3-72AC-8DA3-48A3-C41C0CAD0ED3}"/>
          </ac:picMkLst>
        </pc:picChg>
        <pc:picChg chg="add mod">
          <ac:chgData name="Borja" userId="32daf780-252a-4cc8-9375-e1e40ac47417" providerId="ADAL" clId="{4582EFA0-33B6-4867-8301-D61AE31304AB}" dt="2023-09-19T00:39:01.385" v="536" actId="1076"/>
          <ac:picMkLst>
            <pc:docMk/>
            <pc:sldMk cId="2355022580" sldId="2147478658"/>
            <ac:picMk id="34" creationId="{9E46A802-755A-0DE8-6201-142C1A5F06B4}"/>
          </ac:picMkLst>
        </pc:picChg>
        <pc:picChg chg="add mod">
          <ac:chgData name="Borja" userId="32daf780-252a-4cc8-9375-e1e40ac47417" providerId="ADAL" clId="{4582EFA0-33B6-4867-8301-D61AE31304AB}" dt="2023-09-19T00:36:17.739" v="384" actId="1076"/>
          <ac:picMkLst>
            <pc:docMk/>
            <pc:sldMk cId="2355022580" sldId="2147478658"/>
            <ac:picMk id="37" creationId="{A02CB81A-DD68-E17C-AFBE-D89ABB4D1CBD}"/>
          </ac:picMkLst>
        </pc:picChg>
        <pc:picChg chg="add mod">
          <ac:chgData name="Borja" userId="32daf780-252a-4cc8-9375-e1e40ac47417" providerId="ADAL" clId="{4582EFA0-33B6-4867-8301-D61AE31304AB}" dt="2023-09-19T00:34:59.154" v="364" actId="1076"/>
          <ac:picMkLst>
            <pc:docMk/>
            <pc:sldMk cId="2355022580" sldId="2147478658"/>
            <ac:picMk id="46" creationId="{7774923F-DB22-911D-D2E2-5BCBBA7AE464}"/>
          </ac:picMkLst>
        </pc:picChg>
        <pc:picChg chg="add del mod">
          <ac:chgData name="Borja" userId="32daf780-252a-4cc8-9375-e1e40ac47417" providerId="ADAL" clId="{4582EFA0-33B6-4867-8301-D61AE31304AB}" dt="2023-09-19T00:36:10.599" v="382" actId="478"/>
          <ac:picMkLst>
            <pc:docMk/>
            <pc:sldMk cId="2355022580" sldId="2147478658"/>
            <ac:picMk id="48" creationId="{7185D3EC-1521-A0F6-B908-C0AF0F86CEBF}"/>
          </ac:picMkLst>
        </pc:picChg>
        <pc:picChg chg="add mod">
          <ac:chgData name="Borja" userId="32daf780-252a-4cc8-9375-e1e40ac47417" providerId="ADAL" clId="{4582EFA0-33B6-4867-8301-D61AE31304AB}" dt="2023-09-19T00:36:38.877" v="389" actId="1076"/>
          <ac:picMkLst>
            <pc:docMk/>
            <pc:sldMk cId="2355022580" sldId="2147478658"/>
            <ac:picMk id="50" creationId="{6CF8D64D-DB80-C841-B709-7B7AEE4E6A51}"/>
          </ac:picMkLst>
        </pc:picChg>
      </pc:sldChg>
      <pc:sldChg chg="add">
        <pc:chgData name="Borja" userId="32daf780-252a-4cc8-9375-e1e40ac47417" providerId="ADAL" clId="{4582EFA0-33B6-4867-8301-D61AE31304AB}" dt="2023-09-19T00:40:06.827" v="539"/>
        <pc:sldMkLst>
          <pc:docMk/>
          <pc:sldMk cId="0" sldId="2147478659"/>
        </pc:sldMkLst>
      </pc:sldChg>
      <pc:sldChg chg="add del">
        <pc:chgData name="Borja" userId="32daf780-252a-4cc8-9375-e1e40ac47417" providerId="ADAL" clId="{4582EFA0-33B6-4867-8301-D61AE31304AB}" dt="2023-09-19T00:41:18.621" v="642"/>
        <pc:sldMkLst>
          <pc:docMk/>
          <pc:sldMk cId="3444958743" sldId="2147478660"/>
        </pc:sldMkLst>
      </pc:sldChg>
      <pc:sldChg chg="add del">
        <pc:chgData name="Borja" userId="32daf780-252a-4cc8-9375-e1e40ac47417" providerId="ADAL" clId="{4582EFA0-33B6-4867-8301-D61AE31304AB}" dt="2023-09-19T00:41:18.621" v="642"/>
        <pc:sldMkLst>
          <pc:docMk/>
          <pc:sldMk cId="3945987251" sldId="2147478661"/>
        </pc:sldMkLst>
      </pc:sldChg>
      <pc:sldChg chg="add del">
        <pc:chgData name="Borja" userId="32daf780-252a-4cc8-9375-e1e40ac47417" providerId="ADAL" clId="{4582EFA0-33B6-4867-8301-D61AE31304AB}" dt="2023-09-19T00:41:18.621" v="642"/>
        <pc:sldMkLst>
          <pc:docMk/>
          <pc:sldMk cId="4002201531" sldId="2147478662"/>
        </pc:sldMkLst>
      </pc:sldChg>
      <pc:sldChg chg="add del">
        <pc:chgData name="Borja" userId="32daf780-252a-4cc8-9375-e1e40ac47417" providerId="ADAL" clId="{4582EFA0-33B6-4867-8301-D61AE31304AB}" dt="2023-09-19T00:41:18.621" v="642"/>
        <pc:sldMkLst>
          <pc:docMk/>
          <pc:sldMk cId="2645491232" sldId="2147478663"/>
        </pc:sldMkLst>
      </pc:sldChg>
      <pc:sldChg chg="add del">
        <pc:chgData name="Borja" userId="32daf780-252a-4cc8-9375-e1e40ac47417" providerId="ADAL" clId="{4582EFA0-33B6-4867-8301-D61AE31304AB}" dt="2023-09-19T00:41:18.621" v="642"/>
        <pc:sldMkLst>
          <pc:docMk/>
          <pc:sldMk cId="3408766807" sldId="2147478664"/>
        </pc:sldMkLst>
      </pc:sldChg>
      <pc:sldChg chg="add del">
        <pc:chgData name="Borja" userId="32daf780-252a-4cc8-9375-e1e40ac47417" providerId="ADAL" clId="{4582EFA0-33B6-4867-8301-D61AE31304AB}" dt="2023-09-19T00:41:18.621" v="642"/>
        <pc:sldMkLst>
          <pc:docMk/>
          <pc:sldMk cId="3593353048" sldId="2147478665"/>
        </pc:sldMkLst>
      </pc:sldChg>
      <pc:sldChg chg="add del">
        <pc:chgData name="Borja" userId="32daf780-252a-4cc8-9375-e1e40ac47417" providerId="ADAL" clId="{4582EFA0-33B6-4867-8301-D61AE31304AB}" dt="2023-09-19T00:41:18.621" v="642"/>
        <pc:sldMkLst>
          <pc:docMk/>
          <pc:sldMk cId="3788707169" sldId="2147478666"/>
        </pc:sldMkLst>
      </pc:sldChg>
      <pc:sldChg chg="add del">
        <pc:chgData name="Borja" userId="32daf780-252a-4cc8-9375-e1e40ac47417" providerId="ADAL" clId="{4582EFA0-33B6-4867-8301-D61AE31304AB}" dt="2023-09-19T00:41:18.621" v="642"/>
        <pc:sldMkLst>
          <pc:docMk/>
          <pc:sldMk cId="1555316469" sldId="2147478667"/>
        </pc:sldMkLst>
      </pc:sldChg>
      <pc:sldChg chg="add del">
        <pc:chgData name="Borja" userId="32daf780-252a-4cc8-9375-e1e40ac47417" providerId="ADAL" clId="{4582EFA0-33B6-4867-8301-D61AE31304AB}" dt="2023-09-19T00:41:18.621" v="642"/>
        <pc:sldMkLst>
          <pc:docMk/>
          <pc:sldMk cId="1908836206" sldId="2147478668"/>
        </pc:sldMkLst>
      </pc:sldChg>
      <pc:sldChg chg="add del">
        <pc:chgData name="Borja" userId="32daf780-252a-4cc8-9375-e1e40ac47417" providerId="ADAL" clId="{4582EFA0-33B6-4867-8301-D61AE31304AB}" dt="2023-09-19T00:41:18.621" v="642"/>
        <pc:sldMkLst>
          <pc:docMk/>
          <pc:sldMk cId="110287361" sldId="2147478669"/>
        </pc:sldMkLst>
      </pc:sldChg>
      <pc:sldChg chg="add del">
        <pc:chgData name="Borja" userId="32daf780-252a-4cc8-9375-e1e40ac47417" providerId="ADAL" clId="{4582EFA0-33B6-4867-8301-D61AE31304AB}" dt="2023-09-19T00:41:18.621" v="642"/>
        <pc:sldMkLst>
          <pc:docMk/>
          <pc:sldMk cId="0" sldId="2147478670"/>
        </pc:sldMkLst>
      </pc:sldChg>
      <pc:sldMasterChg chg="delSldLayout">
        <pc:chgData name="Borja" userId="32daf780-252a-4cc8-9375-e1e40ac47417" providerId="ADAL" clId="{4582EFA0-33B6-4867-8301-D61AE31304AB}" dt="2023-09-19T00:40:03.108" v="538" actId="2696"/>
        <pc:sldMasterMkLst>
          <pc:docMk/>
          <pc:sldMasterMk cId="355142989" sldId="2147487103"/>
        </pc:sldMasterMkLst>
        <pc:sldLayoutChg chg="del">
          <pc:chgData name="Borja" userId="32daf780-252a-4cc8-9375-e1e40ac47417" providerId="ADAL" clId="{4582EFA0-33B6-4867-8301-D61AE31304AB}" dt="2023-09-19T00:39:55.358" v="537" actId="2696"/>
          <pc:sldLayoutMkLst>
            <pc:docMk/>
            <pc:sldMasterMk cId="355142989" sldId="2147487103"/>
            <pc:sldLayoutMk cId="3789171791" sldId="2147487116"/>
          </pc:sldLayoutMkLst>
        </pc:sldLayoutChg>
        <pc:sldLayoutChg chg="del">
          <pc:chgData name="Borja" userId="32daf780-252a-4cc8-9375-e1e40ac47417" providerId="ADAL" clId="{4582EFA0-33B6-4867-8301-D61AE31304AB}" dt="2023-09-19T00:40:03.108" v="538" actId="2696"/>
          <pc:sldLayoutMkLst>
            <pc:docMk/>
            <pc:sldMasterMk cId="355142989" sldId="2147487103"/>
            <pc:sldLayoutMk cId="556982859" sldId="2147487117"/>
          </pc:sldLayoutMkLst>
        </pc:sldLayoutChg>
        <pc:sldLayoutChg chg="del">
          <pc:chgData name="Borja" userId="32daf780-252a-4cc8-9375-e1e40ac47417" providerId="ADAL" clId="{4582EFA0-33B6-4867-8301-D61AE31304AB}" dt="2023-09-19T00:39:55.358" v="537" actId="2696"/>
          <pc:sldLayoutMkLst>
            <pc:docMk/>
            <pc:sldMasterMk cId="355142989" sldId="2147487103"/>
            <pc:sldLayoutMk cId="4084268166" sldId="2147487118"/>
          </pc:sldLayoutMkLst>
        </pc:sldLayoutChg>
      </pc:sldMasterChg>
    </pc:docChg>
  </pc:docChgLst>
  <pc:docChgLst>
    <pc:chgData name="Borja" userId="32daf780-252a-4cc8-9375-e1e40ac47417" providerId="ADAL" clId="{98B27088-D4BB-4F20-BEAE-4E426E309314}"/>
    <pc:docChg chg="undo redo custSel addSld delSld modSld sldOrd">
      <pc:chgData name="Borja" userId="32daf780-252a-4cc8-9375-e1e40ac47417" providerId="ADAL" clId="{98B27088-D4BB-4F20-BEAE-4E426E309314}" dt="2023-09-12T18:34:27.919" v="5197" actId="20577"/>
      <pc:docMkLst>
        <pc:docMk/>
      </pc:docMkLst>
      <pc:sldChg chg="addSp delSp modSp mod modNotesTx">
        <pc:chgData name="Borja" userId="32daf780-252a-4cc8-9375-e1e40ac47417" providerId="ADAL" clId="{98B27088-D4BB-4F20-BEAE-4E426E309314}" dt="2023-09-12T18:25:24.619" v="4957" actId="313"/>
        <pc:sldMkLst>
          <pc:docMk/>
          <pc:sldMk cId="574419954" sldId="256"/>
        </pc:sldMkLst>
        <pc:spChg chg="add del mod">
          <ac:chgData name="Borja" userId="32daf780-252a-4cc8-9375-e1e40ac47417" providerId="ADAL" clId="{98B27088-D4BB-4F20-BEAE-4E426E309314}" dt="2023-09-12T14:38:00.104" v="4156"/>
          <ac:spMkLst>
            <pc:docMk/>
            <pc:sldMk cId="574419954" sldId="256"/>
            <ac:spMk id="8" creationId="{86C4F71B-21A8-7B00-A810-3B6D025A8A5B}"/>
          </ac:spMkLst>
        </pc:spChg>
      </pc:sldChg>
      <pc:sldChg chg="modSp mod modNotesTx">
        <pc:chgData name="Borja" userId="32daf780-252a-4cc8-9375-e1e40ac47417" providerId="ADAL" clId="{98B27088-D4BB-4F20-BEAE-4E426E309314}" dt="2023-09-12T15:13:19.090" v="4858" actId="20577"/>
        <pc:sldMkLst>
          <pc:docMk/>
          <pc:sldMk cId="705954727" sldId="344"/>
        </pc:sldMkLst>
        <pc:spChg chg="mod">
          <ac:chgData name="Borja" userId="32daf780-252a-4cc8-9375-e1e40ac47417" providerId="ADAL" clId="{98B27088-D4BB-4F20-BEAE-4E426E309314}" dt="2023-09-11T15:27:53.753" v="710" actId="20577"/>
          <ac:spMkLst>
            <pc:docMk/>
            <pc:sldMk cId="705954727" sldId="344"/>
            <ac:spMk id="115" creationId="{CFBBD998-9BF1-984C-2BCB-A24491A6A56E}"/>
          </ac:spMkLst>
        </pc:spChg>
      </pc:sldChg>
      <pc:sldChg chg="del">
        <pc:chgData name="Borja" userId="32daf780-252a-4cc8-9375-e1e40ac47417" providerId="ADAL" clId="{98B27088-D4BB-4F20-BEAE-4E426E309314}" dt="2023-09-11T15:24:03.327" v="554" actId="2696"/>
        <pc:sldMkLst>
          <pc:docMk/>
          <pc:sldMk cId="1138723824" sldId="346"/>
        </pc:sldMkLst>
      </pc:sldChg>
      <pc:sldChg chg="modSp mod modNotesTx">
        <pc:chgData name="Borja" userId="32daf780-252a-4cc8-9375-e1e40ac47417" providerId="ADAL" clId="{98B27088-D4BB-4F20-BEAE-4E426E309314}" dt="2023-09-12T15:24:43.342" v="4912" actId="5793"/>
        <pc:sldMkLst>
          <pc:docMk/>
          <pc:sldMk cId="1595403039" sldId="361"/>
        </pc:sldMkLst>
        <pc:spChg chg="mod">
          <ac:chgData name="Borja" userId="32daf780-252a-4cc8-9375-e1e40ac47417" providerId="ADAL" clId="{98B27088-D4BB-4F20-BEAE-4E426E309314}" dt="2023-09-11T15:27:17.294" v="688" actId="20577"/>
          <ac:spMkLst>
            <pc:docMk/>
            <pc:sldMk cId="1595403039" sldId="361"/>
            <ac:spMk id="2" creationId="{8286E3DD-CF55-4FE8-95BA-55E86DE5C4EB}"/>
          </ac:spMkLst>
        </pc:spChg>
      </pc:sldChg>
      <pc:sldChg chg="modSp mod modNotesTx">
        <pc:chgData name="Borja" userId="32daf780-252a-4cc8-9375-e1e40ac47417" providerId="ADAL" clId="{98B27088-D4BB-4F20-BEAE-4E426E309314}" dt="2023-09-12T18:28:13.466" v="5062" actId="404"/>
        <pc:sldMkLst>
          <pc:docMk/>
          <pc:sldMk cId="3698916219" sldId="676"/>
        </pc:sldMkLst>
        <pc:spChg chg="mod">
          <ac:chgData name="Borja" userId="32daf780-252a-4cc8-9375-e1e40ac47417" providerId="ADAL" clId="{98B27088-D4BB-4F20-BEAE-4E426E309314}" dt="2023-09-12T18:28:13.466" v="5062" actId="404"/>
          <ac:spMkLst>
            <pc:docMk/>
            <pc:sldMk cId="3698916219" sldId="676"/>
            <ac:spMk id="7" creationId="{AF6E4F4C-4BCB-E826-DC5C-D6C5DFD76C8F}"/>
          </ac:spMkLst>
        </pc:spChg>
      </pc:sldChg>
      <pc:sldChg chg="modNotesTx">
        <pc:chgData name="Borja" userId="32daf780-252a-4cc8-9375-e1e40ac47417" providerId="ADAL" clId="{98B27088-D4BB-4F20-BEAE-4E426E309314}" dt="2023-09-12T18:34:27.919" v="5197" actId="20577"/>
        <pc:sldMkLst>
          <pc:docMk/>
          <pc:sldMk cId="591641773" sldId="3829"/>
        </pc:sldMkLst>
      </pc:sldChg>
      <pc:sldChg chg="modSp mod">
        <pc:chgData name="Borja" userId="32daf780-252a-4cc8-9375-e1e40ac47417" providerId="ADAL" clId="{98B27088-D4BB-4F20-BEAE-4E426E309314}" dt="2023-09-11T16:39:48.307" v="4046" actId="20577"/>
        <pc:sldMkLst>
          <pc:docMk/>
          <pc:sldMk cId="4197581385" sldId="4007"/>
        </pc:sldMkLst>
        <pc:spChg chg="mod">
          <ac:chgData name="Borja" userId="32daf780-252a-4cc8-9375-e1e40ac47417" providerId="ADAL" clId="{98B27088-D4BB-4F20-BEAE-4E426E309314}" dt="2023-09-11T16:39:48.307" v="4046" actId="20577"/>
          <ac:spMkLst>
            <pc:docMk/>
            <pc:sldMk cId="4197581385" sldId="4007"/>
            <ac:spMk id="2" creationId="{DD4C19EA-A54E-F646-B025-446A1683192F}"/>
          </ac:spMkLst>
        </pc:spChg>
      </pc:sldChg>
      <pc:sldChg chg="addSp delSp modSp del mod">
        <pc:chgData name="Borja" userId="32daf780-252a-4cc8-9375-e1e40ac47417" providerId="ADAL" clId="{98B27088-D4BB-4F20-BEAE-4E426E309314}" dt="2023-09-11T15:22:05.527" v="432" actId="2696"/>
        <pc:sldMkLst>
          <pc:docMk/>
          <pc:sldMk cId="873862443" sldId="4008"/>
        </pc:sldMkLst>
        <pc:spChg chg="del">
          <ac:chgData name="Borja" userId="32daf780-252a-4cc8-9375-e1e40ac47417" providerId="ADAL" clId="{98B27088-D4BB-4F20-BEAE-4E426E309314}" dt="2023-09-11T15:17:12.317" v="58" actId="21"/>
          <ac:spMkLst>
            <pc:docMk/>
            <pc:sldMk cId="873862443" sldId="4008"/>
            <ac:spMk id="14" creationId="{1B9DE532-FD54-4F20-9FFF-C7AC78E368C2}"/>
          </ac:spMkLst>
        </pc:spChg>
        <pc:spChg chg="del">
          <ac:chgData name="Borja" userId="32daf780-252a-4cc8-9375-e1e40ac47417" providerId="ADAL" clId="{98B27088-D4BB-4F20-BEAE-4E426E309314}" dt="2023-09-11T15:17:12.317" v="58" actId="21"/>
          <ac:spMkLst>
            <pc:docMk/>
            <pc:sldMk cId="873862443" sldId="4008"/>
            <ac:spMk id="18" creationId="{2EF0457D-5BEF-44E2-954E-82ABE584A076}"/>
          </ac:spMkLst>
        </pc:spChg>
        <pc:picChg chg="add del mod">
          <ac:chgData name="Borja" userId="32daf780-252a-4cc8-9375-e1e40ac47417" providerId="ADAL" clId="{98B27088-D4BB-4F20-BEAE-4E426E309314}" dt="2023-09-11T15:17:12.317" v="58" actId="21"/>
          <ac:picMkLst>
            <pc:docMk/>
            <pc:sldMk cId="873862443" sldId="4008"/>
            <ac:picMk id="3" creationId="{316396E6-DE30-247F-BA00-6460C8469F0D}"/>
          </ac:picMkLst>
        </pc:picChg>
        <pc:picChg chg="del">
          <ac:chgData name="Borja" userId="32daf780-252a-4cc8-9375-e1e40ac47417" providerId="ADAL" clId="{98B27088-D4BB-4F20-BEAE-4E426E309314}" dt="2023-09-11T15:17:12.317" v="58" actId="21"/>
          <ac:picMkLst>
            <pc:docMk/>
            <pc:sldMk cId="873862443" sldId="4008"/>
            <ac:picMk id="4" creationId="{E009DD5E-9264-A83C-71BE-59BD07FBFA4D}"/>
          </ac:picMkLst>
        </pc:picChg>
        <pc:picChg chg="add del mod">
          <ac:chgData name="Borja" userId="32daf780-252a-4cc8-9375-e1e40ac47417" providerId="ADAL" clId="{98B27088-D4BB-4F20-BEAE-4E426E309314}" dt="2023-09-11T15:17:12.317" v="58" actId="21"/>
          <ac:picMkLst>
            <pc:docMk/>
            <pc:sldMk cId="873862443" sldId="4008"/>
            <ac:picMk id="6" creationId="{337BE72E-D18E-5D84-9302-8A918F5CF911}"/>
          </ac:picMkLst>
        </pc:picChg>
        <pc:picChg chg="add del mod">
          <ac:chgData name="Borja" userId="32daf780-252a-4cc8-9375-e1e40ac47417" providerId="ADAL" clId="{98B27088-D4BB-4F20-BEAE-4E426E309314}" dt="2023-09-11T15:17:12.317" v="58" actId="21"/>
          <ac:picMkLst>
            <pc:docMk/>
            <pc:sldMk cId="873862443" sldId="4008"/>
            <ac:picMk id="8" creationId="{B8EDB03C-4AEF-B070-43CB-B1650941C5F5}"/>
          </ac:picMkLst>
        </pc:picChg>
        <pc:picChg chg="add del mod">
          <ac:chgData name="Borja" userId="32daf780-252a-4cc8-9375-e1e40ac47417" providerId="ADAL" clId="{98B27088-D4BB-4F20-BEAE-4E426E309314}" dt="2023-09-11T14:43:11.087" v="37" actId="478"/>
          <ac:picMkLst>
            <pc:docMk/>
            <pc:sldMk cId="873862443" sldId="4008"/>
            <ac:picMk id="10" creationId="{89C315D6-60BF-B6DC-4520-BC15D84F6277}"/>
          </ac:picMkLst>
        </pc:picChg>
        <pc:picChg chg="add del mod">
          <ac:chgData name="Borja" userId="32daf780-252a-4cc8-9375-e1e40ac47417" providerId="ADAL" clId="{98B27088-D4BB-4F20-BEAE-4E426E309314}" dt="2023-09-11T15:17:12.317" v="58" actId="21"/>
          <ac:picMkLst>
            <pc:docMk/>
            <pc:sldMk cId="873862443" sldId="4008"/>
            <ac:picMk id="12" creationId="{69E86645-53C9-DFA9-2616-8E102B1E1A1D}"/>
          </ac:picMkLst>
        </pc:picChg>
        <pc:picChg chg="add del mod">
          <ac:chgData name="Borja" userId="32daf780-252a-4cc8-9375-e1e40ac47417" providerId="ADAL" clId="{98B27088-D4BB-4F20-BEAE-4E426E309314}" dt="2023-09-11T15:17:12.317" v="58" actId="21"/>
          <ac:picMkLst>
            <pc:docMk/>
            <pc:sldMk cId="873862443" sldId="4008"/>
            <ac:picMk id="15" creationId="{6CA882CB-B039-4100-BDB3-88D2DD847CBC}"/>
          </ac:picMkLst>
        </pc:picChg>
        <pc:picChg chg="del mod">
          <ac:chgData name="Borja" userId="32daf780-252a-4cc8-9375-e1e40ac47417" providerId="ADAL" clId="{98B27088-D4BB-4F20-BEAE-4E426E309314}" dt="2023-09-11T15:17:12.317" v="58" actId="21"/>
          <ac:picMkLst>
            <pc:docMk/>
            <pc:sldMk cId="873862443" sldId="4008"/>
            <ac:picMk id="16" creationId="{29E2027E-0141-4461-822A-B47EFB1C0FDC}"/>
          </ac:picMkLst>
        </pc:picChg>
        <pc:picChg chg="del">
          <ac:chgData name="Borja" userId="32daf780-252a-4cc8-9375-e1e40ac47417" providerId="ADAL" clId="{98B27088-D4BB-4F20-BEAE-4E426E309314}" dt="2023-09-11T15:17:12.317" v="58" actId="21"/>
          <ac:picMkLst>
            <pc:docMk/>
            <pc:sldMk cId="873862443" sldId="4008"/>
            <ac:picMk id="17" creationId="{07C74BA1-6625-408C-9096-887F1947907C}"/>
          </ac:picMkLst>
        </pc:picChg>
        <pc:picChg chg="add del mod">
          <ac:chgData name="Borja" userId="32daf780-252a-4cc8-9375-e1e40ac47417" providerId="ADAL" clId="{98B27088-D4BB-4F20-BEAE-4E426E309314}" dt="2023-09-11T15:17:12.317" v="58" actId="21"/>
          <ac:picMkLst>
            <pc:docMk/>
            <pc:sldMk cId="873862443" sldId="4008"/>
            <ac:picMk id="20" creationId="{41F79EB1-9117-5383-C1A9-1A887DBE8CBE}"/>
          </ac:picMkLst>
        </pc:picChg>
        <pc:picChg chg="add del mod">
          <ac:chgData name="Borja" userId="32daf780-252a-4cc8-9375-e1e40ac47417" providerId="ADAL" clId="{98B27088-D4BB-4F20-BEAE-4E426E309314}" dt="2023-09-11T15:17:12.317" v="58" actId="21"/>
          <ac:picMkLst>
            <pc:docMk/>
            <pc:sldMk cId="873862443" sldId="4008"/>
            <ac:picMk id="22" creationId="{7876B212-4792-7EA8-77D4-D9E8131BDA20}"/>
          </ac:picMkLst>
        </pc:picChg>
      </pc:sldChg>
      <pc:sldChg chg="del">
        <pc:chgData name="Borja" userId="32daf780-252a-4cc8-9375-e1e40ac47417" providerId="ADAL" clId="{98B27088-D4BB-4F20-BEAE-4E426E309314}" dt="2023-09-11T15:24:03.327" v="554" actId="2696"/>
        <pc:sldMkLst>
          <pc:docMk/>
          <pc:sldMk cId="3138549964" sldId="4019"/>
        </pc:sldMkLst>
      </pc:sldChg>
      <pc:sldChg chg="modNotesTx">
        <pc:chgData name="Borja" userId="32daf780-252a-4cc8-9375-e1e40ac47417" providerId="ADAL" clId="{98B27088-D4BB-4F20-BEAE-4E426E309314}" dt="2023-09-12T15:24:02.898" v="4908" actId="20577"/>
        <pc:sldMkLst>
          <pc:docMk/>
          <pc:sldMk cId="2281040682" sldId="2134803950"/>
        </pc:sldMkLst>
      </pc:sldChg>
      <pc:sldChg chg="modSp mod">
        <pc:chgData name="Borja" userId="32daf780-252a-4cc8-9375-e1e40ac47417" providerId="ADAL" clId="{98B27088-D4BB-4F20-BEAE-4E426E309314}" dt="2023-09-11T16:46:58.629" v="4075" actId="20577"/>
        <pc:sldMkLst>
          <pc:docMk/>
          <pc:sldMk cId="3114285957" sldId="2134803958"/>
        </pc:sldMkLst>
        <pc:spChg chg="mod">
          <ac:chgData name="Borja" userId="32daf780-252a-4cc8-9375-e1e40ac47417" providerId="ADAL" clId="{98B27088-D4BB-4F20-BEAE-4E426E309314}" dt="2023-09-11T16:46:58.629" v="4075" actId="20577"/>
          <ac:spMkLst>
            <pc:docMk/>
            <pc:sldMk cId="3114285957" sldId="2134803958"/>
            <ac:spMk id="2" creationId="{3FED2508-10A6-8945-A31B-FB5133FA3685}"/>
          </ac:spMkLst>
        </pc:spChg>
      </pc:sldChg>
      <pc:sldChg chg="modSp mod">
        <pc:chgData name="Borja" userId="32daf780-252a-4cc8-9375-e1e40ac47417" providerId="ADAL" clId="{98B27088-D4BB-4F20-BEAE-4E426E309314}" dt="2023-09-11T16:41:45.822" v="4063" actId="20577"/>
        <pc:sldMkLst>
          <pc:docMk/>
          <pc:sldMk cId="2228914025" sldId="2134803960"/>
        </pc:sldMkLst>
        <pc:spChg chg="mod">
          <ac:chgData name="Borja" userId="32daf780-252a-4cc8-9375-e1e40ac47417" providerId="ADAL" clId="{98B27088-D4BB-4F20-BEAE-4E426E309314}" dt="2023-09-11T16:41:45.822" v="4063" actId="20577"/>
          <ac:spMkLst>
            <pc:docMk/>
            <pc:sldMk cId="2228914025" sldId="2134803960"/>
            <ac:spMk id="2" creationId="{3FED2508-10A6-8945-A31B-FB5133FA3685}"/>
          </ac:spMkLst>
        </pc:spChg>
      </pc:sldChg>
      <pc:sldChg chg="modNotesTx">
        <pc:chgData name="Borja" userId="32daf780-252a-4cc8-9375-e1e40ac47417" providerId="ADAL" clId="{98B27088-D4BB-4F20-BEAE-4E426E309314}" dt="2023-09-12T18:30:26.985" v="5145" actId="400"/>
        <pc:sldMkLst>
          <pc:docMk/>
          <pc:sldMk cId="4128552992" sldId="2134803967"/>
        </pc:sldMkLst>
      </pc:sldChg>
      <pc:sldChg chg="modSp mod">
        <pc:chgData name="Borja" userId="32daf780-252a-4cc8-9375-e1e40ac47417" providerId="ADAL" clId="{98B27088-D4BB-4F20-BEAE-4E426E309314}" dt="2023-09-11T16:46:16.450" v="4067" actId="20577"/>
        <pc:sldMkLst>
          <pc:docMk/>
          <pc:sldMk cId="4219738651" sldId="2134803968"/>
        </pc:sldMkLst>
        <pc:spChg chg="mod">
          <ac:chgData name="Borja" userId="32daf780-252a-4cc8-9375-e1e40ac47417" providerId="ADAL" clId="{98B27088-D4BB-4F20-BEAE-4E426E309314}" dt="2023-09-11T16:46:16.450" v="4067" actId="20577"/>
          <ac:spMkLst>
            <pc:docMk/>
            <pc:sldMk cId="4219738651" sldId="2134803968"/>
            <ac:spMk id="2" creationId="{BC45A94A-86DF-41BA-B269-607C918ABA95}"/>
          </ac:spMkLst>
        </pc:spChg>
      </pc:sldChg>
      <pc:sldChg chg="modSp del mod ord">
        <pc:chgData name="Borja" userId="32daf780-252a-4cc8-9375-e1e40ac47417" providerId="ADAL" clId="{98B27088-D4BB-4F20-BEAE-4E426E309314}" dt="2023-09-12T18:16:46.758" v="4913" actId="2696"/>
        <pc:sldMkLst>
          <pc:docMk/>
          <pc:sldMk cId="2724003741" sldId="2134803969"/>
        </pc:sldMkLst>
        <pc:spChg chg="mod">
          <ac:chgData name="Borja" userId="32daf780-252a-4cc8-9375-e1e40ac47417" providerId="ADAL" clId="{98B27088-D4BB-4F20-BEAE-4E426E309314}" dt="2023-09-11T15:23:49.117" v="553" actId="404"/>
          <ac:spMkLst>
            <pc:docMk/>
            <pc:sldMk cId="2724003741" sldId="2134803969"/>
            <ac:spMk id="2" creationId="{BC45A94A-86DF-41BA-B269-607C918ABA95}"/>
          </ac:spMkLst>
        </pc:spChg>
      </pc:sldChg>
      <pc:sldChg chg="modNotesTx">
        <pc:chgData name="Borja" userId="32daf780-252a-4cc8-9375-e1e40ac47417" providerId="ADAL" clId="{98B27088-D4BB-4F20-BEAE-4E426E309314}" dt="2023-09-12T18:34:03.599" v="5196" actId="113"/>
        <pc:sldMkLst>
          <pc:docMk/>
          <pc:sldMk cId="3440839169" sldId="2134803970"/>
        </pc:sldMkLst>
      </pc:sldChg>
      <pc:sldChg chg="modSp mod ord">
        <pc:chgData name="Borja" userId="32daf780-252a-4cc8-9375-e1e40ac47417" providerId="ADAL" clId="{98B27088-D4BB-4F20-BEAE-4E426E309314}" dt="2023-09-11T15:27:32.535" v="695" actId="20577"/>
        <pc:sldMkLst>
          <pc:docMk/>
          <pc:sldMk cId="4062474278" sldId="2134803983"/>
        </pc:sldMkLst>
        <pc:spChg chg="mod">
          <ac:chgData name="Borja" userId="32daf780-252a-4cc8-9375-e1e40ac47417" providerId="ADAL" clId="{98B27088-D4BB-4F20-BEAE-4E426E309314}" dt="2023-09-11T15:27:32.535" v="695" actId="20577"/>
          <ac:spMkLst>
            <pc:docMk/>
            <pc:sldMk cId="4062474278" sldId="2134803983"/>
            <ac:spMk id="3" creationId="{FD6D7DDA-6040-429D-910D-DD4E9B623C93}"/>
          </ac:spMkLst>
        </pc:spChg>
      </pc:sldChg>
      <pc:sldChg chg="del">
        <pc:chgData name="Borja" userId="32daf780-252a-4cc8-9375-e1e40ac47417" providerId="ADAL" clId="{98B27088-D4BB-4F20-BEAE-4E426E309314}" dt="2023-09-11T15:22:15.087" v="433" actId="47"/>
        <pc:sldMkLst>
          <pc:docMk/>
          <pc:sldMk cId="327908825" sldId="2134803985"/>
        </pc:sldMkLst>
      </pc:sldChg>
      <pc:sldChg chg="del">
        <pc:chgData name="Borja" userId="32daf780-252a-4cc8-9375-e1e40ac47417" providerId="ADAL" clId="{98B27088-D4BB-4F20-BEAE-4E426E309314}" dt="2023-09-12T14:38:25.973" v="4161" actId="2696"/>
        <pc:sldMkLst>
          <pc:docMk/>
          <pc:sldMk cId="1455975896" sldId="2142533718"/>
        </pc:sldMkLst>
      </pc:sldChg>
      <pc:sldChg chg="del">
        <pc:chgData name="Borja" userId="32daf780-252a-4cc8-9375-e1e40ac47417" providerId="ADAL" clId="{98B27088-D4BB-4F20-BEAE-4E426E309314}" dt="2023-09-12T14:38:25.973" v="4161" actId="2696"/>
        <pc:sldMkLst>
          <pc:docMk/>
          <pc:sldMk cId="3573340210" sldId="2147375183"/>
        </pc:sldMkLst>
      </pc:sldChg>
      <pc:sldChg chg="addSp delSp modSp mod">
        <pc:chgData name="Borja" userId="32daf780-252a-4cc8-9375-e1e40ac47417" providerId="ADAL" clId="{98B27088-D4BB-4F20-BEAE-4E426E309314}" dt="2023-09-11T16:40:25.342" v="4050" actId="1076"/>
        <pc:sldMkLst>
          <pc:docMk/>
          <pc:sldMk cId="2673247781" sldId="2147376020"/>
        </pc:sldMkLst>
        <pc:spChg chg="mod">
          <ac:chgData name="Borja" userId="32daf780-252a-4cc8-9375-e1e40ac47417" providerId="ADAL" clId="{98B27088-D4BB-4F20-BEAE-4E426E309314}" dt="2023-09-11T16:40:15.236" v="4047" actId="1076"/>
          <ac:spMkLst>
            <pc:docMk/>
            <pc:sldMk cId="2673247781" sldId="2147376020"/>
            <ac:spMk id="2" creationId="{46406808-574E-4D34-892C-FF4D57BED5BE}"/>
          </ac:spMkLst>
        </pc:spChg>
        <pc:spChg chg="mod">
          <ac:chgData name="Borja" userId="32daf780-252a-4cc8-9375-e1e40ac47417" providerId="ADAL" clId="{98B27088-D4BB-4F20-BEAE-4E426E309314}" dt="2023-09-11T16:40:15.236" v="4047" actId="1076"/>
          <ac:spMkLst>
            <pc:docMk/>
            <pc:sldMk cId="2673247781" sldId="2147376020"/>
            <ac:spMk id="3" creationId="{D0581B10-EE85-761F-B1F1-3FA7F2AC6F0B}"/>
          </ac:spMkLst>
        </pc:spChg>
        <pc:spChg chg="mod">
          <ac:chgData name="Borja" userId="32daf780-252a-4cc8-9375-e1e40ac47417" providerId="ADAL" clId="{98B27088-D4BB-4F20-BEAE-4E426E309314}" dt="2023-09-11T16:40:22.058" v="4049" actId="1076"/>
          <ac:spMkLst>
            <pc:docMk/>
            <pc:sldMk cId="2673247781" sldId="2147376020"/>
            <ac:spMk id="5" creationId="{0E732AD6-9D82-960C-F655-ECB3DA858775}"/>
          </ac:spMkLst>
        </pc:spChg>
        <pc:spChg chg="mod">
          <ac:chgData name="Borja" userId="32daf780-252a-4cc8-9375-e1e40ac47417" providerId="ADAL" clId="{98B27088-D4BB-4F20-BEAE-4E426E309314}" dt="2023-09-11T16:40:22.058" v="4049" actId="1076"/>
          <ac:spMkLst>
            <pc:docMk/>
            <pc:sldMk cId="2673247781" sldId="2147376020"/>
            <ac:spMk id="6" creationId="{E7C3EFCB-31AE-A8CB-A24E-F1C262BB564B}"/>
          </ac:spMkLst>
        </pc:spChg>
        <pc:spChg chg="add mod">
          <ac:chgData name="Borja" userId="32daf780-252a-4cc8-9375-e1e40ac47417" providerId="ADAL" clId="{98B27088-D4BB-4F20-BEAE-4E426E309314}" dt="2023-09-11T16:40:18.181" v="4048" actId="1076"/>
          <ac:spMkLst>
            <pc:docMk/>
            <pc:sldMk cId="2673247781" sldId="2147376020"/>
            <ac:spMk id="8" creationId="{605E0738-3226-1D66-FE35-DF541A7F380B}"/>
          </ac:spMkLst>
        </pc:spChg>
        <pc:picChg chg="del mod">
          <ac:chgData name="Borja" userId="32daf780-252a-4cc8-9375-e1e40ac47417" providerId="ADAL" clId="{98B27088-D4BB-4F20-BEAE-4E426E309314}" dt="2023-09-11T16:13:40.421" v="2919" actId="478"/>
          <ac:picMkLst>
            <pc:docMk/>
            <pc:sldMk cId="2673247781" sldId="2147376020"/>
            <ac:picMk id="7" creationId="{E4AF8E98-69AF-85AF-8F95-8484ECC417A4}"/>
          </ac:picMkLst>
        </pc:picChg>
        <pc:picChg chg="add mod">
          <ac:chgData name="Borja" userId="32daf780-252a-4cc8-9375-e1e40ac47417" providerId="ADAL" clId="{98B27088-D4BB-4F20-BEAE-4E426E309314}" dt="2023-09-11T16:40:25.342" v="4050" actId="1076"/>
          <ac:picMkLst>
            <pc:docMk/>
            <pc:sldMk cId="2673247781" sldId="2147376020"/>
            <ac:picMk id="11" creationId="{78C2030F-97D0-C999-2451-65A7B199A663}"/>
          </ac:picMkLst>
        </pc:picChg>
      </pc:sldChg>
      <pc:sldChg chg="modSp mod">
        <pc:chgData name="Borja" userId="32daf780-252a-4cc8-9375-e1e40ac47417" providerId="ADAL" clId="{98B27088-D4BB-4F20-BEAE-4E426E309314}" dt="2023-09-11T16:41:04.333" v="4055" actId="20577"/>
        <pc:sldMkLst>
          <pc:docMk/>
          <pc:sldMk cId="406730239" sldId="2147376107"/>
        </pc:sldMkLst>
        <pc:spChg chg="mod">
          <ac:chgData name="Borja" userId="32daf780-252a-4cc8-9375-e1e40ac47417" providerId="ADAL" clId="{98B27088-D4BB-4F20-BEAE-4E426E309314}" dt="2023-09-11T15:36:36.886" v="909" actId="20577"/>
          <ac:spMkLst>
            <pc:docMk/>
            <pc:sldMk cId="406730239" sldId="2147376107"/>
            <ac:spMk id="2" creationId="{FD574C88-AC06-6F73-667A-18D10FEF8815}"/>
          </ac:spMkLst>
        </pc:spChg>
        <pc:spChg chg="mod">
          <ac:chgData name="Borja" userId="32daf780-252a-4cc8-9375-e1e40ac47417" providerId="ADAL" clId="{98B27088-D4BB-4F20-BEAE-4E426E309314}" dt="2023-09-11T16:41:04.333" v="4055" actId="20577"/>
          <ac:spMkLst>
            <pc:docMk/>
            <pc:sldMk cId="406730239" sldId="2147376107"/>
            <ac:spMk id="11" creationId="{FDD898C2-2FFB-CD87-0926-074B5B8FC200}"/>
          </ac:spMkLst>
        </pc:spChg>
      </pc:sldChg>
      <pc:sldChg chg="del">
        <pc:chgData name="Borja" userId="32daf780-252a-4cc8-9375-e1e40ac47417" providerId="ADAL" clId="{98B27088-D4BB-4F20-BEAE-4E426E309314}" dt="2023-09-12T14:38:25.973" v="4161" actId="2696"/>
        <pc:sldMkLst>
          <pc:docMk/>
          <pc:sldMk cId="3475701503" sldId="2147478629"/>
        </pc:sldMkLst>
      </pc:sldChg>
      <pc:sldChg chg="del">
        <pc:chgData name="Borja" userId="32daf780-252a-4cc8-9375-e1e40ac47417" providerId="ADAL" clId="{98B27088-D4BB-4F20-BEAE-4E426E309314}" dt="2023-09-12T14:38:25.973" v="4161" actId="2696"/>
        <pc:sldMkLst>
          <pc:docMk/>
          <pc:sldMk cId="2015293399" sldId="2147478633"/>
        </pc:sldMkLst>
      </pc:sldChg>
      <pc:sldChg chg="del">
        <pc:chgData name="Borja" userId="32daf780-252a-4cc8-9375-e1e40ac47417" providerId="ADAL" clId="{98B27088-D4BB-4F20-BEAE-4E426E309314}" dt="2023-09-12T14:38:25.973" v="4161" actId="2696"/>
        <pc:sldMkLst>
          <pc:docMk/>
          <pc:sldMk cId="3091167355" sldId="2147478634"/>
        </pc:sldMkLst>
      </pc:sldChg>
      <pc:sldChg chg="del">
        <pc:chgData name="Borja" userId="32daf780-252a-4cc8-9375-e1e40ac47417" providerId="ADAL" clId="{98B27088-D4BB-4F20-BEAE-4E426E309314}" dt="2023-09-12T14:38:25.973" v="4161" actId="2696"/>
        <pc:sldMkLst>
          <pc:docMk/>
          <pc:sldMk cId="969491302" sldId="2147478635"/>
        </pc:sldMkLst>
      </pc:sldChg>
      <pc:sldChg chg="modNotesTx">
        <pc:chgData name="Borja" userId="32daf780-252a-4cc8-9375-e1e40ac47417" providerId="ADAL" clId="{98B27088-D4BB-4F20-BEAE-4E426E309314}" dt="2023-09-12T18:31:38.450" v="5161" actId="113"/>
        <pc:sldMkLst>
          <pc:docMk/>
          <pc:sldMk cId="2496067348" sldId="2147478638"/>
        </pc:sldMkLst>
      </pc:sldChg>
      <pc:sldChg chg="del">
        <pc:chgData name="Borja" userId="32daf780-252a-4cc8-9375-e1e40ac47417" providerId="ADAL" clId="{98B27088-D4BB-4F20-BEAE-4E426E309314}" dt="2023-09-11T15:24:03.327" v="554" actId="2696"/>
        <pc:sldMkLst>
          <pc:docMk/>
          <pc:sldMk cId="2440956745" sldId="2147478639"/>
        </pc:sldMkLst>
      </pc:sldChg>
      <pc:sldChg chg="del">
        <pc:chgData name="Borja" userId="32daf780-252a-4cc8-9375-e1e40ac47417" providerId="ADAL" clId="{98B27088-D4BB-4F20-BEAE-4E426E309314}" dt="2023-09-11T15:24:03.327" v="554" actId="2696"/>
        <pc:sldMkLst>
          <pc:docMk/>
          <pc:sldMk cId="2464373686" sldId="2147478640"/>
        </pc:sldMkLst>
      </pc:sldChg>
      <pc:sldChg chg="del">
        <pc:chgData name="Borja" userId="32daf780-252a-4cc8-9375-e1e40ac47417" providerId="ADAL" clId="{98B27088-D4BB-4F20-BEAE-4E426E309314}" dt="2023-09-11T15:24:03.327" v="554" actId="2696"/>
        <pc:sldMkLst>
          <pc:docMk/>
          <pc:sldMk cId="755355138" sldId="2147478643"/>
        </pc:sldMkLst>
      </pc:sldChg>
      <pc:sldChg chg="del">
        <pc:chgData name="Borja" userId="32daf780-252a-4cc8-9375-e1e40ac47417" providerId="ADAL" clId="{98B27088-D4BB-4F20-BEAE-4E426E309314}" dt="2023-09-11T15:24:03.327" v="554" actId="2696"/>
        <pc:sldMkLst>
          <pc:docMk/>
          <pc:sldMk cId="4293296710" sldId="2147478644"/>
        </pc:sldMkLst>
      </pc:sldChg>
      <pc:sldChg chg="addSp delSp modSp new mod ord">
        <pc:chgData name="Borja" userId="32daf780-252a-4cc8-9375-e1e40ac47417" providerId="ADAL" clId="{98B27088-D4BB-4F20-BEAE-4E426E309314}" dt="2023-09-11T16:39:39.325" v="4038" actId="1076"/>
        <pc:sldMkLst>
          <pc:docMk/>
          <pc:sldMk cId="792190161" sldId="2147478645"/>
        </pc:sldMkLst>
        <pc:spChg chg="del">
          <ac:chgData name="Borja" userId="32daf780-252a-4cc8-9375-e1e40ac47417" providerId="ADAL" clId="{98B27088-D4BB-4F20-BEAE-4E426E309314}" dt="2023-09-11T15:17:18.426" v="60" actId="478"/>
          <ac:spMkLst>
            <pc:docMk/>
            <pc:sldMk cId="792190161" sldId="2147478645"/>
            <ac:spMk id="2" creationId="{816F4FAF-DF30-8930-F0DE-816896D23004}"/>
          </ac:spMkLst>
        </pc:spChg>
        <pc:spChg chg="del">
          <ac:chgData name="Borja" userId="32daf780-252a-4cc8-9375-e1e40ac47417" providerId="ADAL" clId="{98B27088-D4BB-4F20-BEAE-4E426E309314}" dt="2023-09-11T15:17:20.416" v="61" actId="478"/>
          <ac:spMkLst>
            <pc:docMk/>
            <pc:sldMk cId="792190161" sldId="2147478645"/>
            <ac:spMk id="3" creationId="{B40BD9B1-AB4F-DAE1-06F8-CA85FC89891A}"/>
          </ac:spMkLst>
        </pc:spChg>
        <pc:spChg chg="del">
          <ac:chgData name="Borja" userId="32daf780-252a-4cc8-9375-e1e40ac47417" providerId="ADAL" clId="{98B27088-D4BB-4F20-BEAE-4E426E309314}" dt="2023-09-11T15:17:23.945" v="62" actId="478"/>
          <ac:spMkLst>
            <pc:docMk/>
            <pc:sldMk cId="792190161" sldId="2147478645"/>
            <ac:spMk id="4" creationId="{D5D7C59F-E1F7-4305-27BE-3C103BFDBF97}"/>
          </ac:spMkLst>
        </pc:spChg>
        <pc:spChg chg="del">
          <ac:chgData name="Borja" userId="32daf780-252a-4cc8-9375-e1e40ac47417" providerId="ADAL" clId="{98B27088-D4BB-4F20-BEAE-4E426E309314}" dt="2023-09-11T15:17:16.426" v="59" actId="478"/>
          <ac:spMkLst>
            <pc:docMk/>
            <pc:sldMk cId="792190161" sldId="2147478645"/>
            <ac:spMk id="5" creationId="{993D7E2C-987A-01F9-F4F1-CFBCBF1EB4DA}"/>
          </ac:spMkLst>
        </pc:spChg>
        <pc:spChg chg="add mod">
          <ac:chgData name="Borja" userId="32daf780-252a-4cc8-9375-e1e40ac47417" providerId="ADAL" clId="{98B27088-D4BB-4F20-BEAE-4E426E309314}" dt="2023-09-11T15:21:52.624" v="430" actId="1076"/>
          <ac:spMkLst>
            <pc:docMk/>
            <pc:sldMk cId="792190161" sldId="2147478645"/>
            <ac:spMk id="7" creationId="{95809988-5FE2-139A-B331-9450C3AEE4C0}"/>
          </ac:spMkLst>
        </pc:spChg>
        <pc:spChg chg="add mod">
          <ac:chgData name="Borja" userId="32daf780-252a-4cc8-9375-e1e40ac47417" providerId="ADAL" clId="{98B27088-D4BB-4F20-BEAE-4E426E309314}" dt="2023-09-11T16:39:39.325" v="4038" actId="1076"/>
          <ac:spMkLst>
            <pc:docMk/>
            <pc:sldMk cId="792190161" sldId="2147478645"/>
            <ac:spMk id="8" creationId="{00C402C1-2C99-E638-EF80-F0C3DAEE36E3}"/>
          </ac:spMkLst>
        </pc:spChg>
        <pc:spChg chg="add mod">
          <ac:chgData name="Borja" userId="32daf780-252a-4cc8-9375-e1e40ac47417" providerId="ADAL" clId="{98B27088-D4BB-4F20-BEAE-4E426E309314}" dt="2023-09-11T15:20:56.399" v="287" actId="120"/>
          <ac:spMkLst>
            <pc:docMk/>
            <pc:sldMk cId="792190161" sldId="2147478645"/>
            <ac:spMk id="18" creationId="{062645FE-4B2B-40B6-5D25-4E1D434C7E58}"/>
          </ac:spMkLst>
        </pc:spChg>
        <pc:spChg chg="add mod">
          <ac:chgData name="Borja" userId="32daf780-252a-4cc8-9375-e1e40ac47417" providerId="ADAL" clId="{98B27088-D4BB-4F20-BEAE-4E426E309314}" dt="2023-09-11T15:20:56.399" v="287" actId="120"/>
          <ac:spMkLst>
            <pc:docMk/>
            <pc:sldMk cId="792190161" sldId="2147478645"/>
            <ac:spMk id="19" creationId="{71F1C745-C9E1-ABDE-2B89-23B76078A0C0}"/>
          </ac:spMkLst>
        </pc:spChg>
        <pc:spChg chg="add mod">
          <ac:chgData name="Borja" userId="32daf780-252a-4cc8-9375-e1e40ac47417" providerId="ADAL" clId="{98B27088-D4BB-4F20-BEAE-4E426E309314}" dt="2023-09-11T15:20:56.399" v="287" actId="120"/>
          <ac:spMkLst>
            <pc:docMk/>
            <pc:sldMk cId="792190161" sldId="2147478645"/>
            <ac:spMk id="20" creationId="{EC6C8AA9-C7D6-663A-508F-AF4D6B96BC0B}"/>
          </ac:spMkLst>
        </pc:spChg>
        <pc:spChg chg="add mod">
          <ac:chgData name="Borja" userId="32daf780-252a-4cc8-9375-e1e40ac47417" providerId="ADAL" clId="{98B27088-D4BB-4F20-BEAE-4E426E309314}" dt="2023-09-11T15:20:56.399" v="287" actId="120"/>
          <ac:spMkLst>
            <pc:docMk/>
            <pc:sldMk cId="792190161" sldId="2147478645"/>
            <ac:spMk id="21" creationId="{C506DA88-583A-CAAE-1AC8-ECCDDC57A012}"/>
          </ac:spMkLst>
        </pc:spChg>
        <pc:spChg chg="add mod">
          <ac:chgData name="Borja" userId="32daf780-252a-4cc8-9375-e1e40ac47417" providerId="ADAL" clId="{98B27088-D4BB-4F20-BEAE-4E426E309314}" dt="2023-09-11T15:21:13.650" v="345" actId="14100"/>
          <ac:spMkLst>
            <pc:docMk/>
            <pc:sldMk cId="792190161" sldId="2147478645"/>
            <ac:spMk id="22" creationId="{4D4F69A4-3D8C-1C18-B932-95E0570AE018}"/>
          </ac:spMkLst>
        </pc:spChg>
        <pc:spChg chg="add mod">
          <ac:chgData name="Borja" userId="32daf780-252a-4cc8-9375-e1e40ac47417" providerId="ADAL" clId="{98B27088-D4BB-4F20-BEAE-4E426E309314}" dt="2023-09-11T15:21:24.641" v="385" actId="20577"/>
          <ac:spMkLst>
            <pc:docMk/>
            <pc:sldMk cId="792190161" sldId="2147478645"/>
            <ac:spMk id="23" creationId="{BE67432E-7642-21D8-CA61-16685F19C133}"/>
          </ac:spMkLst>
        </pc:spChg>
        <pc:spChg chg="add mod">
          <ac:chgData name="Borja" userId="32daf780-252a-4cc8-9375-e1e40ac47417" providerId="ADAL" clId="{98B27088-D4BB-4F20-BEAE-4E426E309314}" dt="2023-09-11T15:21:43.152" v="428" actId="1076"/>
          <ac:spMkLst>
            <pc:docMk/>
            <pc:sldMk cId="792190161" sldId="2147478645"/>
            <ac:spMk id="24" creationId="{E344C7CC-1A7A-5DAF-3ED2-6395B896DFA7}"/>
          </ac:spMkLst>
        </pc:spChg>
        <pc:picChg chg="add mod">
          <ac:chgData name="Borja" userId="32daf780-252a-4cc8-9375-e1e40ac47417" providerId="ADAL" clId="{98B27088-D4BB-4F20-BEAE-4E426E309314}" dt="2023-09-11T15:21:54.980" v="431" actId="1076"/>
          <ac:picMkLst>
            <pc:docMk/>
            <pc:sldMk cId="792190161" sldId="2147478645"/>
            <ac:picMk id="6" creationId="{9A03A4E5-B3BC-3B61-220C-9AAD5A982275}"/>
          </ac:picMkLst>
        </pc:picChg>
        <pc:picChg chg="add mod">
          <ac:chgData name="Borja" userId="32daf780-252a-4cc8-9375-e1e40ac47417" providerId="ADAL" clId="{98B27088-D4BB-4F20-BEAE-4E426E309314}" dt="2023-09-11T15:17:24.996" v="63"/>
          <ac:picMkLst>
            <pc:docMk/>
            <pc:sldMk cId="792190161" sldId="2147478645"/>
            <ac:picMk id="9" creationId="{2AF0054C-FAFE-693C-6FC6-D2122205D605}"/>
          </ac:picMkLst>
        </pc:picChg>
        <pc:picChg chg="add mod">
          <ac:chgData name="Borja" userId="32daf780-252a-4cc8-9375-e1e40ac47417" providerId="ADAL" clId="{98B27088-D4BB-4F20-BEAE-4E426E309314}" dt="2023-09-11T15:17:39.397" v="65" actId="1076"/>
          <ac:picMkLst>
            <pc:docMk/>
            <pc:sldMk cId="792190161" sldId="2147478645"/>
            <ac:picMk id="10" creationId="{07ADD3EB-B214-626D-8A79-8BD6169B1AB1}"/>
          </ac:picMkLst>
        </pc:picChg>
        <pc:picChg chg="add mod">
          <ac:chgData name="Borja" userId="32daf780-252a-4cc8-9375-e1e40ac47417" providerId="ADAL" clId="{98B27088-D4BB-4F20-BEAE-4E426E309314}" dt="2023-09-11T15:17:55.733" v="69" actId="1076"/>
          <ac:picMkLst>
            <pc:docMk/>
            <pc:sldMk cId="792190161" sldId="2147478645"/>
            <ac:picMk id="11" creationId="{B1A1DFEF-62FF-09D3-A8E4-B3A0E1DDBB98}"/>
          </ac:picMkLst>
        </pc:picChg>
        <pc:picChg chg="add mod">
          <ac:chgData name="Borja" userId="32daf780-252a-4cc8-9375-e1e40ac47417" providerId="ADAL" clId="{98B27088-D4BB-4F20-BEAE-4E426E309314}" dt="2023-09-11T15:17:48.990" v="67" actId="1076"/>
          <ac:picMkLst>
            <pc:docMk/>
            <pc:sldMk cId="792190161" sldId="2147478645"/>
            <ac:picMk id="12" creationId="{7B8654D8-6136-0B83-0369-29A87002CF88}"/>
          </ac:picMkLst>
        </pc:picChg>
        <pc:picChg chg="add mod">
          <ac:chgData name="Borja" userId="32daf780-252a-4cc8-9375-e1e40ac47417" providerId="ADAL" clId="{98B27088-D4BB-4F20-BEAE-4E426E309314}" dt="2023-09-11T15:17:53.767" v="68" actId="1076"/>
          <ac:picMkLst>
            <pc:docMk/>
            <pc:sldMk cId="792190161" sldId="2147478645"/>
            <ac:picMk id="13" creationId="{0DA78103-1622-C614-B835-C16FAA7A815F}"/>
          </ac:picMkLst>
        </pc:picChg>
        <pc:picChg chg="add mod">
          <ac:chgData name="Borja" userId="32daf780-252a-4cc8-9375-e1e40ac47417" providerId="ADAL" clId="{98B27088-D4BB-4F20-BEAE-4E426E309314}" dt="2023-09-11T15:17:32.611" v="64" actId="1076"/>
          <ac:picMkLst>
            <pc:docMk/>
            <pc:sldMk cId="792190161" sldId="2147478645"/>
            <ac:picMk id="14" creationId="{45596462-87A7-0516-8258-88D9C52DE195}"/>
          </ac:picMkLst>
        </pc:picChg>
        <pc:picChg chg="add mod">
          <ac:chgData name="Borja" userId="32daf780-252a-4cc8-9375-e1e40ac47417" providerId="ADAL" clId="{98B27088-D4BB-4F20-BEAE-4E426E309314}" dt="2023-09-11T15:17:43.021" v="66" actId="1076"/>
          <ac:picMkLst>
            <pc:docMk/>
            <pc:sldMk cId="792190161" sldId="2147478645"/>
            <ac:picMk id="15" creationId="{169A5B86-1B82-F10A-3A86-AABEB5EF7E18}"/>
          </ac:picMkLst>
        </pc:picChg>
        <pc:picChg chg="add mod">
          <ac:chgData name="Borja" userId="32daf780-252a-4cc8-9375-e1e40ac47417" providerId="ADAL" clId="{98B27088-D4BB-4F20-BEAE-4E426E309314}" dt="2023-09-11T15:17:24.996" v="63"/>
          <ac:picMkLst>
            <pc:docMk/>
            <pc:sldMk cId="792190161" sldId="2147478645"/>
            <ac:picMk id="16" creationId="{32C8E6CC-9F62-68E7-8A7D-FE0D29F69361}"/>
          </ac:picMkLst>
        </pc:picChg>
        <pc:picChg chg="add del mod">
          <ac:chgData name="Borja" userId="32daf780-252a-4cc8-9375-e1e40ac47417" providerId="ADAL" clId="{98B27088-D4BB-4F20-BEAE-4E426E309314}" dt="2023-09-11T15:21:47.007" v="429" actId="478"/>
          <ac:picMkLst>
            <pc:docMk/>
            <pc:sldMk cId="792190161" sldId="2147478645"/>
            <ac:picMk id="17" creationId="{9C843D7A-2875-C190-11C2-25C071ED4B2E}"/>
          </ac:picMkLst>
        </pc:picChg>
      </pc:sldChg>
      <pc:sldChg chg="new del">
        <pc:chgData name="Borja" userId="32daf780-252a-4cc8-9375-e1e40ac47417" providerId="ADAL" clId="{98B27088-D4BB-4F20-BEAE-4E426E309314}" dt="2023-09-11T15:16:50.588" v="54" actId="2696"/>
        <pc:sldMkLst>
          <pc:docMk/>
          <pc:sldMk cId="3382077762" sldId="2147478645"/>
        </pc:sldMkLst>
      </pc:sldChg>
      <pc:sldChg chg="addSp delSp modSp add mod">
        <pc:chgData name="Borja" userId="32daf780-252a-4cc8-9375-e1e40ac47417" providerId="ADAL" clId="{98B27088-D4BB-4F20-BEAE-4E426E309314}" dt="2023-09-12T14:40:29.793" v="4202" actId="20577"/>
        <pc:sldMkLst>
          <pc:docMk/>
          <pc:sldMk cId="2939718683" sldId="2147478646"/>
        </pc:sldMkLst>
        <pc:spChg chg="add del mod">
          <ac:chgData name="Borja" userId="32daf780-252a-4cc8-9375-e1e40ac47417" providerId="ADAL" clId="{98B27088-D4BB-4F20-BEAE-4E426E309314}" dt="2023-09-12T14:38:09.576" v="4160" actId="22"/>
          <ac:spMkLst>
            <pc:docMk/>
            <pc:sldMk cId="2939718683" sldId="2147478646"/>
            <ac:spMk id="4" creationId="{6767D92A-3352-2617-A961-0ECEC8E80A1D}"/>
          </ac:spMkLst>
        </pc:spChg>
        <pc:spChg chg="add mod">
          <ac:chgData name="Borja" userId="32daf780-252a-4cc8-9375-e1e40ac47417" providerId="ADAL" clId="{98B27088-D4BB-4F20-BEAE-4E426E309314}" dt="2023-09-12T14:40:29.793" v="4202" actId="20577"/>
          <ac:spMkLst>
            <pc:docMk/>
            <pc:sldMk cId="2939718683" sldId="2147478646"/>
            <ac:spMk id="5" creationId="{563907AB-43F3-9379-8D08-CB3E31EE375B}"/>
          </ac:spMkLst>
        </pc:spChg>
      </pc:sldChg>
      <pc:sldChg chg="new del">
        <pc:chgData name="Borja" userId="32daf780-252a-4cc8-9375-e1e40ac47417" providerId="ADAL" clId="{98B27088-D4BB-4F20-BEAE-4E426E309314}" dt="2023-09-11T15:24:51.241" v="608" actId="680"/>
        <pc:sldMkLst>
          <pc:docMk/>
          <pc:sldMk cId="1056274752" sldId="2147478647"/>
        </pc:sldMkLst>
      </pc:sldChg>
      <pc:sldChg chg="addSp modSp new mod ord">
        <pc:chgData name="Borja" userId="32daf780-252a-4cc8-9375-e1e40ac47417" providerId="ADAL" clId="{98B27088-D4BB-4F20-BEAE-4E426E309314}" dt="2023-09-12T14:55:01.352" v="4715" actId="20577"/>
        <pc:sldMkLst>
          <pc:docMk/>
          <pc:sldMk cId="3177256306" sldId="2147478647"/>
        </pc:sldMkLst>
        <pc:spChg chg="mod">
          <ac:chgData name="Borja" userId="32daf780-252a-4cc8-9375-e1e40ac47417" providerId="ADAL" clId="{98B27088-D4BB-4F20-BEAE-4E426E309314}" dt="2023-09-12T14:54:09.065" v="4700" actId="14100"/>
          <ac:spMkLst>
            <pc:docMk/>
            <pc:sldMk cId="3177256306" sldId="2147478647"/>
            <ac:spMk id="2" creationId="{BF4C7175-60D3-31D6-6C7C-6738D707BC01}"/>
          </ac:spMkLst>
        </pc:spChg>
        <pc:spChg chg="mod">
          <ac:chgData name="Borja" userId="32daf780-252a-4cc8-9375-e1e40ac47417" providerId="ADAL" clId="{98B27088-D4BB-4F20-BEAE-4E426E309314}" dt="2023-09-12T14:55:01.352" v="4715" actId="20577"/>
          <ac:spMkLst>
            <pc:docMk/>
            <pc:sldMk cId="3177256306" sldId="2147478647"/>
            <ac:spMk id="3" creationId="{ACA24E92-6F7D-6BCC-915E-E34C2AC3C9A2}"/>
          </ac:spMkLst>
        </pc:spChg>
        <pc:picChg chg="add mod">
          <ac:chgData name="Borja" userId="32daf780-252a-4cc8-9375-e1e40ac47417" providerId="ADAL" clId="{98B27088-D4BB-4F20-BEAE-4E426E309314}" dt="2023-09-12T14:53:12.025" v="4661" actId="1076"/>
          <ac:picMkLst>
            <pc:docMk/>
            <pc:sldMk cId="3177256306" sldId="2147478647"/>
            <ac:picMk id="5" creationId="{0BC64682-7CC8-32CF-52C7-123CBA8C5793}"/>
          </ac:picMkLst>
        </pc:picChg>
      </pc:sldChg>
      <pc:sldChg chg="addSp delSp modSp add mod">
        <pc:chgData name="Borja" userId="32daf780-252a-4cc8-9375-e1e40ac47417" providerId="ADAL" clId="{98B27088-D4BB-4F20-BEAE-4E426E309314}" dt="2023-09-11T16:47:19.649" v="4077" actId="1076"/>
        <pc:sldMkLst>
          <pc:docMk/>
          <pc:sldMk cId="269907180" sldId="2147478648"/>
        </pc:sldMkLst>
        <pc:spChg chg="mod">
          <ac:chgData name="Borja" userId="32daf780-252a-4cc8-9375-e1e40ac47417" providerId="ADAL" clId="{98B27088-D4BB-4F20-BEAE-4E426E309314}" dt="2023-09-11T16:47:19.649" v="4077" actId="1076"/>
          <ac:spMkLst>
            <pc:docMk/>
            <pc:sldMk cId="269907180" sldId="2147478648"/>
            <ac:spMk id="2" creationId="{3FED2508-10A6-8945-A31B-FB5133FA3685}"/>
          </ac:spMkLst>
        </pc:spChg>
        <pc:spChg chg="add del">
          <ac:chgData name="Borja" userId="32daf780-252a-4cc8-9375-e1e40ac47417" providerId="ADAL" clId="{98B27088-D4BB-4F20-BEAE-4E426E309314}" dt="2023-09-11T15:39:07.576" v="972" actId="22"/>
          <ac:spMkLst>
            <pc:docMk/>
            <pc:sldMk cId="269907180" sldId="2147478648"/>
            <ac:spMk id="6" creationId="{6DEDAB3A-E296-D5CA-2505-862D5ED2BCF4}"/>
          </ac:spMkLst>
        </pc:spChg>
        <pc:picChg chg="add mod">
          <ac:chgData name="Borja" userId="32daf780-252a-4cc8-9375-e1e40ac47417" providerId="ADAL" clId="{98B27088-D4BB-4F20-BEAE-4E426E309314}" dt="2023-09-11T15:38:08.230" v="952" actId="1076"/>
          <ac:picMkLst>
            <pc:docMk/>
            <pc:sldMk cId="269907180" sldId="2147478648"/>
            <ac:picMk id="4" creationId="{C3C82FC3-EADD-BB73-B715-00019F27A02F}"/>
          </ac:picMkLst>
        </pc:picChg>
      </pc:sldChg>
      <pc:sldChg chg="new del">
        <pc:chgData name="Borja" userId="32daf780-252a-4cc8-9375-e1e40ac47417" providerId="ADAL" clId="{98B27088-D4BB-4F20-BEAE-4E426E309314}" dt="2023-09-11T15:39:34.956" v="974" actId="680"/>
        <pc:sldMkLst>
          <pc:docMk/>
          <pc:sldMk cId="216944855" sldId="2147478649"/>
        </pc:sldMkLst>
      </pc:sldChg>
      <pc:sldChg chg="addSp delSp modSp new mod">
        <pc:chgData name="Borja" userId="32daf780-252a-4cc8-9375-e1e40ac47417" providerId="ADAL" clId="{98B27088-D4BB-4F20-BEAE-4E426E309314}" dt="2023-09-11T16:47:47.238" v="4084" actId="20577"/>
        <pc:sldMkLst>
          <pc:docMk/>
          <pc:sldMk cId="610182328" sldId="2147478649"/>
        </pc:sldMkLst>
        <pc:spChg chg="del">
          <ac:chgData name="Borja" userId="32daf780-252a-4cc8-9375-e1e40ac47417" providerId="ADAL" clId="{98B27088-D4BB-4F20-BEAE-4E426E309314}" dt="2023-09-11T15:40:54.546" v="1035" actId="478"/>
          <ac:spMkLst>
            <pc:docMk/>
            <pc:sldMk cId="610182328" sldId="2147478649"/>
            <ac:spMk id="2" creationId="{E3C0AD4C-D6DB-E788-D01B-94DC207B75E1}"/>
          </ac:spMkLst>
        </pc:spChg>
        <pc:spChg chg="del">
          <ac:chgData name="Borja" userId="32daf780-252a-4cc8-9375-e1e40ac47417" providerId="ADAL" clId="{98B27088-D4BB-4F20-BEAE-4E426E309314}" dt="2023-09-11T15:40:41.768" v="1015"/>
          <ac:spMkLst>
            <pc:docMk/>
            <pc:sldMk cId="610182328" sldId="2147478649"/>
            <ac:spMk id="3" creationId="{A9A80A8A-BB87-D3EB-906E-4483FF145416}"/>
          </ac:spMkLst>
        </pc:spChg>
        <pc:spChg chg="add mod">
          <ac:chgData name="Borja" userId="32daf780-252a-4cc8-9375-e1e40ac47417" providerId="ADAL" clId="{98B27088-D4BB-4F20-BEAE-4E426E309314}" dt="2023-09-11T15:41:16.426" v="1045" actId="27636"/>
          <ac:spMkLst>
            <pc:docMk/>
            <pc:sldMk cId="610182328" sldId="2147478649"/>
            <ac:spMk id="4" creationId="{593D1137-AF2D-A3D4-BF94-2B5420EA34A1}"/>
          </ac:spMkLst>
        </pc:spChg>
        <pc:spChg chg="add mod">
          <ac:chgData name="Borja" userId="32daf780-252a-4cc8-9375-e1e40ac47417" providerId="ADAL" clId="{98B27088-D4BB-4F20-BEAE-4E426E309314}" dt="2023-09-11T16:47:47.238" v="4084" actId="20577"/>
          <ac:spMkLst>
            <pc:docMk/>
            <pc:sldMk cId="610182328" sldId="2147478649"/>
            <ac:spMk id="5" creationId="{88C7BA5E-FAB2-8512-51B3-F7EE4383C218}"/>
          </ac:spMkLst>
        </pc:spChg>
        <pc:spChg chg="add del">
          <ac:chgData name="Borja" userId="32daf780-252a-4cc8-9375-e1e40ac47417" providerId="ADAL" clId="{98B27088-D4BB-4F20-BEAE-4E426E309314}" dt="2023-09-11T15:57:07.115" v="1918" actId="22"/>
          <ac:spMkLst>
            <pc:docMk/>
            <pc:sldMk cId="610182328" sldId="2147478649"/>
            <ac:spMk id="11" creationId="{C50ADB3C-9754-E131-2541-EECCECEEF4FE}"/>
          </ac:spMkLst>
        </pc:spChg>
        <pc:picChg chg="add mod">
          <ac:chgData name="Borja" userId="32daf780-252a-4cc8-9375-e1e40ac47417" providerId="ADAL" clId="{98B27088-D4BB-4F20-BEAE-4E426E309314}" dt="2023-09-11T15:56:56.027" v="1916" actId="1076"/>
          <ac:picMkLst>
            <pc:docMk/>
            <pc:sldMk cId="610182328" sldId="2147478649"/>
            <ac:picMk id="7" creationId="{76F1CCE4-0FF1-0377-A03D-44237AF8B775}"/>
          </ac:picMkLst>
        </pc:picChg>
        <pc:picChg chg="add mod">
          <ac:chgData name="Borja" userId="32daf780-252a-4cc8-9375-e1e40ac47417" providerId="ADAL" clId="{98B27088-D4BB-4F20-BEAE-4E426E309314}" dt="2023-09-11T15:56:56.027" v="1916" actId="1076"/>
          <ac:picMkLst>
            <pc:docMk/>
            <pc:sldMk cId="610182328" sldId="2147478649"/>
            <ac:picMk id="9" creationId="{656B2FE7-671F-2509-CF05-E2340C8005CB}"/>
          </ac:picMkLst>
        </pc:picChg>
      </pc:sldChg>
      <pc:sldChg chg="modSp add mod">
        <pc:chgData name="Borja" userId="32daf780-252a-4cc8-9375-e1e40ac47417" providerId="ADAL" clId="{98B27088-D4BB-4F20-BEAE-4E426E309314}" dt="2023-09-11T16:03:48.598" v="2621"/>
        <pc:sldMkLst>
          <pc:docMk/>
          <pc:sldMk cId="3501675971" sldId="2147478650"/>
        </pc:sldMkLst>
        <pc:spChg chg="mod">
          <ac:chgData name="Borja" userId="32daf780-252a-4cc8-9375-e1e40ac47417" providerId="ADAL" clId="{98B27088-D4BB-4F20-BEAE-4E426E309314}" dt="2023-09-11T15:57:15.905" v="1922" actId="20577"/>
          <ac:spMkLst>
            <pc:docMk/>
            <pc:sldMk cId="3501675971" sldId="2147478650"/>
            <ac:spMk id="4" creationId="{593D1137-AF2D-A3D4-BF94-2B5420EA34A1}"/>
          </ac:spMkLst>
        </pc:spChg>
        <pc:spChg chg="mod">
          <ac:chgData name="Borja" userId="32daf780-252a-4cc8-9375-e1e40ac47417" providerId="ADAL" clId="{98B27088-D4BB-4F20-BEAE-4E426E309314}" dt="2023-09-11T16:03:48.598" v="2621"/>
          <ac:spMkLst>
            <pc:docMk/>
            <pc:sldMk cId="3501675971" sldId="2147478650"/>
            <ac:spMk id="5" creationId="{88C7BA5E-FAB2-8512-51B3-F7EE4383C218}"/>
          </ac:spMkLst>
        </pc:spChg>
      </pc:sldChg>
      <pc:sldChg chg="addSp delSp modSp add mod">
        <pc:chgData name="Borja" userId="32daf780-252a-4cc8-9375-e1e40ac47417" providerId="ADAL" clId="{98B27088-D4BB-4F20-BEAE-4E426E309314}" dt="2023-09-11T16:14:27.710" v="2933" actId="1076"/>
        <pc:sldMkLst>
          <pc:docMk/>
          <pc:sldMk cId="591596034" sldId="2147478651"/>
        </pc:sldMkLst>
        <pc:spChg chg="mod">
          <ac:chgData name="Borja" userId="32daf780-252a-4cc8-9375-e1e40ac47417" providerId="ADAL" clId="{98B27088-D4BB-4F20-BEAE-4E426E309314}" dt="2023-09-11T16:03:56.807" v="2639" actId="20577"/>
          <ac:spMkLst>
            <pc:docMk/>
            <pc:sldMk cId="591596034" sldId="2147478651"/>
            <ac:spMk id="4" creationId="{593D1137-AF2D-A3D4-BF94-2B5420EA34A1}"/>
          </ac:spMkLst>
        </pc:spChg>
        <pc:spChg chg="mod">
          <ac:chgData name="Borja" userId="32daf780-252a-4cc8-9375-e1e40ac47417" providerId="ADAL" clId="{98B27088-D4BB-4F20-BEAE-4E426E309314}" dt="2023-09-11T16:04:55.740" v="2911" actId="20577"/>
          <ac:spMkLst>
            <pc:docMk/>
            <pc:sldMk cId="591596034" sldId="2147478651"/>
            <ac:spMk id="5" creationId="{88C7BA5E-FAB2-8512-51B3-F7EE4383C218}"/>
          </ac:spMkLst>
        </pc:spChg>
        <pc:picChg chg="add mod">
          <ac:chgData name="Borja" userId="32daf780-252a-4cc8-9375-e1e40ac47417" providerId="ADAL" clId="{98B27088-D4BB-4F20-BEAE-4E426E309314}" dt="2023-09-11T16:14:27.710" v="2933" actId="1076"/>
          <ac:picMkLst>
            <pc:docMk/>
            <pc:sldMk cId="591596034" sldId="2147478651"/>
            <ac:picMk id="3" creationId="{FC08D7CB-22B5-9EBD-C864-D3CE8E95F8BB}"/>
          </ac:picMkLst>
        </pc:picChg>
        <pc:picChg chg="del">
          <ac:chgData name="Borja" userId="32daf780-252a-4cc8-9375-e1e40ac47417" providerId="ADAL" clId="{98B27088-D4BB-4F20-BEAE-4E426E309314}" dt="2023-09-11T16:14:18.736" v="2926" actId="478"/>
          <ac:picMkLst>
            <pc:docMk/>
            <pc:sldMk cId="591596034" sldId="2147478651"/>
            <ac:picMk id="7" creationId="{76F1CCE4-0FF1-0377-A03D-44237AF8B775}"/>
          </ac:picMkLst>
        </pc:picChg>
        <pc:picChg chg="del">
          <ac:chgData name="Borja" userId="32daf780-252a-4cc8-9375-e1e40ac47417" providerId="ADAL" clId="{98B27088-D4BB-4F20-BEAE-4E426E309314}" dt="2023-09-11T16:14:18.216" v="2925" actId="478"/>
          <ac:picMkLst>
            <pc:docMk/>
            <pc:sldMk cId="591596034" sldId="2147478651"/>
            <ac:picMk id="9" creationId="{656B2FE7-671F-2509-CF05-E2340C8005CB}"/>
          </ac:picMkLst>
        </pc:picChg>
      </pc:sldChg>
      <pc:sldChg chg="addSp delSp modSp add mod">
        <pc:chgData name="Borja" userId="32daf780-252a-4cc8-9375-e1e40ac47417" providerId="ADAL" clId="{98B27088-D4BB-4F20-BEAE-4E426E309314}" dt="2023-09-11T16:25:22.620" v="3487" actId="1076"/>
        <pc:sldMkLst>
          <pc:docMk/>
          <pc:sldMk cId="1663549404" sldId="2147478652"/>
        </pc:sldMkLst>
        <pc:spChg chg="add mod">
          <ac:chgData name="Borja" userId="32daf780-252a-4cc8-9375-e1e40ac47417" providerId="ADAL" clId="{98B27088-D4BB-4F20-BEAE-4E426E309314}" dt="2023-09-11T16:19:26.750" v="3207" actId="1076"/>
          <ac:spMkLst>
            <pc:docMk/>
            <pc:sldMk cId="1663549404" sldId="2147478652"/>
            <ac:spMk id="2" creationId="{3CD91982-41EE-E797-66E8-495F7F75DA26}"/>
          </ac:spMkLst>
        </pc:spChg>
        <pc:spChg chg="mod">
          <ac:chgData name="Borja" userId="32daf780-252a-4cc8-9375-e1e40ac47417" providerId="ADAL" clId="{98B27088-D4BB-4F20-BEAE-4E426E309314}" dt="2023-09-11T16:15:01.090" v="2971" actId="27636"/>
          <ac:spMkLst>
            <pc:docMk/>
            <pc:sldMk cId="1663549404" sldId="2147478652"/>
            <ac:spMk id="4" creationId="{593D1137-AF2D-A3D4-BF94-2B5420EA34A1}"/>
          </ac:spMkLst>
        </pc:spChg>
        <pc:spChg chg="mod">
          <ac:chgData name="Borja" userId="32daf780-252a-4cc8-9375-e1e40ac47417" providerId="ADAL" clId="{98B27088-D4BB-4F20-BEAE-4E426E309314}" dt="2023-09-11T16:16:20.635" v="3049" actId="1076"/>
          <ac:spMkLst>
            <pc:docMk/>
            <pc:sldMk cId="1663549404" sldId="2147478652"/>
            <ac:spMk id="5" creationId="{88C7BA5E-FAB2-8512-51B3-F7EE4383C218}"/>
          </ac:spMkLst>
        </pc:spChg>
        <pc:spChg chg="add mod">
          <ac:chgData name="Borja" userId="32daf780-252a-4cc8-9375-e1e40ac47417" providerId="ADAL" clId="{98B27088-D4BB-4F20-BEAE-4E426E309314}" dt="2023-09-11T16:19:29.358" v="3208" actId="1076"/>
          <ac:spMkLst>
            <pc:docMk/>
            <pc:sldMk cId="1663549404" sldId="2147478652"/>
            <ac:spMk id="6" creationId="{BFDD7395-C6E1-323D-C65A-9C706059C87C}"/>
          </ac:spMkLst>
        </pc:spChg>
        <pc:spChg chg="add mod">
          <ac:chgData name="Borja" userId="32daf780-252a-4cc8-9375-e1e40ac47417" providerId="ADAL" clId="{98B27088-D4BB-4F20-BEAE-4E426E309314}" dt="2023-09-11T16:16:27.243" v="3051" actId="14100"/>
          <ac:spMkLst>
            <pc:docMk/>
            <pc:sldMk cId="1663549404" sldId="2147478652"/>
            <ac:spMk id="7" creationId="{A1C5A968-8DFC-154E-1AED-5AAA9569DE9D}"/>
          </ac:spMkLst>
        </pc:spChg>
        <pc:spChg chg="add mod">
          <ac:chgData name="Borja" userId="32daf780-252a-4cc8-9375-e1e40ac47417" providerId="ADAL" clId="{98B27088-D4BB-4F20-BEAE-4E426E309314}" dt="2023-09-11T16:18:20.347" v="3134" actId="1076"/>
          <ac:spMkLst>
            <pc:docMk/>
            <pc:sldMk cId="1663549404" sldId="2147478652"/>
            <ac:spMk id="8" creationId="{1B4916B0-B2FE-7906-F040-D31F42009511}"/>
          </ac:spMkLst>
        </pc:spChg>
        <pc:spChg chg="add mod">
          <ac:chgData name="Borja" userId="32daf780-252a-4cc8-9375-e1e40ac47417" providerId="ADAL" clId="{98B27088-D4BB-4F20-BEAE-4E426E309314}" dt="2023-09-11T16:18:23.105" v="3135" actId="1076"/>
          <ac:spMkLst>
            <pc:docMk/>
            <pc:sldMk cId="1663549404" sldId="2147478652"/>
            <ac:spMk id="9" creationId="{98796DF7-ED52-2961-D605-A356A28725FF}"/>
          </ac:spMkLst>
        </pc:spChg>
        <pc:spChg chg="add mod">
          <ac:chgData name="Borja" userId="32daf780-252a-4cc8-9375-e1e40ac47417" providerId="ADAL" clId="{98B27088-D4BB-4F20-BEAE-4E426E309314}" dt="2023-09-11T16:19:52.788" v="3231" actId="14100"/>
          <ac:spMkLst>
            <pc:docMk/>
            <pc:sldMk cId="1663549404" sldId="2147478652"/>
            <ac:spMk id="10" creationId="{F9C9500E-8F1F-D3E7-C8A0-E67D53E35334}"/>
          </ac:spMkLst>
        </pc:spChg>
        <pc:spChg chg="add mod">
          <ac:chgData name="Borja" userId="32daf780-252a-4cc8-9375-e1e40ac47417" providerId="ADAL" clId="{98B27088-D4BB-4F20-BEAE-4E426E309314}" dt="2023-09-11T16:19:52.788" v="3231" actId="14100"/>
          <ac:spMkLst>
            <pc:docMk/>
            <pc:sldMk cId="1663549404" sldId="2147478652"/>
            <ac:spMk id="11" creationId="{9F70AE44-FC75-EC59-E7CF-8FF1CF9D9020}"/>
          </ac:spMkLst>
        </pc:spChg>
        <pc:spChg chg="add del mod">
          <ac:chgData name="Borja" userId="32daf780-252a-4cc8-9375-e1e40ac47417" providerId="ADAL" clId="{98B27088-D4BB-4F20-BEAE-4E426E309314}" dt="2023-09-11T16:17:43.516" v="3130"/>
          <ac:spMkLst>
            <pc:docMk/>
            <pc:sldMk cId="1663549404" sldId="2147478652"/>
            <ac:spMk id="12" creationId="{B5656298-0DFA-8F41-EB77-00B36865D761}"/>
          </ac:spMkLst>
        </pc:spChg>
        <pc:spChg chg="add mod">
          <ac:chgData name="Borja" userId="32daf780-252a-4cc8-9375-e1e40ac47417" providerId="ADAL" clId="{98B27088-D4BB-4F20-BEAE-4E426E309314}" dt="2023-09-11T16:19:52.788" v="3231" actId="14100"/>
          <ac:spMkLst>
            <pc:docMk/>
            <pc:sldMk cId="1663549404" sldId="2147478652"/>
            <ac:spMk id="13" creationId="{1DCA8531-B642-64C0-A913-06BE79AA19C4}"/>
          </ac:spMkLst>
        </pc:spChg>
        <pc:spChg chg="add mod">
          <ac:chgData name="Borja" userId="32daf780-252a-4cc8-9375-e1e40ac47417" providerId="ADAL" clId="{98B27088-D4BB-4F20-BEAE-4E426E309314}" dt="2023-09-11T16:19:45.197" v="3228" actId="115"/>
          <ac:spMkLst>
            <pc:docMk/>
            <pc:sldMk cId="1663549404" sldId="2147478652"/>
            <ac:spMk id="14" creationId="{8A9D7896-D0B2-9822-6A35-4C08B8636A19}"/>
          </ac:spMkLst>
        </pc:spChg>
        <pc:spChg chg="add del mod">
          <ac:chgData name="Borja" userId="32daf780-252a-4cc8-9375-e1e40ac47417" providerId="ADAL" clId="{98B27088-D4BB-4F20-BEAE-4E426E309314}" dt="2023-09-11T16:20:07.055" v="3235"/>
          <ac:spMkLst>
            <pc:docMk/>
            <pc:sldMk cId="1663549404" sldId="2147478652"/>
            <ac:spMk id="17" creationId="{6DD873CF-AF31-5F3D-8CC4-60BBCFF52340}"/>
          </ac:spMkLst>
        </pc:spChg>
        <pc:spChg chg="add mod">
          <ac:chgData name="Borja" userId="32daf780-252a-4cc8-9375-e1e40ac47417" providerId="ADAL" clId="{98B27088-D4BB-4F20-BEAE-4E426E309314}" dt="2023-09-11T16:20:51.985" v="3241" actId="1076"/>
          <ac:spMkLst>
            <pc:docMk/>
            <pc:sldMk cId="1663549404" sldId="2147478652"/>
            <ac:spMk id="18" creationId="{EF534803-586D-3D2C-0225-51C26B3B403D}"/>
          </ac:spMkLst>
        </pc:spChg>
        <pc:spChg chg="add mod">
          <ac:chgData name="Borja" userId="32daf780-252a-4cc8-9375-e1e40ac47417" providerId="ADAL" clId="{98B27088-D4BB-4F20-BEAE-4E426E309314}" dt="2023-09-11T16:20:54.522" v="3243" actId="1076"/>
          <ac:spMkLst>
            <pc:docMk/>
            <pc:sldMk cId="1663549404" sldId="2147478652"/>
            <ac:spMk id="19" creationId="{AF9C3168-B921-6586-0148-88DED22E3DE9}"/>
          </ac:spMkLst>
        </pc:spChg>
        <pc:spChg chg="add mod">
          <ac:chgData name="Borja" userId="32daf780-252a-4cc8-9375-e1e40ac47417" providerId="ADAL" clId="{98B27088-D4BB-4F20-BEAE-4E426E309314}" dt="2023-09-11T16:20:57.023" v="3245" actId="1076"/>
          <ac:spMkLst>
            <pc:docMk/>
            <pc:sldMk cId="1663549404" sldId="2147478652"/>
            <ac:spMk id="20" creationId="{BE07895E-6009-208B-A9AE-8021727138F7}"/>
          </ac:spMkLst>
        </pc:spChg>
        <pc:spChg chg="add mod">
          <ac:chgData name="Borja" userId="32daf780-252a-4cc8-9375-e1e40ac47417" providerId="ADAL" clId="{98B27088-D4BB-4F20-BEAE-4E426E309314}" dt="2023-09-11T16:25:22.620" v="3487" actId="1076"/>
          <ac:spMkLst>
            <pc:docMk/>
            <pc:sldMk cId="1663549404" sldId="2147478652"/>
            <ac:spMk id="21" creationId="{B8A3274D-5F5E-CD04-EB7C-D6891D24250F}"/>
          </ac:spMkLst>
        </pc:spChg>
        <pc:spChg chg="add del mod">
          <ac:chgData name="Borja" userId="32daf780-252a-4cc8-9375-e1e40ac47417" providerId="ADAL" clId="{98B27088-D4BB-4F20-BEAE-4E426E309314}" dt="2023-09-11T16:21:28.211" v="3279"/>
          <ac:spMkLst>
            <pc:docMk/>
            <pc:sldMk cId="1663549404" sldId="2147478652"/>
            <ac:spMk id="22" creationId="{8D7E1C32-8042-65FF-A3E8-E5B4447C7A2D}"/>
          </ac:spMkLst>
        </pc:spChg>
        <pc:spChg chg="add del mod">
          <ac:chgData name="Borja" userId="32daf780-252a-4cc8-9375-e1e40ac47417" providerId="ADAL" clId="{98B27088-D4BB-4F20-BEAE-4E426E309314}" dt="2023-09-11T16:21:30.730" v="3281"/>
          <ac:spMkLst>
            <pc:docMk/>
            <pc:sldMk cId="1663549404" sldId="2147478652"/>
            <ac:spMk id="23" creationId="{4492783F-6648-F519-14CC-ADAB4C177854}"/>
          </ac:spMkLst>
        </pc:spChg>
        <pc:spChg chg="add mod">
          <ac:chgData name="Borja" userId="32daf780-252a-4cc8-9375-e1e40ac47417" providerId="ADAL" clId="{98B27088-D4BB-4F20-BEAE-4E426E309314}" dt="2023-09-11T16:22:18.829" v="3340" actId="1076"/>
          <ac:spMkLst>
            <pc:docMk/>
            <pc:sldMk cId="1663549404" sldId="2147478652"/>
            <ac:spMk id="25" creationId="{BF7A7CB5-15B2-314B-2C3D-6F27FA2B2823}"/>
          </ac:spMkLst>
        </pc:spChg>
        <pc:spChg chg="add mod">
          <ac:chgData name="Borja" userId="32daf780-252a-4cc8-9375-e1e40ac47417" providerId="ADAL" clId="{98B27088-D4BB-4F20-BEAE-4E426E309314}" dt="2023-09-11T16:22:02.029" v="3320" actId="571"/>
          <ac:spMkLst>
            <pc:docMk/>
            <pc:sldMk cId="1663549404" sldId="2147478652"/>
            <ac:spMk id="26" creationId="{0C53B850-E5B0-05ED-D6C5-865B157DF730}"/>
          </ac:spMkLst>
        </pc:spChg>
        <pc:spChg chg="add mod">
          <ac:chgData name="Borja" userId="32daf780-252a-4cc8-9375-e1e40ac47417" providerId="ADAL" clId="{98B27088-D4BB-4F20-BEAE-4E426E309314}" dt="2023-09-11T16:22:23.119" v="3341" actId="1076"/>
          <ac:spMkLst>
            <pc:docMk/>
            <pc:sldMk cId="1663549404" sldId="2147478652"/>
            <ac:spMk id="28" creationId="{1A184583-1D3F-56DE-A294-5904A01C95DD}"/>
          </ac:spMkLst>
        </pc:spChg>
        <pc:picChg chg="del">
          <ac:chgData name="Borja" userId="32daf780-252a-4cc8-9375-e1e40ac47417" providerId="ADAL" clId="{98B27088-D4BB-4F20-BEAE-4E426E309314}" dt="2023-09-11T16:15:04.686" v="2972" actId="478"/>
          <ac:picMkLst>
            <pc:docMk/>
            <pc:sldMk cId="1663549404" sldId="2147478652"/>
            <ac:picMk id="3" creationId="{FC08D7CB-22B5-9EBD-C864-D3CE8E95F8BB}"/>
          </ac:picMkLst>
        </pc:picChg>
        <pc:cxnChg chg="add del">
          <ac:chgData name="Borja" userId="32daf780-252a-4cc8-9375-e1e40ac47417" providerId="ADAL" clId="{98B27088-D4BB-4F20-BEAE-4E426E309314}" dt="2023-09-11T16:20:05.984" v="3233" actId="11529"/>
          <ac:cxnSpMkLst>
            <pc:docMk/>
            <pc:sldMk cId="1663549404" sldId="2147478652"/>
            <ac:cxnSpMk id="16" creationId="{EE853E03-A5E1-4887-9153-E8F651DF038A}"/>
          </ac:cxnSpMkLst>
        </pc:cxnChg>
      </pc:sldChg>
      <pc:sldChg chg="addSp delSp modSp add mod">
        <pc:chgData name="Borja" userId="32daf780-252a-4cc8-9375-e1e40ac47417" providerId="ADAL" clId="{98B27088-D4BB-4F20-BEAE-4E426E309314}" dt="2023-09-11T16:27:24.638" v="3717" actId="14100"/>
        <pc:sldMkLst>
          <pc:docMk/>
          <pc:sldMk cId="2277976582" sldId="2147478653"/>
        </pc:sldMkLst>
        <pc:spChg chg="del">
          <ac:chgData name="Borja" userId="32daf780-252a-4cc8-9375-e1e40ac47417" providerId="ADAL" clId="{98B27088-D4BB-4F20-BEAE-4E426E309314}" dt="2023-09-11T16:23:14.705" v="3392" actId="478"/>
          <ac:spMkLst>
            <pc:docMk/>
            <pc:sldMk cId="2277976582" sldId="2147478653"/>
            <ac:spMk id="2" creationId="{3CD91982-41EE-E797-66E8-495F7F75DA26}"/>
          </ac:spMkLst>
        </pc:spChg>
        <pc:spChg chg="add mod">
          <ac:chgData name="Borja" userId="32daf780-252a-4cc8-9375-e1e40ac47417" providerId="ADAL" clId="{98B27088-D4BB-4F20-BEAE-4E426E309314}" dt="2023-09-11T16:27:24.638" v="3717" actId="14100"/>
          <ac:spMkLst>
            <pc:docMk/>
            <pc:sldMk cId="2277976582" sldId="2147478653"/>
            <ac:spMk id="3" creationId="{418E71BF-6F01-8EC0-5A7F-164D2FD42BBC}"/>
          </ac:spMkLst>
        </pc:spChg>
        <pc:spChg chg="mod">
          <ac:chgData name="Borja" userId="32daf780-252a-4cc8-9375-e1e40ac47417" providerId="ADAL" clId="{98B27088-D4BB-4F20-BEAE-4E426E309314}" dt="2023-09-11T16:23:01.725" v="3389" actId="27636"/>
          <ac:spMkLst>
            <pc:docMk/>
            <pc:sldMk cId="2277976582" sldId="2147478653"/>
            <ac:spMk id="4" creationId="{593D1137-AF2D-A3D4-BF94-2B5420EA34A1}"/>
          </ac:spMkLst>
        </pc:spChg>
        <pc:spChg chg="del">
          <ac:chgData name="Borja" userId="32daf780-252a-4cc8-9375-e1e40ac47417" providerId="ADAL" clId="{98B27088-D4BB-4F20-BEAE-4E426E309314}" dt="2023-09-11T16:23:14.705" v="3392" actId="478"/>
          <ac:spMkLst>
            <pc:docMk/>
            <pc:sldMk cId="2277976582" sldId="2147478653"/>
            <ac:spMk id="5" creationId="{88C7BA5E-FAB2-8512-51B3-F7EE4383C218}"/>
          </ac:spMkLst>
        </pc:spChg>
        <pc:spChg chg="del">
          <ac:chgData name="Borja" userId="32daf780-252a-4cc8-9375-e1e40ac47417" providerId="ADAL" clId="{98B27088-D4BB-4F20-BEAE-4E426E309314}" dt="2023-09-11T16:23:14.705" v="3392" actId="478"/>
          <ac:spMkLst>
            <pc:docMk/>
            <pc:sldMk cId="2277976582" sldId="2147478653"/>
            <ac:spMk id="6" creationId="{BFDD7395-C6E1-323D-C65A-9C706059C87C}"/>
          </ac:spMkLst>
        </pc:spChg>
        <pc:spChg chg="del">
          <ac:chgData name="Borja" userId="32daf780-252a-4cc8-9375-e1e40ac47417" providerId="ADAL" clId="{98B27088-D4BB-4F20-BEAE-4E426E309314}" dt="2023-09-11T16:23:06.456" v="3390" actId="478"/>
          <ac:spMkLst>
            <pc:docMk/>
            <pc:sldMk cId="2277976582" sldId="2147478653"/>
            <ac:spMk id="7" creationId="{A1C5A968-8DFC-154E-1AED-5AAA9569DE9D}"/>
          </ac:spMkLst>
        </pc:spChg>
        <pc:spChg chg="del">
          <ac:chgData name="Borja" userId="32daf780-252a-4cc8-9375-e1e40ac47417" providerId="ADAL" clId="{98B27088-D4BB-4F20-BEAE-4E426E309314}" dt="2023-09-11T16:23:07.216" v="3391" actId="478"/>
          <ac:spMkLst>
            <pc:docMk/>
            <pc:sldMk cId="2277976582" sldId="2147478653"/>
            <ac:spMk id="8" creationId="{1B4916B0-B2FE-7906-F040-D31F42009511}"/>
          </ac:spMkLst>
        </pc:spChg>
        <pc:spChg chg="del">
          <ac:chgData name="Borja" userId="32daf780-252a-4cc8-9375-e1e40ac47417" providerId="ADAL" clId="{98B27088-D4BB-4F20-BEAE-4E426E309314}" dt="2023-09-11T16:23:14.705" v="3392" actId="478"/>
          <ac:spMkLst>
            <pc:docMk/>
            <pc:sldMk cId="2277976582" sldId="2147478653"/>
            <ac:spMk id="9" creationId="{98796DF7-ED52-2961-D605-A356A28725FF}"/>
          </ac:spMkLst>
        </pc:spChg>
        <pc:spChg chg="mod">
          <ac:chgData name="Borja" userId="32daf780-252a-4cc8-9375-e1e40ac47417" providerId="ADAL" clId="{98B27088-D4BB-4F20-BEAE-4E426E309314}" dt="2023-09-11T16:24:37.104" v="3467" actId="1076"/>
          <ac:spMkLst>
            <pc:docMk/>
            <pc:sldMk cId="2277976582" sldId="2147478653"/>
            <ac:spMk id="10" creationId="{F9C9500E-8F1F-D3E7-C8A0-E67D53E35334}"/>
          </ac:spMkLst>
        </pc:spChg>
        <pc:spChg chg="mod">
          <ac:chgData name="Borja" userId="32daf780-252a-4cc8-9375-e1e40ac47417" providerId="ADAL" clId="{98B27088-D4BB-4F20-BEAE-4E426E309314}" dt="2023-09-11T16:24:38.885" v="3468" actId="1076"/>
          <ac:spMkLst>
            <pc:docMk/>
            <pc:sldMk cId="2277976582" sldId="2147478653"/>
            <ac:spMk id="11" creationId="{9F70AE44-FC75-EC59-E7CF-8FF1CF9D9020}"/>
          </ac:spMkLst>
        </pc:spChg>
        <pc:spChg chg="add mod">
          <ac:chgData name="Borja" userId="32daf780-252a-4cc8-9375-e1e40ac47417" providerId="ADAL" clId="{98B27088-D4BB-4F20-BEAE-4E426E309314}" dt="2023-09-11T16:27:18.026" v="3715" actId="1076"/>
          <ac:spMkLst>
            <pc:docMk/>
            <pc:sldMk cId="2277976582" sldId="2147478653"/>
            <ac:spMk id="12" creationId="{500401BC-5CA8-0345-206C-8F5C57D5C6DE}"/>
          </ac:spMkLst>
        </pc:spChg>
        <pc:spChg chg="mod">
          <ac:chgData name="Borja" userId="32daf780-252a-4cc8-9375-e1e40ac47417" providerId="ADAL" clId="{98B27088-D4BB-4F20-BEAE-4E426E309314}" dt="2023-09-11T16:24:41.004" v="3469" actId="1076"/>
          <ac:spMkLst>
            <pc:docMk/>
            <pc:sldMk cId="2277976582" sldId="2147478653"/>
            <ac:spMk id="13" creationId="{1DCA8531-B642-64C0-A913-06BE79AA19C4}"/>
          </ac:spMkLst>
        </pc:spChg>
        <pc:spChg chg="del">
          <ac:chgData name="Borja" userId="32daf780-252a-4cc8-9375-e1e40ac47417" providerId="ADAL" clId="{98B27088-D4BB-4F20-BEAE-4E426E309314}" dt="2023-09-11T16:23:14.705" v="3392" actId="478"/>
          <ac:spMkLst>
            <pc:docMk/>
            <pc:sldMk cId="2277976582" sldId="2147478653"/>
            <ac:spMk id="14" creationId="{8A9D7896-D0B2-9822-6A35-4C08B8636A19}"/>
          </ac:spMkLst>
        </pc:spChg>
        <pc:spChg chg="del">
          <ac:chgData name="Borja" userId="32daf780-252a-4cc8-9375-e1e40ac47417" providerId="ADAL" clId="{98B27088-D4BB-4F20-BEAE-4E426E309314}" dt="2023-09-11T16:23:16.755" v="3393" actId="478"/>
          <ac:spMkLst>
            <pc:docMk/>
            <pc:sldMk cId="2277976582" sldId="2147478653"/>
            <ac:spMk id="18" creationId="{EF534803-586D-3D2C-0225-51C26B3B403D}"/>
          </ac:spMkLst>
        </pc:spChg>
        <pc:spChg chg="del">
          <ac:chgData name="Borja" userId="32daf780-252a-4cc8-9375-e1e40ac47417" providerId="ADAL" clId="{98B27088-D4BB-4F20-BEAE-4E426E309314}" dt="2023-09-11T16:23:17.205" v="3394" actId="478"/>
          <ac:spMkLst>
            <pc:docMk/>
            <pc:sldMk cId="2277976582" sldId="2147478653"/>
            <ac:spMk id="19" creationId="{AF9C3168-B921-6586-0148-88DED22E3DE9}"/>
          </ac:spMkLst>
        </pc:spChg>
        <pc:spChg chg="del">
          <ac:chgData name="Borja" userId="32daf780-252a-4cc8-9375-e1e40ac47417" providerId="ADAL" clId="{98B27088-D4BB-4F20-BEAE-4E426E309314}" dt="2023-09-11T16:23:22.255" v="3397" actId="478"/>
          <ac:spMkLst>
            <pc:docMk/>
            <pc:sldMk cId="2277976582" sldId="2147478653"/>
            <ac:spMk id="20" creationId="{BE07895E-6009-208B-A9AE-8021727138F7}"/>
          </ac:spMkLst>
        </pc:spChg>
        <pc:spChg chg="mod">
          <ac:chgData name="Borja" userId="32daf780-252a-4cc8-9375-e1e40ac47417" providerId="ADAL" clId="{98B27088-D4BB-4F20-BEAE-4E426E309314}" dt="2023-09-11T16:25:43.794" v="3562" actId="1076"/>
          <ac:spMkLst>
            <pc:docMk/>
            <pc:sldMk cId="2277976582" sldId="2147478653"/>
            <ac:spMk id="21" creationId="{B8A3274D-5F5E-CD04-EB7C-D6891D24250F}"/>
          </ac:spMkLst>
        </pc:spChg>
        <pc:spChg chg="add del mod">
          <ac:chgData name="Borja" userId="32daf780-252a-4cc8-9375-e1e40ac47417" providerId="ADAL" clId="{98B27088-D4BB-4F20-BEAE-4E426E309314}" dt="2023-09-11T16:26:16.159" v="3642" actId="1076"/>
          <ac:spMkLst>
            <pc:docMk/>
            <pc:sldMk cId="2277976582" sldId="2147478653"/>
            <ac:spMk id="25" creationId="{BF7A7CB5-15B2-314B-2C3D-6F27FA2B2823}"/>
          </ac:spMkLst>
        </pc:spChg>
        <pc:spChg chg="add del mod">
          <ac:chgData name="Borja" userId="32daf780-252a-4cc8-9375-e1e40ac47417" providerId="ADAL" clId="{98B27088-D4BB-4F20-BEAE-4E426E309314}" dt="2023-09-11T16:26:32.289" v="3708" actId="1076"/>
          <ac:spMkLst>
            <pc:docMk/>
            <pc:sldMk cId="2277976582" sldId="2147478653"/>
            <ac:spMk id="28" creationId="{1A184583-1D3F-56DE-A294-5904A01C95DD}"/>
          </ac:spMkLst>
        </pc:spChg>
      </pc:sldChg>
      <pc:sldChg chg="addSp delSp modSp add mod">
        <pc:chgData name="Borja" userId="32daf780-252a-4cc8-9375-e1e40ac47417" providerId="ADAL" clId="{98B27088-D4BB-4F20-BEAE-4E426E309314}" dt="2023-09-11T16:30:59.213" v="3808" actId="1076"/>
        <pc:sldMkLst>
          <pc:docMk/>
          <pc:sldMk cId="3824647034" sldId="2147478654"/>
        </pc:sldMkLst>
        <pc:spChg chg="del">
          <ac:chgData name="Borja" userId="32daf780-252a-4cc8-9375-e1e40ac47417" providerId="ADAL" clId="{98B27088-D4BB-4F20-BEAE-4E426E309314}" dt="2023-09-11T16:29:09.575" v="3755" actId="478"/>
          <ac:spMkLst>
            <pc:docMk/>
            <pc:sldMk cId="3824647034" sldId="2147478654"/>
            <ac:spMk id="3" creationId="{418E71BF-6F01-8EC0-5A7F-164D2FD42BBC}"/>
          </ac:spMkLst>
        </pc:spChg>
        <pc:spChg chg="mod">
          <ac:chgData name="Borja" userId="32daf780-252a-4cc8-9375-e1e40ac47417" providerId="ADAL" clId="{98B27088-D4BB-4F20-BEAE-4E426E309314}" dt="2023-09-11T16:28:44.686" v="3748" actId="27636"/>
          <ac:spMkLst>
            <pc:docMk/>
            <pc:sldMk cId="3824647034" sldId="2147478654"/>
            <ac:spMk id="4" creationId="{593D1137-AF2D-A3D4-BF94-2B5420EA34A1}"/>
          </ac:spMkLst>
        </pc:spChg>
        <pc:spChg chg="del">
          <ac:chgData name="Borja" userId="32daf780-252a-4cc8-9375-e1e40ac47417" providerId="ADAL" clId="{98B27088-D4BB-4F20-BEAE-4E426E309314}" dt="2023-09-11T16:29:08.825" v="3754" actId="478"/>
          <ac:spMkLst>
            <pc:docMk/>
            <pc:sldMk cId="3824647034" sldId="2147478654"/>
            <ac:spMk id="10" creationId="{F9C9500E-8F1F-D3E7-C8A0-E67D53E35334}"/>
          </ac:spMkLst>
        </pc:spChg>
        <pc:spChg chg="del">
          <ac:chgData name="Borja" userId="32daf780-252a-4cc8-9375-e1e40ac47417" providerId="ADAL" clId="{98B27088-D4BB-4F20-BEAE-4E426E309314}" dt="2023-09-11T16:29:07.235" v="3752" actId="478"/>
          <ac:spMkLst>
            <pc:docMk/>
            <pc:sldMk cId="3824647034" sldId="2147478654"/>
            <ac:spMk id="11" creationId="{9F70AE44-FC75-EC59-E7CF-8FF1CF9D9020}"/>
          </ac:spMkLst>
        </pc:spChg>
        <pc:spChg chg="del">
          <ac:chgData name="Borja" userId="32daf780-252a-4cc8-9375-e1e40ac47417" providerId="ADAL" clId="{98B27088-D4BB-4F20-BEAE-4E426E309314}" dt="2023-09-11T16:29:05.875" v="3751" actId="478"/>
          <ac:spMkLst>
            <pc:docMk/>
            <pc:sldMk cId="3824647034" sldId="2147478654"/>
            <ac:spMk id="12" creationId="{500401BC-5CA8-0345-206C-8F5C57D5C6DE}"/>
          </ac:spMkLst>
        </pc:spChg>
        <pc:spChg chg="del mod">
          <ac:chgData name="Borja" userId="32daf780-252a-4cc8-9375-e1e40ac47417" providerId="ADAL" clId="{98B27088-D4BB-4F20-BEAE-4E426E309314}" dt="2023-09-11T16:29:08.045" v="3753" actId="478"/>
          <ac:spMkLst>
            <pc:docMk/>
            <pc:sldMk cId="3824647034" sldId="2147478654"/>
            <ac:spMk id="13" creationId="{1DCA8531-B642-64C0-A913-06BE79AA19C4}"/>
          </ac:spMkLst>
        </pc:spChg>
        <pc:spChg chg="mod">
          <ac:chgData name="Borja" userId="32daf780-252a-4cc8-9375-e1e40ac47417" providerId="ADAL" clId="{98B27088-D4BB-4F20-BEAE-4E426E309314}" dt="2023-09-11T16:30:02.674" v="3801" actId="20577"/>
          <ac:spMkLst>
            <pc:docMk/>
            <pc:sldMk cId="3824647034" sldId="2147478654"/>
            <ac:spMk id="21" creationId="{B8A3274D-5F5E-CD04-EB7C-D6891D24250F}"/>
          </ac:spMkLst>
        </pc:spChg>
        <pc:spChg chg="del">
          <ac:chgData name="Borja" userId="32daf780-252a-4cc8-9375-e1e40ac47417" providerId="ADAL" clId="{98B27088-D4BB-4F20-BEAE-4E426E309314}" dt="2023-09-11T16:29:10.915" v="3756" actId="478"/>
          <ac:spMkLst>
            <pc:docMk/>
            <pc:sldMk cId="3824647034" sldId="2147478654"/>
            <ac:spMk id="25" creationId="{BF7A7CB5-15B2-314B-2C3D-6F27FA2B2823}"/>
          </ac:spMkLst>
        </pc:spChg>
        <pc:spChg chg="del">
          <ac:chgData name="Borja" userId="32daf780-252a-4cc8-9375-e1e40ac47417" providerId="ADAL" clId="{98B27088-D4BB-4F20-BEAE-4E426E309314}" dt="2023-09-11T16:29:04.095" v="3749" actId="478"/>
          <ac:spMkLst>
            <pc:docMk/>
            <pc:sldMk cId="3824647034" sldId="2147478654"/>
            <ac:spMk id="28" creationId="{1A184583-1D3F-56DE-A294-5904A01C95DD}"/>
          </ac:spMkLst>
        </pc:spChg>
        <pc:picChg chg="add mod">
          <ac:chgData name="Borja" userId="32daf780-252a-4cc8-9375-e1e40ac47417" providerId="ADAL" clId="{98B27088-D4BB-4F20-BEAE-4E426E309314}" dt="2023-09-11T16:30:59.213" v="3808" actId="1076"/>
          <ac:picMkLst>
            <pc:docMk/>
            <pc:sldMk cId="3824647034" sldId="2147478654"/>
            <ac:picMk id="5" creationId="{28AB122A-820C-7456-1067-47524D844D8F}"/>
          </ac:picMkLst>
        </pc:picChg>
      </pc:sldChg>
      <pc:sldChg chg="addSp delSp modSp new mod modClrScheme chgLayout">
        <pc:chgData name="Borja" userId="32daf780-252a-4cc8-9375-e1e40ac47417" providerId="ADAL" clId="{98B27088-D4BB-4F20-BEAE-4E426E309314}" dt="2023-09-11T16:38:13.813" v="4036" actId="207"/>
        <pc:sldMkLst>
          <pc:docMk/>
          <pc:sldMk cId="1400062257" sldId="2147478655"/>
        </pc:sldMkLst>
        <pc:spChg chg="del">
          <ac:chgData name="Borja" userId="32daf780-252a-4cc8-9375-e1e40ac47417" providerId="ADAL" clId="{98B27088-D4BB-4F20-BEAE-4E426E309314}" dt="2023-09-11T16:31:32.984" v="3826" actId="478"/>
          <ac:spMkLst>
            <pc:docMk/>
            <pc:sldMk cId="1400062257" sldId="2147478655"/>
            <ac:spMk id="2" creationId="{B994113F-1F5F-2386-D412-8835EB2A6EEC}"/>
          </ac:spMkLst>
        </pc:spChg>
        <pc:spChg chg="del">
          <ac:chgData name="Borja" userId="32daf780-252a-4cc8-9375-e1e40ac47417" providerId="ADAL" clId="{98B27088-D4BB-4F20-BEAE-4E426E309314}" dt="2023-09-11T16:31:18.734" v="3810" actId="478"/>
          <ac:spMkLst>
            <pc:docMk/>
            <pc:sldMk cId="1400062257" sldId="2147478655"/>
            <ac:spMk id="3" creationId="{BC039617-C6A8-0098-5EBD-6BCCBAD74E4D}"/>
          </ac:spMkLst>
        </pc:spChg>
        <pc:spChg chg="del">
          <ac:chgData name="Borja" userId="32daf780-252a-4cc8-9375-e1e40ac47417" providerId="ADAL" clId="{98B27088-D4BB-4F20-BEAE-4E426E309314}" dt="2023-09-11T16:31:20.037" v="3811" actId="478"/>
          <ac:spMkLst>
            <pc:docMk/>
            <pc:sldMk cId="1400062257" sldId="2147478655"/>
            <ac:spMk id="4" creationId="{79A8601D-312C-9E1A-7DF8-28188669C049}"/>
          </ac:spMkLst>
        </pc:spChg>
        <pc:spChg chg="add del mod ord">
          <ac:chgData name="Borja" userId="32daf780-252a-4cc8-9375-e1e40ac47417" providerId="ADAL" clId="{98B27088-D4BB-4F20-BEAE-4E426E309314}" dt="2023-09-11T16:32:15.983" v="3841" actId="478"/>
          <ac:spMkLst>
            <pc:docMk/>
            <pc:sldMk cId="1400062257" sldId="2147478655"/>
            <ac:spMk id="5" creationId="{DC339FDA-453C-092F-7D89-8A4CBC809EAA}"/>
          </ac:spMkLst>
        </pc:spChg>
        <pc:spChg chg="add mod">
          <ac:chgData name="Borja" userId="32daf780-252a-4cc8-9375-e1e40ac47417" providerId="ADAL" clId="{98B27088-D4BB-4F20-BEAE-4E426E309314}" dt="2023-09-11T16:33:40.835" v="3863" actId="1582"/>
          <ac:spMkLst>
            <pc:docMk/>
            <pc:sldMk cId="1400062257" sldId="2147478655"/>
            <ac:spMk id="10" creationId="{AD6FB28B-8CE7-9EA5-DA97-313C05C22C43}"/>
          </ac:spMkLst>
        </pc:spChg>
        <pc:spChg chg="add del mod">
          <ac:chgData name="Borja" userId="32daf780-252a-4cc8-9375-e1e40ac47417" providerId="ADAL" clId="{98B27088-D4BB-4F20-BEAE-4E426E309314}" dt="2023-09-11T16:33:29.922" v="3861"/>
          <ac:spMkLst>
            <pc:docMk/>
            <pc:sldMk cId="1400062257" sldId="2147478655"/>
            <ac:spMk id="11" creationId="{CBEF2EE9-5CA6-9D61-F579-9C73A751C224}"/>
          </ac:spMkLst>
        </pc:spChg>
        <pc:spChg chg="add mod">
          <ac:chgData name="Borja" userId="32daf780-252a-4cc8-9375-e1e40ac47417" providerId="ADAL" clId="{98B27088-D4BB-4F20-BEAE-4E426E309314}" dt="2023-09-11T16:34:13.042" v="3904" actId="27636"/>
          <ac:spMkLst>
            <pc:docMk/>
            <pc:sldMk cId="1400062257" sldId="2147478655"/>
            <ac:spMk id="12" creationId="{CC98FBC2-1AE3-5387-4C7B-FB18C03789E5}"/>
          </ac:spMkLst>
        </pc:spChg>
        <pc:spChg chg="add mod">
          <ac:chgData name="Borja" userId="32daf780-252a-4cc8-9375-e1e40ac47417" providerId="ADAL" clId="{98B27088-D4BB-4F20-BEAE-4E426E309314}" dt="2023-09-11T16:38:13.813" v="4036" actId="207"/>
          <ac:spMkLst>
            <pc:docMk/>
            <pc:sldMk cId="1400062257" sldId="2147478655"/>
            <ac:spMk id="13" creationId="{FF34083C-6C49-250E-3140-346EE4B9EB2C}"/>
          </ac:spMkLst>
        </pc:spChg>
        <pc:spChg chg="add mod">
          <ac:chgData name="Borja" userId="32daf780-252a-4cc8-9375-e1e40ac47417" providerId="ADAL" clId="{98B27088-D4BB-4F20-BEAE-4E426E309314}" dt="2023-09-11T16:36:43.627" v="3970" actId="571"/>
          <ac:spMkLst>
            <pc:docMk/>
            <pc:sldMk cId="1400062257" sldId="2147478655"/>
            <ac:spMk id="14" creationId="{FCA275A9-5DE9-122B-1EFB-402B6A41D822}"/>
          </ac:spMkLst>
        </pc:spChg>
        <pc:picChg chg="add del mod">
          <ac:chgData name="Borja" userId="32daf780-252a-4cc8-9375-e1e40ac47417" providerId="ADAL" clId="{98B27088-D4BB-4F20-BEAE-4E426E309314}" dt="2023-09-11T16:32:00.873" v="3837" actId="478"/>
          <ac:picMkLst>
            <pc:docMk/>
            <pc:sldMk cId="1400062257" sldId="2147478655"/>
            <ac:picMk id="7" creationId="{CEA77E79-17A1-10AE-4739-44024CB95DAE}"/>
          </ac:picMkLst>
        </pc:picChg>
        <pc:picChg chg="add mod">
          <ac:chgData name="Borja" userId="32daf780-252a-4cc8-9375-e1e40ac47417" providerId="ADAL" clId="{98B27088-D4BB-4F20-BEAE-4E426E309314}" dt="2023-09-11T16:32:08.423" v="3839" actId="26606"/>
          <ac:picMkLst>
            <pc:docMk/>
            <pc:sldMk cId="1400062257" sldId="2147478655"/>
            <ac:picMk id="9" creationId="{13194E2B-B0AB-D61B-24B1-D15308397CE1}"/>
          </ac:picMkLst>
        </pc:picChg>
      </pc:sldChg>
      <pc:sldMasterChg chg="delSldLayout">
        <pc:chgData name="Borja" userId="32daf780-252a-4cc8-9375-e1e40ac47417" providerId="ADAL" clId="{98B27088-D4BB-4F20-BEAE-4E426E309314}" dt="2023-09-12T14:38:25.973" v="4161" actId="2696"/>
        <pc:sldMasterMkLst>
          <pc:docMk/>
          <pc:sldMasterMk cId="355142989" sldId="2147487103"/>
        </pc:sldMasterMkLst>
        <pc:sldLayoutChg chg="del">
          <pc:chgData name="Borja" userId="32daf780-252a-4cc8-9375-e1e40ac47417" providerId="ADAL" clId="{98B27088-D4BB-4F20-BEAE-4E426E309314}" dt="2023-09-12T14:38:25.973" v="4161" actId="2696"/>
          <pc:sldLayoutMkLst>
            <pc:docMk/>
            <pc:sldMasterMk cId="355142989" sldId="2147487103"/>
            <pc:sldLayoutMk cId="1061268548" sldId="2147487112"/>
          </pc:sldLayoutMkLst>
        </pc:sldLayoutChg>
        <pc:sldLayoutChg chg="del">
          <pc:chgData name="Borja" userId="32daf780-252a-4cc8-9375-e1e40ac47417" providerId="ADAL" clId="{98B27088-D4BB-4F20-BEAE-4E426E309314}" dt="2023-09-12T14:38:25.973" v="4161" actId="2696"/>
          <pc:sldLayoutMkLst>
            <pc:docMk/>
            <pc:sldMasterMk cId="355142989" sldId="2147487103"/>
            <pc:sldLayoutMk cId="1578378261" sldId="2147487113"/>
          </pc:sldLayoutMkLst>
        </pc:sldLayoutChg>
        <pc:sldLayoutChg chg="del">
          <pc:chgData name="Borja" userId="32daf780-252a-4cc8-9375-e1e40ac47417" providerId="ADAL" clId="{98B27088-D4BB-4F20-BEAE-4E426E309314}" dt="2023-09-11T15:24:03.327" v="554" actId="2696"/>
          <pc:sldLayoutMkLst>
            <pc:docMk/>
            <pc:sldMasterMk cId="355142989" sldId="2147487103"/>
            <pc:sldLayoutMk cId="2512298786" sldId="2147487118"/>
          </pc:sldLayoutMkLst>
        </pc:sldLayoutChg>
      </pc:sldMasterChg>
    </pc:docChg>
  </pc:docChgLst>
  <pc:docChgLst>
    <pc:chgData name="Borja Teran Pickering" userId="32daf780-252a-4cc8-9375-e1e40ac47417" providerId="ADAL" clId="{98B27088-D4BB-4F20-BEAE-4E426E309314}"/>
    <pc:docChg chg="custSel delSld modSld">
      <pc:chgData name="Borja Teran Pickering" userId="32daf780-252a-4cc8-9375-e1e40ac47417" providerId="ADAL" clId="{98B27088-D4BB-4F20-BEAE-4E426E309314}" dt="2023-09-13T10:09:22.952" v="353" actId="1076"/>
      <pc:docMkLst>
        <pc:docMk/>
      </pc:docMkLst>
      <pc:sldChg chg="modNotesTx">
        <pc:chgData name="Borja Teran Pickering" userId="32daf780-252a-4cc8-9375-e1e40ac47417" providerId="ADAL" clId="{98B27088-D4BB-4F20-BEAE-4E426E309314}" dt="2023-09-12T21:54:51.753" v="328" actId="20577"/>
        <pc:sldMkLst>
          <pc:docMk/>
          <pc:sldMk cId="591641773" sldId="3829"/>
        </pc:sldMkLst>
      </pc:sldChg>
      <pc:sldChg chg="modNotesTx">
        <pc:chgData name="Borja Teran Pickering" userId="32daf780-252a-4cc8-9375-e1e40ac47417" providerId="ADAL" clId="{98B27088-D4BB-4F20-BEAE-4E426E309314}" dt="2023-09-12T19:36:49.506" v="19" actId="20577"/>
        <pc:sldMkLst>
          <pc:docMk/>
          <pc:sldMk cId="4128552992" sldId="2134803967"/>
        </pc:sldMkLst>
      </pc:sldChg>
      <pc:sldChg chg="modNotesTx">
        <pc:chgData name="Borja Teran Pickering" userId="32daf780-252a-4cc8-9375-e1e40ac47417" providerId="ADAL" clId="{98B27088-D4BB-4F20-BEAE-4E426E309314}" dt="2023-09-12T22:02:12.582" v="352" actId="20577"/>
        <pc:sldMkLst>
          <pc:docMk/>
          <pc:sldMk cId="4219738651" sldId="2134803968"/>
        </pc:sldMkLst>
      </pc:sldChg>
      <pc:sldChg chg="del">
        <pc:chgData name="Borja Teran Pickering" userId="32daf780-252a-4cc8-9375-e1e40ac47417" providerId="ADAL" clId="{98B27088-D4BB-4F20-BEAE-4E426E309314}" dt="2023-09-12T19:39:10.336" v="46" actId="2696"/>
        <pc:sldMkLst>
          <pc:docMk/>
          <pc:sldMk cId="844761376" sldId="2134803971"/>
        </pc:sldMkLst>
      </pc:sldChg>
      <pc:sldChg chg="modNotesTx">
        <pc:chgData name="Borja Teran Pickering" userId="32daf780-252a-4cc8-9375-e1e40ac47417" providerId="ADAL" clId="{98B27088-D4BB-4F20-BEAE-4E426E309314}" dt="2023-09-12T19:38:04.556" v="45" actId="20577"/>
        <pc:sldMkLst>
          <pc:docMk/>
          <pc:sldMk cId="2496067348" sldId="2147478638"/>
        </pc:sldMkLst>
      </pc:sldChg>
      <pc:sldChg chg="modSp mod">
        <pc:chgData name="Borja Teran Pickering" userId="32daf780-252a-4cc8-9375-e1e40ac47417" providerId="ADAL" clId="{98B27088-D4BB-4F20-BEAE-4E426E309314}" dt="2023-09-13T10:09:22.952" v="353" actId="1076"/>
        <pc:sldMkLst>
          <pc:docMk/>
          <pc:sldMk cId="2939718683" sldId="2147478646"/>
        </pc:sldMkLst>
        <pc:spChg chg="mod">
          <ac:chgData name="Borja Teran Pickering" userId="32daf780-252a-4cc8-9375-e1e40ac47417" providerId="ADAL" clId="{98B27088-D4BB-4F20-BEAE-4E426E309314}" dt="2023-09-13T10:09:22.952" v="353" actId="1076"/>
          <ac:spMkLst>
            <pc:docMk/>
            <pc:sldMk cId="2939718683" sldId="2147478646"/>
            <ac:spMk id="5" creationId="{563907AB-43F3-9379-8D08-CB3E31EE375B}"/>
          </ac:spMkLst>
        </pc:spChg>
      </pc:sldChg>
      <pc:sldChg chg="modSp mod">
        <pc:chgData name="Borja Teran Pickering" userId="32daf780-252a-4cc8-9375-e1e40ac47417" providerId="ADAL" clId="{98B27088-D4BB-4F20-BEAE-4E426E309314}" dt="2023-09-12T19:47:38.308" v="245" actId="404"/>
        <pc:sldMkLst>
          <pc:docMk/>
          <pc:sldMk cId="3177256306" sldId="2147478647"/>
        </pc:sldMkLst>
        <pc:spChg chg="mod">
          <ac:chgData name="Borja Teran Pickering" userId="32daf780-252a-4cc8-9375-e1e40ac47417" providerId="ADAL" clId="{98B27088-D4BB-4F20-BEAE-4E426E309314}" dt="2023-09-12T19:47:38.308" v="245" actId="404"/>
          <ac:spMkLst>
            <pc:docMk/>
            <pc:sldMk cId="3177256306" sldId="2147478647"/>
            <ac:spMk id="3" creationId="{ACA24E92-6F7D-6BCC-915E-E34C2AC3C9A2}"/>
          </ac:spMkLst>
        </pc:spChg>
      </pc:sldChg>
      <pc:sldChg chg="modSp mod">
        <pc:chgData name="Borja Teran Pickering" userId="32daf780-252a-4cc8-9375-e1e40ac47417" providerId="ADAL" clId="{98B27088-D4BB-4F20-BEAE-4E426E309314}" dt="2023-09-12T19:06:54.486" v="1" actId="20577"/>
        <pc:sldMkLst>
          <pc:docMk/>
          <pc:sldMk cId="3501675971" sldId="2147478650"/>
        </pc:sldMkLst>
        <pc:spChg chg="mod">
          <ac:chgData name="Borja Teran Pickering" userId="32daf780-252a-4cc8-9375-e1e40ac47417" providerId="ADAL" clId="{98B27088-D4BB-4F20-BEAE-4E426E309314}" dt="2023-09-12T19:06:54.486" v="1" actId="20577"/>
          <ac:spMkLst>
            <pc:docMk/>
            <pc:sldMk cId="3501675971" sldId="2147478650"/>
            <ac:spMk id="5" creationId="{88C7BA5E-FAB2-8512-51B3-F7EE4383C218}"/>
          </ac:spMkLst>
        </pc:spChg>
      </pc:sldChg>
      <pc:sldChg chg="modSp mod">
        <pc:chgData name="Borja Teran Pickering" userId="32daf780-252a-4cc8-9375-e1e40ac47417" providerId="ADAL" clId="{98B27088-D4BB-4F20-BEAE-4E426E309314}" dt="2023-09-12T19:08:25.227" v="8" actId="1076"/>
        <pc:sldMkLst>
          <pc:docMk/>
          <pc:sldMk cId="2277976582" sldId="2147478653"/>
        </pc:sldMkLst>
        <pc:spChg chg="mod">
          <ac:chgData name="Borja Teran Pickering" userId="32daf780-252a-4cc8-9375-e1e40ac47417" providerId="ADAL" clId="{98B27088-D4BB-4F20-BEAE-4E426E309314}" dt="2023-09-12T19:07:53.158" v="2" actId="1076"/>
          <ac:spMkLst>
            <pc:docMk/>
            <pc:sldMk cId="2277976582" sldId="2147478653"/>
            <ac:spMk id="3" creationId="{418E71BF-6F01-8EC0-5A7F-164D2FD42BBC}"/>
          </ac:spMkLst>
        </pc:spChg>
        <pc:spChg chg="mod">
          <ac:chgData name="Borja Teran Pickering" userId="32daf780-252a-4cc8-9375-e1e40ac47417" providerId="ADAL" clId="{98B27088-D4BB-4F20-BEAE-4E426E309314}" dt="2023-09-12T19:07:53.158" v="2" actId="1076"/>
          <ac:spMkLst>
            <pc:docMk/>
            <pc:sldMk cId="2277976582" sldId="2147478653"/>
            <ac:spMk id="10" creationId="{F9C9500E-8F1F-D3E7-C8A0-E67D53E35334}"/>
          </ac:spMkLst>
        </pc:spChg>
        <pc:spChg chg="mod">
          <ac:chgData name="Borja Teran Pickering" userId="32daf780-252a-4cc8-9375-e1e40ac47417" providerId="ADAL" clId="{98B27088-D4BB-4F20-BEAE-4E426E309314}" dt="2023-09-12T19:07:53.158" v="2" actId="1076"/>
          <ac:spMkLst>
            <pc:docMk/>
            <pc:sldMk cId="2277976582" sldId="2147478653"/>
            <ac:spMk id="11" creationId="{9F70AE44-FC75-EC59-E7CF-8FF1CF9D9020}"/>
          </ac:spMkLst>
        </pc:spChg>
        <pc:spChg chg="mod">
          <ac:chgData name="Borja Teran Pickering" userId="32daf780-252a-4cc8-9375-e1e40ac47417" providerId="ADAL" clId="{98B27088-D4BB-4F20-BEAE-4E426E309314}" dt="2023-09-12T19:07:53.158" v="2" actId="1076"/>
          <ac:spMkLst>
            <pc:docMk/>
            <pc:sldMk cId="2277976582" sldId="2147478653"/>
            <ac:spMk id="12" creationId="{500401BC-5CA8-0345-206C-8F5C57D5C6DE}"/>
          </ac:spMkLst>
        </pc:spChg>
        <pc:spChg chg="mod">
          <ac:chgData name="Borja Teran Pickering" userId="32daf780-252a-4cc8-9375-e1e40ac47417" providerId="ADAL" clId="{98B27088-D4BB-4F20-BEAE-4E426E309314}" dt="2023-09-12T19:07:53.158" v="2" actId="1076"/>
          <ac:spMkLst>
            <pc:docMk/>
            <pc:sldMk cId="2277976582" sldId="2147478653"/>
            <ac:spMk id="13" creationId="{1DCA8531-B642-64C0-A913-06BE79AA19C4}"/>
          </ac:spMkLst>
        </pc:spChg>
        <pc:spChg chg="mod">
          <ac:chgData name="Borja Teran Pickering" userId="32daf780-252a-4cc8-9375-e1e40ac47417" providerId="ADAL" clId="{98B27088-D4BB-4F20-BEAE-4E426E309314}" dt="2023-09-12T19:07:59.215" v="4" actId="14100"/>
          <ac:spMkLst>
            <pc:docMk/>
            <pc:sldMk cId="2277976582" sldId="2147478653"/>
            <ac:spMk id="21" creationId="{B8A3274D-5F5E-CD04-EB7C-D6891D24250F}"/>
          </ac:spMkLst>
        </pc:spChg>
        <pc:spChg chg="mod">
          <ac:chgData name="Borja Teran Pickering" userId="32daf780-252a-4cc8-9375-e1e40ac47417" providerId="ADAL" clId="{98B27088-D4BB-4F20-BEAE-4E426E309314}" dt="2023-09-12T19:08:22.300" v="7" actId="1076"/>
          <ac:spMkLst>
            <pc:docMk/>
            <pc:sldMk cId="2277976582" sldId="2147478653"/>
            <ac:spMk id="25" creationId="{BF7A7CB5-15B2-314B-2C3D-6F27FA2B2823}"/>
          </ac:spMkLst>
        </pc:spChg>
        <pc:spChg chg="mod">
          <ac:chgData name="Borja Teran Pickering" userId="32daf780-252a-4cc8-9375-e1e40ac47417" providerId="ADAL" clId="{98B27088-D4BB-4F20-BEAE-4E426E309314}" dt="2023-09-12T19:08:25.227" v="8" actId="1076"/>
          <ac:spMkLst>
            <pc:docMk/>
            <pc:sldMk cId="2277976582" sldId="2147478653"/>
            <ac:spMk id="28" creationId="{1A184583-1D3F-56DE-A294-5904A01C95DD}"/>
          </ac:spMkLst>
        </pc:spChg>
      </pc:sldChg>
      <pc:sldChg chg="modSp mod">
        <pc:chgData name="Borja Teran Pickering" userId="32daf780-252a-4cc8-9375-e1e40ac47417" providerId="ADAL" clId="{98B27088-D4BB-4F20-BEAE-4E426E309314}" dt="2023-09-12T19:08:31.867" v="9" actId="1076"/>
        <pc:sldMkLst>
          <pc:docMk/>
          <pc:sldMk cId="3824647034" sldId="2147478654"/>
        </pc:sldMkLst>
        <pc:spChg chg="mod">
          <ac:chgData name="Borja Teran Pickering" userId="32daf780-252a-4cc8-9375-e1e40ac47417" providerId="ADAL" clId="{98B27088-D4BB-4F20-BEAE-4E426E309314}" dt="2023-09-12T19:08:31.867" v="9" actId="1076"/>
          <ac:spMkLst>
            <pc:docMk/>
            <pc:sldMk cId="3824647034" sldId="2147478654"/>
            <ac:spMk id="21" creationId="{B8A3274D-5F5E-CD04-EB7C-D6891D24250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39" name="Rectangle 3"/>
          <p:cNvSpPr>
            <a:spLocks noGrp="1" noChangeArrowheads="1"/>
          </p:cNvSpPr>
          <p:nvPr>
            <p:ph type="dt" sz="quarter" idx="1"/>
          </p:nvPr>
        </p:nvSpPr>
        <p:spPr bwMode="auto">
          <a:xfrm>
            <a:off x="3851275" y="0"/>
            <a:ext cx="2944813" cy="495300"/>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eaLnBrk="1" hangingPunct="1">
              <a:defRPr sz="1100">
                <a:latin typeface="Arial" charset="0"/>
                <a:ea typeface="MS PGothic" charset="0"/>
                <a:cs typeface="MS PGothic" charset="0"/>
              </a:defRPr>
            </a:lvl1pPr>
          </a:lstStyle>
          <a:p>
            <a:pPr>
              <a:defRPr/>
            </a:pPr>
            <a:endParaRPr lang="it-IT"/>
          </a:p>
        </p:txBody>
      </p:sp>
      <p:sp>
        <p:nvSpPr>
          <p:cNvPr id="628740" name="Rectangle 4"/>
          <p:cNvSpPr>
            <a:spLocks noGrp="1" noChangeArrowheads="1"/>
          </p:cNvSpPr>
          <p:nvPr>
            <p:ph type="ftr" sz="quarter" idx="2"/>
          </p:nvPr>
        </p:nvSpPr>
        <p:spPr bwMode="auto">
          <a:xfrm>
            <a:off x="0"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eaLnBrk="1" hangingPunct="1">
              <a:defRPr sz="1100">
                <a:latin typeface="Arial" charset="0"/>
                <a:ea typeface="MS PGothic" charset="0"/>
                <a:cs typeface="MS PGothic" charset="0"/>
              </a:defRPr>
            </a:lvl1pPr>
          </a:lstStyle>
          <a:p>
            <a:pPr>
              <a:defRPr/>
            </a:pPr>
            <a:endParaRPr lang="it-IT"/>
          </a:p>
        </p:txBody>
      </p:sp>
      <p:sp>
        <p:nvSpPr>
          <p:cNvPr id="628741" name="Rectangle 5"/>
          <p:cNvSpPr>
            <a:spLocks noGrp="1" noChangeArrowheads="1"/>
          </p:cNvSpPr>
          <p:nvPr>
            <p:ph type="sldNum" sz="quarter" idx="3"/>
          </p:nvPr>
        </p:nvSpPr>
        <p:spPr bwMode="auto">
          <a:xfrm>
            <a:off x="3851275" y="9428163"/>
            <a:ext cx="2944813" cy="496887"/>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eaLnBrk="1" hangingPunct="1">
              <a:defRPr sz="1100">
                <a:latin typeface="Arial" charset="0"/>
                <a:ea typeface="MS PGothic" charset="-128"/>
              </a:defRPr>
            </a:lvl1pPr>
          </a:lstStyle>
          <a:p>
            <a:pPr>
              <a:defRPr/>
            </a:pPr>
            <a:fld id="{81911F50-FE0F-5946-AE7F-DB68643ECA25}" type="slidenum">
              <a:rPr lang="it-IT" altLang="x-none"/>
              <a:pPr>
                <a:defRPr/>
              </a:pPr>
              <a:t>‹#›</a:t>
            </a:fld>
            <a:endParaRPr lang="it-IT" altLang="x-non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1" name="Rectangle 3"/>
          <p:cNvSpPr>
            <a:spLocks noGrp="1" noChangeArrowheads="1"/>
          </p:cNvSpPr>
          <p:nvPr>
            <p:ph type="dt" idx="1"/>
          </p:nvPr>
        </p:nvSpPr>
        <p:spPr bwMode="auto">
          <a:xfrm>
            <a:off x="3867150" y="0"/>
            <a:ext cx="2917825" cy="51752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eaLnBrk="1" hangingPunct="1">
              <a:defRPr sz="1100">
                <a:latin typeface="Arial" charset="0"/>
                <a:ea typeface="MS PGothic" charset="-128"/>
              </a:defRPr>
            </a:lvl1pPr>
          </a:lstStyle>
          <a:p>
            <a:pPr>
              <a:defRPr/>
            </a:pPr>
            <a:fld id="{FB6B53B6-A490-BA4E-929A-F40726DD482A}" type="datetimeFigureOut">
              <a:rPr lang="en-US" altLang="x-none"/>
              <a:pPr>
                <a:defRPr/>
              </a:pPr>
              <a:t>9/26/2023</a:t>
            </a:fld>
            <a:endParaRPr lang="en-US" altLang="x-none"/>
          </a:p>
        </p:txBody>
      </p:sp>
      <p:sp>
        <p:nvSpPr>
          <p:cNvPr id="16388" name="Rectangle 4"/>
          <p:cNvSpPr>
            <a:spLocks noGrp="1" noRot="1" noChangeAspect="1" noChangeArrowheads="1" noTextEdit="1"/>
          </p:cNvSpPr>
          <p:nvPr>
            <p:ph type="sldImg" idx="2"/>
          </p:nvPr>
        </p:nvSpPr>
        <p:spPr bwMode="auto">
          <a:xfrm>
            <a:off x="144463" y="739775"/>
            <a:ext cx="6569075" cy="36957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58373" name="Rectangle 5"/>
          <p:cNvSpPr>
            <a:spLocks noGrp="1" noChangeArrowheads="1"/>
          </p:cNvSpPr>
          <p:nvPr>
            <p:ph type="body" sz="quarter" idx="3"/>
          </p:nvPr>
        </p:nvSpPr>
        <p:spPr bwMode="auto">
          <a:xfrm>
            <a:off x="876300" y="4730750"/>
            <a:ext cx="5033963" cy="4433888"/>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eaLnBrk="1" hangingPunct="1">
              <a:defRPr sz="1100">
                <a:latin typeface="Arial" charset="0"/>
                <a:ea typeface="MS PGothic" charset="0"/>
                <a:cs typeface="MS PGothic" charset="0"/>
              </a:defRPr>
            </a:lvl1pPr>
          </a:lstStyle>
          <a:p>
            <a:pPr>
              <a:defRPr/>
            </a:pPr>
            <a:endParaRPr lang="en-US"/>
          </a:p>
        </p:txBody>
      </p:sp>
      <p:sp>
        <p:nvSpPr>
          <p:cNvPr id="58375" name="Rectangle 7"/>
          <p:cNvSpPr>
            <a:spLocks noGrp="1" noChangeArrowheads="1"/>
          </p:cNvSpPr>
          <p:nvPr>
            <p:ph type="sldNum" sz="quarter" idx="5"/>
          </p:nvPr>
        </p:nvSpPr>
        <p:spPr bwMode="auto">
          <a:xfrm>
            <a:off x="3867150" y="9459913"/>
            <a:ext cx="2917825" cy="442912"/>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eaLnBrk="1" hangingPunct="1">
              <a:defRPr sz="1100">
                <a:latin typeface="Arial" charset="0"/>
                <a:ea typeface="MS PGothic" charset="-128"/>
              </a:defRPr>
            </a:lvl1pPr>
          </a:lstStyle>
          <a:p>
            <a:pPr>
              <a:defRPr/>
            </a:pPr>
            <a:fld id="{B1C1B1E2-4475-074F-89EB-5387F18A9490}" type="slidenum">
              <a:rPr lang="en-US" altLang="x-none"/>
              <a:pPr>
                <a:defRPr/>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dirty="0"/>
              <a:t>Good morning and thanks the audience.</a:t>
            </a:r>
          </a:p>
          <a:p>
            <a:pPr marL="228600" indent="-228600">
              <a:buAutoNum type="arabicPeriod"/>
            </a:pPr>
            <a:r>
              <a:rPr lang="en-GB" dirty="0"/>
              <a:t>Introduce myself briefly – Commercialisation Industry and Competitiveness</a:t>
            </a:r>
          </a:p>
          <a:p>
            <a:pPr marL="228600" indent="-228600">
              <a:buAutoNum type="arabicPeriod"/>
            </a:pPr>
            <a:r>
              <a:rPr lang="en-GB" dirty="0"/>
              <a:t>Webinar slides will be available</a:t>
            </a:r>
          </a:p>
          <a:p>
            <a:pPr marL="228600" indent="-228600">
              <a:buAutoNum type="arabicPeriod"/>
            </a:pPr>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a:t>
            </a:fld>
            <a:endParaRPr lang="en-US" altLang="x-none"/>
          </a:p>
        </p:txBody>
      </p:sp>
    </p:spTree>
    <p:extLst>
      <p:ext uri="{BB962C8B-B14F-4D97-AF65-F5344CB8AC3E}">
        <p14:creationId xmlns:p14="http://schemas.microsoft.com/office/powerpoint/2010/main" val="10398579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L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4AA39-8FC9-4974-90CD-FAFD856021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8273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17</a:t>
            </a:fld>
            <a:endParaRPr lang="en-US" altLang="x-none"/>
          </a:p>
        </p:txBody>
      </p:sp>
    </p:spTree>
    <p:extLst>
      <p:ext uri="{BB962C8B-B14F-4D97-AF65-F5344CB8AC3E}">
        <p14:creationId xmlns:p14="http://schemas.microsoft.com/office/powerpoint/2010/main" val="804354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b="0" i="0" dirty="0">
                <a:solidFill>
                  <a:srgbClr val="000000"/>
                </a:solidFill>
                <a:effectLst/>
                <a:latin typeface="Verdana" panose="020B0604030504040204" pitchFamily="34" charset="0"/>
              </a:rPr>
              <a:t>ESA will support </a:t>
            </a:r>
            <a:r>
              <a:rPr lang="en-GB" b="1" i="0" dirty="0">
                <a:solidFill>
                  <a:srgbClr val="000000"/>
                </a:solidFill>
                <a:effectLst/>
                <a:latin typeface="Verdana" panose="020B0604030504040204" pitchFamily="34" charset="0"/>
              </a:rPr>
              <a:t>Feasibility Studies</a:t>
            </a:r>
            <a:r>
              <a:rPr lang="en-GB" b="0" i="0" dirty="0">
                <a:solidFill>
                  <a:srgbClr val="000000"/>
                </a:solidFill>
                <a:effectLst/>
                <a:latin typeface="Verdana" panose="020B0604030504040204" pitchFamily="34" charset="0"/>
              </a:rPr>
              <a:t> and </a:t>
            </a:r>
            <a:r>
              <a:rPr lang="en-GB" b="1" i="0" dirty="0">
                <a:solidFill>
                  <a:srgbClr val="000000"/>
                </a:solidFill>
                <a:effectLst/>
                <a:latin typeface="Verdana" panose="020B0604030504040204" pitchFamily="34" charset="0"/>
              </a:rPr>
              <a:t>Demonstration Projects</a:t>
            </a:r>
            <a:r>
              <a:rPr lang="en-GB" b="0" i="0" dirty="0">
                <a:solidFill>
                  <a:srgbClr val="000000"/>
                </a:solidFill>
                <a:effectLst/>
                <a:latin typeface="Verdana" panose="020B0604030504040204" pitchFamily="34" charset="0"/>
              </a:rPr>
              <a:t> under this ‘Announcement of Opportunities’:</a:t>
            </a:r>
          </a:p>
          <a:p>
            <a:pPr algn="l">
              <a:buFont typeface="Arial" panose="020B0604020202020204" pitchFamily="34" charset="0"/>
              <a:buChar char="•"/>
            </a:pPr>
            <a:r>
              <a:rPr lang="en-GB" b="1" i="0" dirty="0">
                <a:solidFill>
                  <a:srgbClr val="000000"/>
                </a:solidFill>
                <a:effectLst/>
                <a:latin typeface="Verdana" panose="020B0604030504040204" pitchFamily="34" charset="0"/>
              </a:rPr>
              <a:t>Feasibility Studies</a:t>
            </a:r>
            <a:r>
              <a:rPr lang="en-GB" b="0" i="0" dirty="0">
                <a:solidFill>
                  <a:srgbClr val="000000"/>
                </a:solidFill>
                <a:effectLst/>
                <a:latin typeface="Verdana" panose="020B0604030504040204" pitchFamily="34" charset="0"/>
              </a:rPr>
              <a:t> will allow successful teams to analyse, design and plan their intended service. </a:t>
            </a:r>
          </a:p>
          <a:p>
            <a:pPr algn="l">
              <a:buFont typeface="Arial" panose="020B0604020202020204" pitchFamily="34" charset="0"/>
              <a:buChar char="•"/>
            </a:pPr>
            <a:r>
              <a:rPr lang="en-GB" b="1" i="0" dirty="0">
                <a:solidFill>
                  <a:srgbClr val="000000"/>
                </a:solidFill>
                <a:effectLst/>
                <a:latin typeface="Verdana" panose="020B0604030504040204" pitchFamily="34" charset="0"/>
              </a:rPr>
              <a:t>Demonstration Projects </a:t>
            </a:r>
            <a:r>
              <a:rPr lang="en-GB" b="0" i="0" dirty="0">
                <a:solidFill>
                  <a:srgbClr val="000000"/>
                </a:solidFill>
                <a:effectLst/>
                <a:latin typeface="Verdana" panose="020B0604030504040204" pitchFamily="34" charset="0"/>
              </a:rPr>
              <a:t>will allow successful teams to put their intended service into practice. Teams will test their service in the market by running a pilot with significant users and, by the end of the project, the service should be operational.</a:t>
            </a:r>
          </a:p>
          <a:p>
            <a:pPr algn="l"/>
            <a:br>
              <a:rPr lang="en-GB" b="0" i="0" cap="all" dirty="0">
                <a:effectLst/>
                <a:latin typeface="NotesESABold"/>
              </a:rPr>
            </a:br>
            <a:r>
              <a:rPr lang="en-GB" b="0" i="0" dirty="0">
                <a:solidFill>
                  <a:srgbClr val="000000"/>
                </a:solidFill>
                <a:effectLst/>
                <a:latin typeface="Verdana" panose="020B0604030504040204" pitchFamily="34" charset="0"/>
              </a:rPr>
              <a:t>ESA will bear </a:t>
            </a:r>
            <a:r>
              <a:rPr lang="en-GB" b="1" i="0" dirty="0">
                <a:solidFill>
                  <a:srgbClr val="000000"/>
                </a:solidFill>
                <a:effectLst/>
                <a:latin typeface="Verdana" panose="020B0604030504040204" pitchFamily="34" charset="0"/>
              </a:rPr>
              <a:t>up to 50% of the eligible total project or study costs</a:t>
            </a:r>
            <a:r>
              <a:rPr lang="en-GB" b="0" i="0" dirty="0">
                <a:solidFill>
                  <a:srgbClr val="000000"/>
                </a:solidFill>
                <a:effectLst/>
                <a:latin typeface="Verdana" panose="020B0604030504040204" pitchFamily="34" charset="0"/>
              </a:rPr>
              <a:t>. The remainder must be financed by the Tenderer through private sector directly and/or indirectly via co-funding and/or by the users based on terms and conditions to be agreed upon.</a:t>
            </a:r>
          </a:p>
          <a:p>
            <a:pPr algn="l"/>
            <a:r>
              <a:rPr lang="en-GB" b="0" i="0" dirty="0">
                <a:solidFill>
                  <a:srgbClr val="000000"/>
                </a:solidFill>
                <a:effectLst/>
                <a:latin typeface="Verdana" panose="020B0604030504040204" pitchFamily="34" charset="0"/>
              </a:rPr>
              <a:t>Activities by </a:t>
            </a:r>
            <a:r>
              <a:rPr lang="en-GB" b="1" i="0" dirty="0">
                <a:solidFill>
                  <a:srgbClr val="000000"/>
                </a:solidFill>
                <a:effectLst/>
                <a:latin typeface="Verdana" panose="020B0604030504040204" pitchFamily="34" charset="0"/>
              </a:rPr>
              <a:t>micro, small and medium-sized enterprises or research institutions can be funded up to 80%</a:t>
            </a:r>
            <a:r>
              <a:rPr lang="en-GB" b="0" i="0" dirty="0">
                <a:solidFill>
                  <a:srgbClr val="000000"/>
                </a:solidFill>
                <a:effectLst/>
                <a:latin typeface="Verdana" panose="020B0604030504040204" pitchFamily="34" charset="0"/>
              </a:rPr>
              <a:t> by the Agency, </a:t>
            </a:r>
            <a:r>
              <a:rPr lang="en-GB" b="1" i="0" dirty="0">
                <a:solidFill>
                  <a:srgbClr val="000000"/>
                </a:solidFill>
                <a:effectLst/>
                <a:latin typeface="Verdana" panose="020B0604030504040204" pitchFamily="34" charset="0"/>
              </a:rPr>
              <a:t>depending on the funding level authorised by the related National Delegation(s)</a:t>
            </a:r>
            <a:r>
              <a:rPr lang="en-GB" b="0" i="0" dirty="0">
                <a:solidFill>
                  <a:srgbClr val="000000"/>
                </a:solidFill>
                <a:effectLst/>
                <a:latin typeface="Verdana" panose="020B0604030504040204" pitchFamily="34" charset="0"/>
              </a:rPr>
              <a:t>.</a:t>
            </a:r>
          </a:p>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18</a:t>
            </a:fld>
            <a:endParaRPr lang="en-US" altLang="x-none"/>
          </a:p>
        </p:txBody>
      </p:sp>
    </p:spTree>
    <p:extLst>
      <p:ext uri="{BB962C8B-B14F-4D97-AF65-F5344CB8AC3E}">
        <p14:creationId xmlns:p14="http://schemas.microsoft.com/office/powerpoint/2010/main" val="32307122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20</a:t>
            </a:fld>
            <a:endParaRPr lang="en-US" altLang="x-none"/>
          </a:p>
        </p:txBody>
      </p:sp>
    </p:spTree>
    <p:extLst>
      <p:ext uri="{BB962C8B-B14F-4D97-AF65-F5344CB8AC3E}">
        <p14:creationId xmlns:p14="http://schemas.microsoft.com/office/powerpoint/2010/main" val="1901646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21</a:t>
            </a:fld>
            <a:endParaRPr lang="en-US" altLang="x-none"/>
          </a:p>
        </p:txBody>
      </p:sp>
    </p:spTree>
    <p:extLst>
      <p:ext uri="{BB962C8B-B14F-4D97-AF65-F5344CB8AC3E}">
        <p14:creationId xmlns:p14="http://schemas.microsoft.com/office/powerpoint/2010/main" val="20611906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22</a:t>
            </a:fld>
            <a:endParaRPr lang="en-US" altLang="x-none"/>
          </a:p>
        </p:txBody>
      </p:sp>
    </p:spTree>
    <p:extLst>
      <p:ext uri="{BB962C8B-B14F-4D97-AF65-F5344CB8AC3E}">
        <p14:creationId xmlns:p14="http://schemas.microsoft.com/office/powerpoint/2010/main" val="41453779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GB" sz="1200" dirty="0">
                <a:solidFill>
                  <a:schemeClr val="bg1"/>
                </a:solidFill>
              </a:rPr>
              <a:t>BASS aims at reaching </a:t>
            </a:r>
            <a:r>
              <a:rPr lang="en-GB" sz="1200" b="1" dirty="0">
                <a:solidFill>
                  <a:schemeClr val="accent1"/>
                </a:solidFill>
              </a:rPr>
              <a:t>commercial exploitation of space assets, data and capabilities</a:t>
            </a:r>
            <a:r>
              <a:rPr lang="en-GB" sz="1200" b="1" dirty="0"/>
              <a:t> </a:t>
            </a:r>
            <a:r>
              <a:rPr lang="en-GB" sz="1200" b="1" dirty="0">
                <a:solidFill>
                  <a:schemeClr val="accent1"/>
                </a:solidFill>
              </a:rPr>
              <a:t>support </a:t>
            </a:r>
            <a:r>
              <a:rPr lang="en-GB" sz="1200" dirty="0">
                <a:solidFill>
                  <a:schemeClr val="bg1"/>
                </a:solidFill>
              </a:rPr>
              <a:t>in creating </a:t>
            </a:r>
            <a:r>
              <a:rPr lang="en-GB" sz="1200" b="1" dirty="0">
                <a:solidFill>
                  <a:schemeClr val="accent1"/>
                </a:solidFill>
              </a:rPr>
              <a:t>viable companies </a:t>
            </a:r>
            <a:r>
              <a:rPr lang="en-GB" sz="1200" b="1" dirty="0">
                <a:solidFill>
                  <a:schemeClr val="bg1"/>
                </a:solidFill>
              </a:rPr>
              <a:t>as well as </a:t>
            </a:r>
            <a:r>
              <a:rPr lang="en-GB" sz="1200" b="1" dirty="0">
                <a:solidFill>
                  <a:schemeClr val="accent1"/>
                </a:solidFill>
              </a:rPr>
              <a:t>to existing companies</a:t>
            </a:r>
          </a:p>
          <a:p>
            <a:endParaRPr lang="en-US" dirty="0"/>
          </a:p>
          <a:p>
            <a:endParaRPr lang="en-US" dirty="0"/>
          </a:p>
          <a:p>
            <a:pPr>
              <a:buFont typeface="+mj-lt"/>
              <a:buNone/>
            </a:pPr>
            <a:r>
              <a:rPr lang="en-GB" b="1" kern="0" dirty="0">
                <a:latin typeface="Arial"/>
                <a:ea typeface="MS PGothic"/>
                <a:cs typeface="Arial"/>
              </a:rPr>
              <a:t>Additional points for the socio-economic:</a:t>
            </a:r>
          </a:p>
          <a:p>
            <a:pPr marL="171450" indent="-171450">
              <a:buFont typeface="Arial" panose="020B0604020202020204" pitchFamily="34" charset="0"/>
              <a:buChar char="•"/>
            </a:pPr>
            <a:r>
              <a:rPr lang="en-GB" b="0" kern="0" dirty="0">
                <a:latin typeface="Arial"/>
                <a:ea typeface="MS PGothic"/>
                <a:cs typeface="Arial"/>
              </a:rPr>
              <a:t>To Establish </a:t>
            </a:r>
            <a:r>
              <a:rPr lang="en-GB" b="0" kern="0" dirty="0">
                <a:solidFill>
                  <a:schemeClr val="accent1"/>
                </a:solidFill>
                <a:latin typeface="Arial"/>
                <a:ea typeface="MS PGothic"/>
                <a:cs typeface="Arial"/>
              </a:rPr>
              <a:t>space as a pillar of the new digital economy</a:t>
            </a:r>
          </a:p>
          <a:p>
            <a:pPr marL="0" indent="0">
              <a:buFont typeface="Arial" panose="020B0604020202020204" pitchFamily="34" charset="0"/>
              <a:buNone/>
            </a:pPr>
            <a:endParaRPr lang="en-GB" b="1" kern="0" dirty="0">
              <a:latin typeface="Arial"/>
              <a:ea typeface="MS PGothic"/>
              <a:cs typeface="Arial"/>
            </a:endParaRPr>
          </a:p>
          <a:p>
            <a:pPr marL="0" indent="0">
              <a:buFont typeface="Arial" panose="020B0604020202020204" pitchFamily="34" charset="0"/>
              <a:buNone/>
            </a:pPr>
            <a:r>
              <a:rPr lang="en-GB" b="1" kern="0" dirty="0">
                <a:latin typeface="Arial"/>
                <a:ea typeface="MS PGothic"/>
                <a:cs typeface="Arial"/>
              </a:rPr>
              <a:t>Additional points for space use:</a:t>
            </a:r>
          </a:p>
          <a:p>
            <a:pPr marL="171450" indent="-171450">
              <a:buFont typeface="Arial" panose="020B0604020202020204" pitchFamily="34" charset="0"/>
              <a:buChar char="•"/>
            </a:pPr>
            <a:r>
              <a:rPr lang="en-GB" b="0" kern="0" dirty="0">
                <a:latin typeface="Arial"/>
                <a:ea typeface="MS PGothic"/>
                <a:cs typeface="Arial"/>
              </a:rPr>
              <a:t>Support the establishment of a resilient, fair and inclusive society through the integration of space with disruptive </a:t>
            </a:r>
            <a:r>
              <a:rPr lang="en-GB" b="0" kern="0" dirty="0">
                <a:solidFill>
                  <a:schemeClr val="accent1"/>
                </a:solidFill>
                <a:latin typeface="Arial"/>
                <a:ea typeface="MS PGothic"/>
                <a:cs typeface="Arial"/>
              </a:rPr>
              <a:t>digital technologies </a:t>
            </a:r>
          </a:p>
          <a:p>
            <a:pPr marL="0" indent="0">
              <a:buFont typeface="Arial" panose="020B0604020202020204" pitchFamily="34" charset="0"/>
              <a:buNone/>
            </a:pPr>
            <a:endParaRPr lang="en-GB" b="1" kern="0" dirty="0">
              <a:latin typeface="Arial"/>
              <a:ea typeface="MS PGothic"/>
              <a:cs typeface="Arial"/>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b="1" kern="0" dirty="0">
                <a:latin typeface="Arial"/>
                <a:ea typeface="MS PGothic"/>
                <a:cs typeface="Arial"/>
              </a:rPr>
              <a:t>Additional points for industry competitiveness:</a:t>
            </a:r>
          </a:p>
          <a:p>
            <a:pPr marL="171450" indent="-171450">
              <a:buFont typeface="Arial" panose="020B0604020202020204" pitchFamily="34" charset="0"/>
              <a:buChar char="•"/>
            </a:pPr>
            <a:r>
              <a:rPr lang="en-GB" b="0" dirty="0">
                <a:solidFill>
                  <a:schemeClr val="accent1"/>
                </a:solidFill>
              </a:rPr>
              <a:t>Support companies </a:t>
            </a:r>
            <a:r>
              <a:rPr lang="en-GB" b="0" dirty="0">
                <a:solidFill>
                  <a:srgbClr val="8197A6"/>
                </a:solidFill>
                <a:latin typeface="Arial" charset="0"/>
                <a:ea typeface="MS PGothic" pitchFamily="34" charset="-128"/>
                <a:cs typeface="Arial" charset="0"/>
              </a:rPr>
              <a:t>through short time to contract and seed funding tools</a:t>
            </a:r>
          </a:p>
          <a:p>
            <a:pPr marL="171450" indent="-171450">
              <a:buFont typeface="Arial" panose="020B0604020202020204" pitchFamily="34" charset="0"/>
              <a:buChar char="•"/>
            </a:pPr>
            <a:r>
              <a:rPr lang="en-GB" b="0" dirty="0">
                <a:solidFill>
                  <a:schemeClr val="accent1"/>
                </a:solidFill>
              </a:rPr>
              <a:t>Increase uptake of space solutions </a:t>
            </a:r>
            <a:r>
              <a:rPr lang="en-GB" b="0" dirty="0">
                <a:solidFill>
                  <a:srgbClr val="8197A6"/>
                </a:solidFill>
                <a:latin typeface="Arial" charset="0"/>
                <a:ea typeface="MS PGothic" pitchFamily="34" charset="-128"/>
                <a:cs typeface="Arial" charset="0"/>
              </a:rPr>
              <a:t>through networking opportunities and access to investors</a:t>
            </a:r>
          </a:p>
          <a:p>
            <a:endParaRPr lang="en-US" dirty="0"/>
          </a:p>
        </p:txBody>
      </p:sp>
      <p:sp>
        <p:nvSpPr>
          <p:cNvPr id="4" name="Slide Number Placeholder 3"/>
          <p:cNvSpPr>
            <a:spLocks noGrp="1"/>
          </p:cNvSpPr>
          <p:nvPr>
            <p:ph type="sldNum" sz="quarter" idx="5"/>
          </p:nvPr>
        </p:nvSpPr>
        <p:spPr/>
        <p:txBody>
          <a:bodyPr/>
          <a:lstStyle/>
          <a:p>
            <a:fld id="{D9F8F0EE-D4A4-EA45-A193-6691A37AE187}" type="slidenum">
              <a:rPr lang="en-US" smtClean="0"/>
              <a:t>4</a:t>
            </a:fld>
            <a:endParaRPr lang="en-US"/>
          </a:p>
        </p:txBody>
      </p:sp>
    </p:spTree>
    <p:extLst>
      <p:ext uri="{BB962C8B-B14F-4D97-AF65-F5344CB8AC3E}">
        <p14:creationId xmlns:p14="http://schemas.microsoft.com/office/powerpoint/2010/main" val="6168523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endParaRPr lang="en-GB" b="0" i="0" u="none" dirty="0">
              <a:solidFill>
                <a:srgbClr val="202124"/>
              </a:solidFill>
              <a:effectLst/>
              <a:latin typeface="Google Sans"/>
            </a:endParaRPr>
          </a:p>
        </p:txBody>
      </p:sp>
      <p:sp>
        <p:nvSpPr>
          <p:cNvPr id="4" name="Slide Number Placeholder 3"/>
          <p:cNvSpPr>
            <a:spLocks noGrp="1"/>
          </p:cNvSpPr>
          <p:nvPr>
            <p:ph type="sldNum" sz="quarter" idx="5"/>
          </p:nvPr>
        </p:nvSpPr>
        <p:spPr/>
        <p:txBody>
          <a:bodyPr/>
          <a:lstStyle/>
          <a:p>
            <a:pPr>
              <a:defRPr/>
            </a:pPr>
            <a:fld id="{D8DF57D7-2670-4E78-96DD-D9B22805124F}" type="slidenum">
              <a:rPr lang="en-US" smtClean="0"/>
              <a:pPr>
                <a:defRPr/>
              </a:pPr>
              <a:t>5</a:t>
            </a:fld>
            <a:endParaRPr lang="en-US"/>
          </a:p>
        </p:txBody>
      </p:sp>
    </p:spTree>
    <p:extLst>
      <p:ext uri="{BB962C8B-B14F-4D97-AF65-F5344CB8AC3E}">
        <p14:creationId xmlns:p14="http://schemas.microsoft.com/office/powerpoint/2010/main" val="2709655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6</a:t>
            </a:fld>
            <a:endParaRPr lang="en-US" altLang="x-none"/>
          </a:p>
        </p:txBody>
      </p:sp>
    </p:spTree>
    <p:extLst>
      <p:ext uri="{BB962C8B-B14F-4D97-AF65-F5344CB8AC3E}">
        <p14:creationId xmlns:p14="http://schemas.microsoft.com/office/powerpoint/2010/main" val="31711118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a:defRPr/>
            </a:pPr>
            <a:fld id="{B1C1B1E2-4475-074F-89EB-5387F18A9490}" type="slidenum">
              <a:rPr lang="en-US" altLang="x-none" smtClean="0"/>
              <a:pPr>
                <a:defRPr/>
              </a:pPr>
              <a:t>9</a:t>
            </a:fld>
            <a:endParaRPr lang="en-US" altLang="x-none"/>
          </a:p>
        </p:txBody>
      </p:sp>
    </p:spTree>
    <p:extLst>
      <p:ext uri="{BB962C8B-B14F-4D97-AF65-F5344CB8AC3E}">
        <p14:creationId xmlns:p14="http://schemas.microsoft.com/office/powerpoint/2010/main" val="3025116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err="1">
                <a:solidFill>
                  <a:srgbClr val="FEFFFF"/>
                </a:solidFill>
                <a:latin typeface="Arial" panose="020B0604020202020204" pitchFamily="34" charset="0"/>
                <a:cs typeface="Arial" panose="020B0604020202020204" pitchFamily="34" charset="0"/>
              </a:rPr>
              <a:t>Spacenus</a:t>
            </a:r>
            <a:r>
              <a:rPr lang="en-GB" sz="1200" b="1">
                <a:solidFill>
                  <a:srgbClr val="FEFFFF"/>
                </a:solidFill>
                <a:latin typeface="Arial" panose="020B0604020202020204" pitchFamily="34" charset="0"/>
                <a:cs typeface="Arial" panose="020B0604020202020204" pitchFamily="34" charset="0"/>
              </a:rPr>
              <a:t>(DE)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EFFFF"/>
                </a:solidFill>
                <a:latin typeface="Arial" panose="020B0604020202020204" pitchFamily="34" charset="0"/>
                <a:cs typeface="Arial" panose="020B0604020202020204" pitchFamily="34" charset="0"/>
              </a:rPr>
              <a:t>Project cost</a:t>
            </a:r>
            <a:r>
              <a:rPr lang="en-GB" sz="1200" b="1">
                <a:solidFill>
                  <a:srgbClr val="FEFFFF"/>
                </a:solidFill>
                <a:latin typeface="Arial" panose="020B0604020202020204" pitchFamily="34" charset="0"/>
                <a:cs typeface="Arial" panose="020B0604020202020204" pitchFamily="34" charset="0"/>
                <a:sym typeface="Wingdings" panose="05000000000000000000" pitchFamily="2" charset="2"/>
              </a:rPr>
              <a:t>(project+CCN1): </a:t>
            </a:r>
            <a:r>
              <a:rPr lang="en-GB" sz="1200" b="1">
                <a:solidFill>
                  <a:srgbClr val="FEFFFF"/>
                </a:solidFill>
                <a:latin typeface="Arial" panose="020B0604020202020204" pitchFamily="34" charset="0"/>
                <a:cs typeface="Arial" panose="020B0604020202020204" pitchFamily="34" charset="0"/>
              </a:rPr>
              <a:t>2.2MEuro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EFFFF"/>
                </a:solidFill>
                <a:latin typeface="Arial" panose="020B0604020202020204" pitchFamily="34" charset="0"/>
                <a:cs typeface="Arial" panose="020B0604020202020204" pitchFamily="34" charset="0"/>
              </a:rPr>
              <a:t>ESA Price:1.1MEuro</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a:solidFill>
                  <a:srgbClr val="FEFFFF"/>
                </a:solidFill>
                <a:latin typeface="Arial" panose="020B0604020202020204" pitchFamily="34" charset="0"/>
                <a:cs typeface="Arial" panose="020B0604020202020204" pitchFamily="34" charset="0"/>
              </a:rPr>
              <a:t>Farmers can visualize their fertilizer needs using fertilization recommendation maps and adapt these recommendation maps according to their knowledge of the spatial variability of their fields</a:t>
            </a:r>
          </a:p>
          <a:p>
            <a:endParaRPr lang="en-GB"/>
          </a:p>
        </p:txBody>
      </p:sp>
      <p:sp>
        <p:nvSpPr>
          <p:cNvPr id="4" name="Slide Number Placeholder 3"/>
          <p:cNvSpPr>
            <a:spLocks noGrp="1"/>
          </p:cNvSpPr>
          <p:nvPr>
            <p:ph type="sldNum" sz="quarter" idx="5"/>
          </p:nvPr>
        </p:nvSpPr>
        <p:spPr/>
        <p:txBody>
          <a:bodyPr/>
          <a:lstStyle/>
          <a:p>
            <a:fld id="{359D61A7-1BDE-47D6-A578-0ED97DE36F0C}" type="slidenum">
              <a:rPr lang="en-GB" smtClean="0"/>
              <a:t>10</a:t>
            </a:fld>
            <a:endParaRPr lang="en-GB"/>
          </a:p>
        </p:txBody>
      </p:sp>
    </p:spTree>
    <p:extLst>
      <p:ext uri="{BB962C8B-B14F-4D97-AF65-F5344CB8AC3E}">
        <p14:creationId xmlns:p14="http://schemas.microsoft.com/office/powerpoint/2010/main" val="855486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Wasat</a:t>
            </a:r>
            <a:r>
              <a:rPr lang="en-US"/>
              <a:t>(PL)</a:t>
            </a:r>
          </a:p>
          <a:p>
            <a:r>
              <a:rPr lang="en-US" err="1"/>
              <a:t>Subco</a:t>
            </a:r>
            <a:r>
              <a:rPr lang="en-US"/>
              <a:t>: </a:t>
            </a:r>
            <a:r>
              <a:rPr lang="en-GB"/>
              <a:t>Warsaw University of Life Sciences (SGGW)</a:t>
            </a:r>
            <a:r>
              <a:rPr lang="en-US"/>
              <a:t>(PL) </a:t>
            </a:r>
            <a:r>
              <a:rPr lang="pl-PL"/>
              <a:t>Polski Farmer Sp. z o.o.</a:t>
            </a:r>
            <a:r>
              <a:rPr lang="en-US"/>
              <a:t>(PL)</a:t>
            </a:r>
          </a:p>
          <a:p>
            <a:r>
              <a:rPr lang="en-US"/>
              <a:t>Project cost: </a:t>
            </a:r>
            <a:r>
              <a:rPr lang="en-GB"/>
              <a:t>1,5MEuro ESA Price:788KEuro</a:t>
            </a:r>
          </a:p>
        </p:txBody>
      </p:sp>
      <p:sp>
        <p:nvSpPr>
          <p:cNvPr id="4" name="Slide Number Placeholder 3"/>
          <p:cNvSpPr>
            <a:spLocks noGrp="1"/>
          </p:cNvSpPr>
          <p:nvPr>
            <p:ph type="sldNum" sz="quarter" idx="5"/>
          </p:nvPr>
        </p:nvSpPr>
        <p:spPr/>
        <p:txBody>
          <a:bodyPr/>
          <a:lstStyle/>
          <a:p>
            <a:fld id="{359D61A7-1BDE-47D6-A578-0ED97DE36F0C}" type="slidenum">
              <a:rPr lang="en-GB" smtClean="0"/>
              <a:t>11</a:t>
            </a:fld>
            <a:endParaRPr lang="en-GB"/>
          </a:p>
        </p:txBody>
      </p:sp>
    </p:spTree>
    <p:extLst>
      <p:ext uri="{BB962C8B-B14F-4D97-AF65-F5344CB8AC3E}">
        <p14:creationId xmlns:p14="http://schemas.microsoft.com/office/powerpoint/2010/main" val="3039669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err="1">
                <a:cs typeface="Calibri"/>
              </a:rPr>
              <a:t>Hidromod</a:t>
            </a:r>
            <a:r>
              <a:rPr lang="en-US">
                <a:cs typeface="Calibri"/>
              </a:rPr>
              <a:t>(PT)</a:t>
            </a:r>
          </a:p>
          <a:p>
            <a:pPr marL="0" indent="0">
              <a:buFontTx/>
              <a:buNone/>
            </a:pPr>
            <a:r>
              <a:rPr lang="en-US">
                <a:cs typeface="Calibri"/>
              </a:rPr>
              <a:t>Project cost:598KEuro</a:t>
            </a:r>
          </a:p>
          <a:p>
            <a:pPr marL="0" indent="0">
              <a:buFontTx/>
              <a:buNone/>
            </a:pPr>
            <a:r>
              <a:rPr lang="en-US">
                <a:cs typeface="Calibri"/>
              </a:rPr>
              <a:t>ESA Price:299KEuro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34AA39-8FC9-4974-90CD-FAFD8560215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4917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solidFill>
                  <a:schemeClr val="bg1"/>
                </a:solidFill>
                <a:latin typeface="Arial" panose="020B0604020202020204" pitchFamily="34" charset="0"/>
                <a:cs typeface="Arial" panose="020B0604020202020204" pitchFamily="34" charset="0"/>
              </a:rPr>
              <a:t> Prime </a:t>
            </a:r>
            <a:r>
              <a:rPr lang="en-GB" sz="1200" err="1">
                <a:solidFill>
                  <a:schemeClr val="bg1"/>
                </a:solidFill>
                <a:latin typeface="Arial" panose="020B0604020202020204" pitchFamily="34" charset="0"/>
                <a:cs typeface="Arial" panose="020B0604020202020204" pitchFamily="34" charset="0"/>
              </a:rPr>
              <a:t>GreenEO</a:t>
            </a:r>
            <a:r>
              <a:rPr lang="en-GB" sz="1200">
                <a:solidFill>
                  <a:schemeClr val="bg1"/>
                </a:solidFill>
                <a:latin typeface="Arial" panose="020B0604020202020204" pitchFamily="34" charset="0"/>
                <a:cs typeface="Arial" panose="020B0604020202020204" pitchFamily="34" charset="0"/>
              </a:rPr>
              <a:t>(DE)</a:t>
            </a:r>
          </a:p>
          <a:p>
            <a:r>
              <a:rPr lang="en-GB" sz="1200" err="1">
                <a:solidFill>
                  <a:schemeClr val="bg1"/>
                </a:solidFill>
                <a:latin typeface="Arial" panose="020B0604020202020204" pitchFamily="34" charset="0"/>
                <a:cs typeface="Arial" panose="020B0604020202020204" pitchFamily="34" charset="0"/>
              </a:rPr>
              <a:t>Subco</a:t>
            </a:r>
            <a:r>
              <a:rPr lang="en-GB" sz="1200">
                <a:solidFill>
                  <a:schemeClr val="bg1"/>
                </a:solidFill>
                <a:latin typeface="Arial" panose="020B0604020202020204" pitchFamily="34" charset="0"/>
                <a:cs typeface="Arial" panose="020B0604020202020204" pitchFamily="34" charset="0"/>
              </a:rPr>
              <a:t>: </a:t>
            </a:r>
            <a:r>
              <a:rPr lang="en-GB" sz="1200" err="1">
                <a:solidFill>
                  <a:schemeClr val="bg1"/>
                </a:solidFill>
                <a:latin typeface="Arial" panose="020B0604020202020204" pitchFamily="34" charset="0"/>
                <a:cs typeface="Arial" panose="020B0604020202020204" pitchFamily="34" charset="0"/>
              </a:rPr>
              <a:t>OrganicServices</a:t>
            </a:r>
            <a:r>
              <a:rPr lang="en-GB" sz="1200">
                <a:solidFill>
                  <a:schemeClr val="bg1"/>
                </a:solidFill>
                <a:latin typeface="Arial" panose="020B0604020202020204" pitchFamily="34" charset="0"/>
                <a:cs typeface="Arial" panose="020B0604020202020204" pitchFamily="34" charset="0"/>
              </a:rPr>
              <a:t> (DE) and </a:t>
            </a:r>
            <a:r>
              <a:rPr lang="en-GB" sz="1200" err="1">
                <a:solidFill>
                  <a:schemeClr val="bg1"/>
                </a:solidFill>
                <a:latin typeface="Arial" panose="020B0604020202020204" pitchFamily="34" charset="0"/>
                <a:cs typeface="Arial" panose="020B0604020202020204" pitchFamily="34" charset="0"/>
              </a:rPr>
              <a:t>DextroGroupGermany</a:t>
            </a:r>
            <a:r>
              <a:rPr lang="en-GB" sz="1200">
                <a:solidFill>
                  <a:schemeClr val="bg1"/>
                </a:solidFill>
                <a:latin typeface="Arial" panose="020B0604020202020204" pitchFamily="34" charset="0"/>
                <a:cs typeface="Arial" panose="020B0604020202020204" pitchFamily="34" charset="0"/>
              </a:rPr>
              <a:t>(DE)</a:t>
            </a:r>
          </a:p>
          <a:p>
            <a:r>
              <a:rPr lang="en-GB" sz="1200">
                <a:solidFill>
                  <a:schemeClr val="bg1"/>
                </a:solidFill>
                <a:latin typeface="Arial" panose="020B0604020202020204" pitchFamily="34" charset="0"/>
                <a:cs typeface="Arial" panose="020B0604020202020204" pitchFamily="34" charset="0"/>
              </a:rPr>
              <a:t>Study cost:200KEuro</a:t>
            </a:r>
          </a:p>
          <a:p>
            <a:r>
              <a:rPr lang="en-GB" sz="1200">
                <a:solidFill>
                  <a:schemeClr val="bg1"/>
                </a:solidFill>
                <a:latin typeface="Arial" panose="020B0604020202020204" pitchFamily="34" charset="0"/>
                <a:cs typeface="Arial" panose="020B0604020202020204" pitchFamily="34" charset="0"/>
              </a:rPr>
              <a:t>ESA price:200KEuro</a:t>
            </a:r>
          </a:p>
          <a:p>
            <a:r>
              <a:rPr lang="en-GB" sz="1200">
                <a:solidFill>
                  <a:schemeClr val="bg1"/>
                </a:solidFill>
                <a:latin typeface="Arial" panose="020B0604020202020204" pitchFamily="34" charset="0"/>
                <a:cs typeface="Arial" panose="020B0604020202020204" pitchFamily="34" charset="0"/>
              </a:rPr>
              <a:t>Combining satellite imagery and state of art AI with a supply chain mass-balance system, the service provides an API that covers the remote monitoring of fields, checks the organic integrity, and ensures the transparency of organic food from growers to consumers</a:t>
            </a:r>
            <a:endParaRPr lang="en-GB"/>
          </a:p>
        </p:txBody>
      </p:sp>
      <p:sp>
        <p:nvSpPr>
          <p:cNvPr id="4" name="Slide Number Placeholder 3"/>
          <p:cNvSpPr>
            <a:spLocks noGrp="1"/>
          </p:cNvSpPr>
          <p:nvPr>
            <p:ph type="sldNum" sz="quarter" idx="5"/>
          </p:nvPr>
        </p:nvSpPr>
        <p:spPr/>
        <p:txBody>
          <a:bodyPr/>
          <a:lstStyle/>
          <a:p>
            <a:fld id="{359D61A7-1BDE-47D6-A578-0ED97DE36F0C}" type="slidenum">
              <a:rPr lang="en-GB" smtClean="0"/>
              <a:t>13</a:t>
            </a:fld>
            <a:endParaRPr lang="en-GB"/>
          </a:p>
        </p:txBody>
      </p:sp>
    </p:spTree>
    <p:extLst>
      <p:ext uri="{BB962C8B-B14F-4D97-AF65-F5344CB8AC3E}">
        <p14:creationId xmlns:p14="http://schemas.microsoft.com/office/powerpoint/2010/main" val="237581866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image" Target="../media/image29.png"/><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image" Target="../media/image30.jpeg"/><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emf"/><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image" Target="../media/image27.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image" Target="../media/image29.png"/><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image" Target="../media/image31.jpeg"/><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emf"/><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image" Target="../media/image27.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18" Type="http://schemas.openxmlformats.org/officeDocument/2006/relationships/image" Target="../media/image14.png"/><Relationship Id="rId26" Type="http://schemas.openxmlformats.org/officeDocument/2006/relationships/image" Target="../media/image22.png"/><Relationship Id="rId3" Type="http://schemas.openxmlformats.org/officeDocument/2006/relationships/image" Target="../media/image29.png"/><Relationship Id="rId21" Type="http://schemas.openxmlformats.org/officeDocument/2006/relationships/image" Target="../media/image17.png"/><Relationship Id="rId7" Type="http://schemas.openxmlformats.org/officeDocument/2006/relationships/image" Target="../media/image3.png"/><Relationship Id="rId12" Type="http://schemas.openxmlformats.org/officeDocument/2006/relationships/image" Target="../media/image8.png"/><Relationship Id="rId17" Type="http://schemas.openxmlformats.org/officeDocument/2006/relationships/image" Target="../media/image13.png"/><Relationship Id="rId25" Type="http://schemas.openxmlformats.org/officeDocument/2006/relationships/image" Target="../media/image21.png"/><Relationship Id="rId2" Type="http://schemas.openxmlformats.org/officeDocument/2006/relationships/image" Target="../media/image30.jpeg"/><Relationship Id="rId16" Type="http://schemas.openxmlformats.org/officeDocument/2006/relationships/image" Target="../media/image12.png"/><Relationship Id="rId20" Type="http://schemas.openxmlformats.org/officeDocument/2006/relationships/image" Target="../media/image16.png"/><Relationship Id="rId29" Type="http://schemas.openxmlformats.org/officeDocument/2006/relationships/image" Target="../media/image25.png"/><Relationship Id="rId1" Type="http://schemas.openxmlformats.org/officeDocument/2006/relationships/slideMaster" Target="../slideMasters/slideMaster1.xml"/><Relationship Id="rId6" Type="http://schemas.openxmlformats.org/officeDocument/2006/relationships/image" Target="../media/image2.png"/><Relationship Id="rId11" Type="http://schemas.openxmlformats.org/officeDocument/2006/relationships/image" Target="../media/image7.png"/><Relationship Id="rId24" Type="http://schemas.openxmlformats.org/officeDocument/2006/relationships/image" Target="../media/image20.png"/><Relationship Id="rId5" Type="http://schemas.openxmlformats.org/officeDocument/2006/relationships/image" Target="../media/image1.png"/><Relationship Id="rId15" Type="http://schemas.openxmlformats.org/officeDocument/2006/relationships/image" Target="../media/image11.png"/><Relationship Id="rId23" Type="http://schemas.openxmlformats.org/officeDocument/2006/relationships/image" Target="../media/image19.png"/><Relationship Id="rId28" Type="http://schemas.openxmlformats.org/officeDocument/2006/relationships/image" Target="../media/image24.emf"/><Relationship Id="rId10" Type="http://schemas.openxmlformats.org/officeDocument/2006/relationships/image" Target="../media/image6.png"/><Relationship Id="rId19" Type="http://schemas.openxmlformats.org/officeDocument/2006/relationships/image" Target="../media/image15.png"/><Relationship Id="rId4" Type="http://schemas.openxmlformats.org/officeDocument/2006/relationships/image" Target="../media/image27.png"/><Relationship Id="rId9" Type="http://schemas.openxmlformats.org/officeDocument/2006/relationships/image" Target="../media/image5.png"/><Relationship Id="rId14" Type="http://schemas.openxmlformats.org/officeDocument/2006/relationships/image" Target="../media/image10.png"/><Relationship Id="rId22" Type="http://schemas.openxmlformats.org/officeDocument/2006/relationships/image" Target="../media/image18.png"/><Relationship Id="rId27" Type="http://schemas.openxmlformats.org/officeDocument/2006/relationships/image" Target="../media/image23.png"/><Relationship Id="rId30" Type="http://schemas.openxmlformats.org/officeDocument/2006/relationships/image" Target="../media/image26.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3" Type="http://schemas.openxmlformats.org/officeDocument/2006/relationships/image" Target="../media/image42.png"/><Relationship Id="rId18" Type="http://schemas.openxmlformats.org/officeDocument/2006/relationships/image" Target="../media/image47.png"/><Relationship Id="rId26" Type="http://schemas.openxmlformats.org/officeDocument/2006/relationships/image" Target="../media/image55.png"/><Relationship Id="rId39" Type="http://schemas.openxmlformats.org/officeDocument/2006/relationships/image" Target="../media/image11.png"/><Relationship Id="rId21" Type="http://schemas.openxmlformats.org/officeDocument/2006/relationships/image" Target="../media/image50.png"/><Relationship Id="rId34" Type="http://schemas.openxmlformats.org/officeDocument/2006/relationships/image" Target="../media/image6.png"/><Relationship Id="rId42" Type="http://schemas.openxmlformats.org/officeDocument/2006/relationships/image" Target="../media/image14.png"/><Relationship Id="rId47" Type="http://schemas.openxmlformats.org/officeDocument/2006/relationships/image" Target="../media/image20.png"/><Relationship Id="rId50" Type="http://schemas.openxmlformats.org/officeDocument/2006/relationships/image" Target="../media/image23.png"/><Relationship Id="rId7" Type="http://schemas.openxmlformats.org/officeDocument/2006/relationships/image" Target="../media/image37.png"/><Relationship Id="rId2" Type="http://schemas.openxmlformats.org/officeDocument/2006/relationships/image" Target="../media/image32.jpeg"/><Relationship Id="rId16" Type="http://schemas.openxmlformats.org/officeDocument/2006/relationships/image" Target="../media/image45.png"/><Relationship Id="rId29" Type="http://schemas.openxmlformats.org/officeDocument/2006/relationships/image" Target="../media/image1.png"/><Relationship Id="rId11" Type="http://schemas.openxmlformats.org/officeDocument/2006/relationships/image" Target="../media/image40.png"/><Relationship Id="rId24" Type="http://schemas.openxmlformats.org/officeDocument/2006/relationships/image" Target="../media/image53.png"/><Relationship Id="rId32" Type="http://schemas.openxmlformats.org/officeDocument/2006/relationships/image" Target="../media/image4.png"/><Relationship Id="rId37" Type="http://schemas.openxmlformats.org/officeDocument/2006/relationships/image" Target="../media/image9.png"/><Relationship Id="rId40" Type="http://schemas.openxmlformats.org/officeDocument/2006/relationships/image" Target="../media/image12.png"/><Relationship Id="rId45" Type="http://schemas.openxmlformats.org/officeDocument/2006/relationships/image" Target="../media/image17.png"/><Relationship Id="rId53" Type="http://schemas.openxmlformats.org/officeDocument/2006/relationships/image" Target="../media/image26.png"/><Relationship Id="rId5" Type="http://schemas.openxmlformats.org/officeDocument/2006/relationships/image" Target="../media/image35.png"/><Relationship Id="rId10" Type="http://schemas.openxmlformats.org/officeDocument/2006/relationships/image" Target="../media/image39.png"/><Relationship Id="rId19" Type="http://schemas.openxmlformats.org/officeDocument/2006/relationships/image" Target="../media/image48.png"/><Relationship Id="rId31" Type="http://schemas.openxmlformats.org/officeDocument/2006/relationships/image" Target="../media/image3.png"/><Relationship Id="rId44" Type="http://schemas.openxmlformats.org/officeDocument/2006/relationships/image" Target="../media/image16.png"/><Relationship Id="rId52" Type="http://schemas.openxmlformats.org/officeDocument/2006/relationships/image" Target="../media/image25.png"/><Relationship Id="rId4" Type="http://schemas.openxmlformats.org/officeDocument/2006/relationships/image" Target="../media/image34.png"/><Relationship Id="rId9" Type="http://schemas.openxmlformats.org/officeDocument/2006/relationships/image" Target="../media/image38.png"/><Relationship Id="rId14" Type="http://schemas.openxmlformats.org/officeDocument/2006/relationships/image" Target="../media/image43.png"/><Relationship Id="rId22" Type="http://schemas.openxmlformats.org/officeDocument/2006/relationships/image" Target="../media/image51.png"/><Relationship Id="rId27" Type="http://schemas.openxmlformats.org/officeDocument/2006/relationships/image" Target="../media/image56.png"/><Relationship Id="rId30" Type="http://schemas.openxmlformats.org/officeDocument/2006/relationships/image" Target="../media/image2.png"/><Relationship Id="rId35" Type="http://schemas.openxmlformats.org/officeDocument/2006/relationships/image" Target="../media/image7.png"/><Relationship Id="rId43" Type="http://schemas.openxmlformats.org/officeDocument/2006/relationships/image" Target="../media/image15.png"/><Relationship Id="rId48" Type="http://schemas.openxmlformats.org/officeDocument/2006/relationships/image" Target="../media/image21.png"/><Relationship Id="rId8" Type="http://schemas.openxmlformats.org/officeDocument/2006/relationships/image" Target="../media/image18.png"/><Relationship Id="rId51" Type="http://schemas.openxmlformats.org/officeDocument/2006/relationships/image" Target="../media/image24.emf"/><Relationship Id="rId3" Type="http://schemas.openxmlformats.org/officeDocument/2006/relationships/image" Target="../media/image33.jpeg"/><Relationship Id="rId12" Type="http://schemas.openxmlformats.org/officeDocument/2006/relationships/image" Target="../media/image41.png"/><Relationship Id="rId17" Type="http://schemas.openxmlformats.org/officeDocument/2006/relationships/image" Target="../media/image46.png"/><Relationship Id="rId25" Type="http://schemas.openxmlformats.org/officeDocument/2006/relationships/image" Target="../media/image54.png"/><Relationship Id="rId33" Type="http://schemas.openxmlformats.org/officeDocument/2006/relationships/image" Target="../media/image5.png"/><Relationship Id="rId38" Type="http://schemas.openxmlformats.org/officeDocument/2006/relationships/image" Target="../media/image10.png"/><Relationship Id="rId46" Type="http://schemas.openxmlformats.org/officeDocument/2006/relationships/image" Target="../media/image19.png"/><Relationship Id="rId20" Type="http://schemas.openxmlformats.org/officeDocument/2006/relationships/image" Target="../media/image49.png"/><Relationship Id="rId41" Type="http://schemas.openxmlformats.org/officeDocument/2006/relationships/image" Target="../media/image13.png"/><Relationship Id="rId54" Type="http://schemas.openxmlformats.org/officeDocument/2006/relationships/image" Target="../media/image58.png"/><Relationship Id="rId1" Type="http://schemas.openxmlformats.org/officeDocument/2006/relationships/slideMaster" Target="../slideMasters/slideMaster1.xml"/><Relationship Id="rId6" Type="http://schemas.openxmlformats.org/officeDocument/2006/relationships/image" Target="../media/image36.png"/><Relationship Id="rId15" Type="http://schemas.openxmlformats.org/officeDocument/2006/relationships/image" Target="../media/image44.png"/><Relationship Id="rId23" Type="http://schemas.openxmlformats.org/officeDocument/2006/relationships/image" Target="../media/image52.png"/><Relationship Id="rId28" Type="http://schemas.openxmlformats.org/officeDocument/2006/relationships/image" Target="../media/image57.jpeg"/><Relationship Id="rId36" Type="http://schemas.openxmlformats.org/officeDocument/2006/relationships/image" Target="../media/image8.png"/><Relationship Id="rId49" Type="http://schemas.openxmlformats.org/officeDocument/2006/relationships/image" Target="../media/image2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170" name="Picture 169">
            <a:extLst>
              <a:ext uri="{FF2B5EF4-FFF2-40B4-BE49-F238E27FC236}">
                <a16:creationId xmlns:a16="http://schemas.microsoft.com/office/drawing/2014/main" id="{639A7432-CBEC-FC4F-B6B0-2AB817D634D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FC57E5F4-FF51-474A-B200-5C9D11431153}"/>
              </a:ext>
            </a:extLst>
          </p:cNvPr>
          <p:cNvSpPr/>
          <p:nvPr userDrawn="1"/>
        </p:nvSpPr>
        <p:spPr>
          <a:xfrm>
            <a:off x="-18137" y="-2"/>
            <a:ext cx="12210137" cy="6858002"/>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153" name="Straight Connector 152">
            <a:extLst>
              <a:ext uri="{FF2B5EF4-FFF2-40B4-BE49-F238E27FC236}">
                <a16:creationId xmlns:a16="http://schemas.microsoft.com/office/drawing/2014/main" id="{55F1F827-F20B-2049-AB7D-6EBF9B5960C3}"/>
              </a:ext>
            </a:extLst>
          </p:cNvPr>
          <p:cNvCxnSpPr>
            <a:cxnSpLocks/>
          </p:cNvCxnSpPr>
          <p:nvPr userDrawn="1"/>
        </p:nvCxnSpPr>
        <p:spPr>
          <a:xfrm>
            <a:off x="219687" y="4078969"/>
            <a:ext cx="1173774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8265F6E0-D659-2A48-A5FB-6EE185BF25D0}"/>
              </a:ext>
            </a:extLst>
          </p:cNvPr>
          <p:cNvSpPr>
            <a:spLocks noGrp="1"/>
          </p:cNvSpPr>
          <p:nvPr>
            <p:ph type="title" hasCustomPrompt="1"/>
          </p:nvPr>
        </p:nvSpPr>
        <p:spPr>
          <a:xfrm>
            <a:off x="216425" y="3509439"/>
            <a:ext cx="11741010" cy="563779"/>
          </a:xfrm>
        </p:spPr>
        <p:txBody>
          <a:bodyPr anchor="b" anchorCtr="0">
            <a:noAutofit/>
          </a:bodyPr>
          <a:lstStyle>
            <a:lvl1pPr>
              <a:defRPr sz="4000"/>
            </a:lvl1pPr>
          </a:lstStyle>
          <a:p>
            <a:r>
              <a:rPr lang="en-GB" noProof="0"/>
              <a:t>CLICK TO EDIT MASTER TITLE STYLE</a:t>
            </a:r>
          </a:p>
        </p:txBody>
      </p:sp>
      <p:sp>
        <p:nvSpPr>
          <p:cNvPr id="8" name="Text Placeholder 7">
            <a:extLst>
              <a:ext uri="{FF2B5EF4-FFF2-40B4-BE49-F238E27FC236}">
                <a16:creationId xmlns:a16="http://schemas.microsoft.com/office/drawing/2014/main" id="{C0A3375C-AD7C-0F4A-9A24-880CB1348DB9}"/>
              </a:ext>
            </a:extLst>
          </p:cNvPr>
          <p:cNvSpPr>
            <a:spLocks noGrp="1"/>
          </p:cNvSpPr>
          <p:nvPr>
            <p:ph type="body" sz="quarter" idx="10" hasCustomPrompt="1"/>
          </p:nvPr>
        </p:nvSpPr>
        <p:spPr>
          <a:xfrm>
            <a:off x="9365005" y="5091757"/>
            <a:ext cx="2594803" cy="1315441"/>
          </a:xfrm>
        </p:spPr>
        <p:txBody>
          <a:bodyPr lIns="0" rIns="0" anchor="ctr"/>
          <a:lstStyle>
            <a:lvl1pPr algn="r">
              <a:lnSpc>
                <a:spcPct val="150000"/>
              </a:lnSpc>
              <a:defRPr sz="1200">
                <a:solidFill>
                  <a:schemeClr val="bg1"/>
                </a:solidFill>
              </a:defRPr>
            </a:lvl1pPr>
          </a:lstStyle>
          <a:p>
            <a:pPr lvl="0"/>
            <a:r>
              <a:rPr lang="en-GB" noProof="0"/>
              <a:t>Name Surname</a:t>
            </a:r>
          </a:p>
          <a:p>
            <a:pPr lvl="0"/>
            <a:r>
              <a:rPr lang="en-GB" noProof="0"/>
              <a:t>Where are you today?</a:t>
            </a:r>
          </a:p>
          <a:p>
            <a:pPr lvl="0"/>
            <a:r>
              <a:rPr lang="en-GB" noProof="0"/>
              <a:t>DD/MM/YYYY</a:t>
            </a: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92" name="Picture 91">
            <a:extLst>
              <a:ext uri="{FF2B5EF4-FFF2-40B4-BE49-F238E27FC236}">
                <a16:creationId xmlns:a16="http://schemas.microsoft.com/office/drawing/2014/main" id="{404D7138-AD9C-C946-BD30-C3547A00250F}"/>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sp>
        <p:nvSpPr>
          <p:cNvPr id="36" name="TextBox 35"/>
          <p:cNvSpPr txBox="1"/>
          <p:nvPr userDrawn="1"/>
        </p:nvSpPr>
        <p:spPr>
          <a:xfrm>
            <a:off x="122383" y="6202583"/>
            <a:ext cx="2502608" cy="215444"/>
          </a:xfrm>
          <a:prstGeom prst="rect">
            <a:avLst/>
          </a:prstGeom>
          <a:noFill/>
        </p:spPr>
        <p:txBody>
          <a:bodyPr wrap="none" rtlCol="0">
            <a:spAutoFit/>
          </a:bodyPr>
          <a:lstStyle/>
          <a:p>
            <a:r>
              <a:rPr lang="en-GB" sz="800">
                <a:solidFill>
                  <a:schemeClr val="accent5"/>
                </a:solidFill>
                <a:latin typeface="Arial" panose="020B0604020202020204" pitchFamily="34" charset="0"/>
                <a:cs typeface="Arial" panose="020B0604020202020204" pitchFamily="34" charset="0"/>
              </a:rPr>
              <a:t>ESA UNCLASSIFIED – For ESA Official Use Only </a:t>
            </a:r>
          </a:p>
        </p:txBody>
      </p:sp>
      <p:grpSp>
        <p:nvGrpSpPr>
          <p:cNvPr id="40" name="Group 39">
            <a:extLst>
              <a:ext uri="{FF2B5EF4-FFF2-40B4-BE49-F238E27FC236}">
                <a16:creationId xmlns:a16="http://schemas.microsoft.com/office/drawing/2014/main" id="{FB321021-5660-EB47-8BA6-304C79272C62}"/>
              </a:ext>
            </a:extLst>
          </p:cNvPr>
          <p:cNvGrpSpPr/>
          <p:nvPr userDrawn="1"/>
        </p:nvGrpSpPr>
        <p:grpSpPr>
          <a:xfrm>
            <a:off x="226688" y="6569736"/>
            <a:ext cx="9628745" cy="144114"/>
            <a:chOff x="1076500" y="4469696"/>
            <a:chExt cx="9628745" cy="144114"/>
          </a:xfrm>
        </p:grpSpPr>
        <p:pic>
          <p:nvPicPr>
            <p:cNvPr id="41" name="Picture 40" descr="de.png">
              <a:extLst>
                <a:ext uri="{FF2B5EF4-FFF2-40B4-BE49-F238E27FC236}">
                  <a16:creationId xmlns:a16="http://schemas.microsoft.com/office/drawing/2014/main" id="{6705C573-7F21-B342-A090-1A6C26CD7B87}"/>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42" name="Picture 41" descr="at.png">
              <a:extLst>
                <a:ext uri="{FF2B5EF4-FFF2-40B4-BE49-F238E27FC236}">
                  <a16:creationId xmlns:a16="http://schemas.microsoft.com/office/drawing/2014/main" id="{6E5EA9CB-46C1-1244-9266-8C00B92ABFC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43" name="Picture 42" descr="be.png">
              <a:extLst>
                <a:ext uri="{FF2B5EF4-FFF2-40B4-BE49-F238E27FC236}">
                  <a16:creationId xmlns:a16="http://schemas.microsoft.com/office/drawing/2014/main" id="{AB9EB0F2-8599-8F46-BDBF-50594130B1B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44" name="Picture 43" descr="dk.png">
              <a:extLst>
                <a:ext uri="{FF2B5EF4-FFF2-40B4-BE49-F238E27FC236}">
                  <a16:creationId xmlns:a16="http://schemas.microsoft.com/office/drawing/2014/main" id="{E84CCD7E-CD19-5C40-8499-A9A2BF933B34}"/>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45" name="Picture 44" descr="es.png">
              <a:extLst>
                <a:ext uri="{FF2B5EF4-FFF2-40B4-BE49-F238E27FC236}">
                  <a16:creationId xmlns:a16="http://schemas.microsoft.com/office/drawing/2014/main" id="{64F9DD03-F825-A14A-8939-41CEA1D3F802}"/>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46" name="Picture 45" descr="ee.png">
              <a:extLst>
                <a:ext uri="{FF2B5EF4-FFF2-40B4-BE49-F238E27FC236}">
                  <a16:creationId xmlns:a16="http://schemas.microsoft.com/office/drawing/2014/main" id="{686C5F97-EE26-D545-972E-35E1947B818B}"/>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47" name="Picture 46" descr="fi.png">
              <a:extLst>
                <a:ext uri="{FF2B5EF4-FFF2-40B4-BE49-F238E27FC236}">
                  <a16:creationId xmlns:a16="http://schemas.microsoft.com/office/drawing/2014/main" id="{CAAFFB4A-3C75-C945-A251-BEE380521953}"/>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48" name="Picture 47" descr="fr.png">
              <a:extLst>
                <a:ext uri="{FF2B5EF4-FFF2-40B4-BE49-F238E27FC236}">
                  <a16:creationId xmlns:a16="http://schemas.microsoft.com/office/drawing/2014/main" id="{98635036-B69D-3742-9E37-5ED8FDB996CB}"/>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49" name="Picture 48" descr="gr.png">
              <a:extLst>
                <a:ext uri="{FF2B5EF4-FFF2-40B4-BE49-F238E27FC236}">
                  <a16:creationId xmlns:a16="http://schemas.microsoft.com/office/drawing/2014/main" id="{10D8C8F8-E354-894F-A153-41AC96F6CD80}"/>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50" name="Picture 49" descr="hu.png">
              <a:extLst>
                <a:ext uri="{FF2B5EF4-FFF2-40B4-BE49-F238E27FC236}">
                  <a16:creationId xmlns:a16="http://schemas.microsoft.com/office/drawing/2014/main" id="{5A9BF6FD-8270-9D43-B521-8581BC3948F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51" name="Picture 50" descr="ie.png">
              <a:extLst>
                <a:ext uri="{FF2B5EF4-FFF2-40B4-BE49-F238E27FC236}">
                  <a16:creationId xmlns:a16="http://schemas.microsoft.com/office/drawing/2014/main" id="{14B6B9B8-9CB9-C54F-AE18-37B7E06A5C09}"/>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52" name="Picture 51" descr="it.png">
              <a:extLst>
                <a:ext uri="{FF2B5EF4-FFF2-40B4-BE49-F238E27FC236}">
                  <a16:creationId xmlns:a16="http://schemas.microsoft.com/office/drawing/2014/main" id="{768B3063-BAAD-1340-A865-830B2616D6F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53" name="Picture 52" descr="lu.png">
              <a:extLst>
                <a:ext uri="{FF2B5EF4-FFF2-40B4-BE49-F238E27FC236}">
                  <a16:creationId xmlns:a16="http://schemas.microsoft.com/office/drawing/2014/main" id="{C50D5B27-F700-0E4D-ABAC-8E7F4782345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54" name="Picture 53" descr="no.png">
              <a:extLst>
                <a:ext uri="{FF2B5EF4-FFF2-40B4-BE49-F238E27FC236}">
                  <a16:creationId xmlns:a16="http://schemas.microsoft.com/office/drawing/2014/main" id="{EEE21768-4FCC-884A-B1AE-22B6652D9A65}"/>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55" name="Picture 54" descr="nl.png">
              <a:extLst>
                <a:ext uri="{FF2B5EF4-FFF2-40B4-BE49-F238E27FC236}">
                  <a16:creationId xmlns:a16="http://schemas.microsoft.com/office/drawing/2014/main" id="{F3A8536C-BDE0-404F-837A-2693906048D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56" name="Picture 55" descr="pl.png">
              <a:extLst>
                <a:ext uri="{FF2B5EF4-FFF2-40B4-BE49-F238E27FC236}">
                  <a16:creationId xmlns:a16="http://schemas.microsoft.com/office/drawing/2014/main" id="{C2AC4DB9-ABEE-C04F-B4C3-09C4682EFF0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57" name="Picture 56" descr="pt.png">
              <a:extLst>
                <a:ext uri="{FF2B5EF4-FFF2-40B4-BE49-F238E27FC236}">
                  <a16:creationId xmlns:a16="http://schemas.microsoft.com/office/drawing/2014/main" id="{1583F378-AC2C-D048-A473-AB1BFE7EA3D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58" name="Picture 57" descr="cz.png">
              <a:extLst>
                <a:ext uri="{FF2B5EF4-FFF2-40B4-BE49-F238E27FC236}">
                  <a16:creationId xmlns:a16="http://schemas.microsoft.com/office/drawing/2014/main" id="{DF5F68D2-8406-374A-AD83-A239F5455955}"/>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60" name="Picture 59" descr="ro.png">
              <a:extLst>
                <a:ext uri="{FF2B5EF4-FFF2-40B4-BE49-F238E27FC236}">
                  <a16:creationId xmlns:a16="http://schemas.microsoft.com/office/drawing/2014/main" id="{E6725D2E-4FF2-9248-8333-05CFA18C70C0}"/>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61" name="Picture 60" descr="se.png">
              <a:extLst>
                <a:ext uri="{FF2B5EF4-FFF2-40B4-BE49-F238E27FC236}">
                  <a16:creationId xmlns:a16="http://schemas.microsoft.com/office/drawing/2014/main" id="{74AB8C92-E6A7-C144-B537-72B3915DD46B}"/>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62" name="Picture 61" descr="ch.png">
              <a:extLst>
                <a:ext uri="{FF2B5EF4-FFF2-40B4-BE49-F238E27FC236}">
                  <a16:creationId xmlns:a16="http://schemas.microsoft.com/office/drawing/2014/main" id="{C48E0D8F-2BC8-F14C-9362-9E8607F5C1C0}"/>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63" name="Picture 62" descr="uk.png">
              <a:extLst>
                <a:ext uri="{FF2B5EF4-FFF2-40B4-BE49-F238E27FC236}">
                  <a16:creationId xmlns:a16="http://schemas.microsoft.com/office/drawing/2014/main" id="{E5508957-8372-AF44-9157-4F8AF0056F70}"/>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64" name="Picture 63">
              <a:extLst>
                <a:ext uri="{FF2B5EF4-FFF2-40B4-BE49-F238E27FC236}">
                  <a16:creationId xmlns:a16="http://schemas.microsoft.com/office/drawing/2014/main" id="{93E77BB0-CCCB-184C-8A71-2856CDD78E38}"/>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66" name="Picture 65">
              <a:extLst>
                <a:ext uri="{FF2B5EF4-FFF2-40B4-BE49-F238E27FC236}">
                  <a16:creationId xmlns:a16="http://schemas.microsoft.com/office/drawing/2014/main" id="{7D4A6225-A6BA-474B-9F8F-B55FD8A87BDA}"/>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67" name="Picture 66" descr="ca.png">
              <a:extLst>
                <a:ext uri="{FF2B5EF4-FFF2-40B4-BE49-F238E27FC236}">
                  <a16:creationId xmlns:a16="http://schemas.microsoft.com/office/drawing/2014/main" id="{02C75BE4-D548-4049-B4EA-FE8098E2394C}"/>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68" name="Picture 67" descr="si.png">
              <a:extLst>
                <a:ext uri="{FF2B5EF4-FFF2-40B4-BE49-F238E27FC236}">
                  <a16:creationId xmlns:a16="http://schemas.microsoft.com/office/drawing/2014/main" id="{28548056-32EB-4547-A1E8-C49E5B25653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855643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strips(upRight)">
                                      <p:cBhvr>
                                        <p:cTn id="7" dur="500"/>
                                        <p:tgtEl>
                                          <p:spTgt spid="65"/>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0-#ppt_w/2"/>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59"/>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92"/>
                                        </p:tgtEl>
                                        <p:attrNameLst>
                                          <p:attrName>style.visibility</p:attrName>
                                        </p:attrNameLst>
                                      </p:cBhvr>
                                      <p:to>
                                        <p:strVal val="visible"/>
                                      </p:to>
                                    </p:set>
                                    <p:animEffect transition="in" filter="wipe(left)">
                                      <p:cBhvr>
                                        <p:cTn id="24" dur="500"/>
                                        <p:tgtEl>
                                          <p:spTgt spid="92"/>
                                        </p:tgtEl>
                                      </p:cBhvr>
                                    </p:animEffect>
                                  </p:childTnLst>
                                </p:cTn>
                              </p:par>
                            </p:childTnLst>
                          </p:cTn>
                        </p:par>
                        <p:par>
                          <p:cTn id="25" fill="hold">
                            <p:stCondLst>
                              <p:cond delay="3000"/>
                            </p:stCondLst>
                            <p:childTnLst>
                              <p:par>
                                <p:cTn id="26" presetID="18" presetClass="entr" presetSubtype="3" fill="hold" nodeType="afterEffect">
                                  <p:stCondLst>
                                    <p:cond delay="0"/>
                                  </p:stCondLst>
                                  <p:childTnLst>
                                    <p:set>
                                      <p:cBhvr>
                                        <p:cTn id="27" dur="1" fill="hold">
                                          <p:stCondLst>
                                            <p:cond delay="0"/>
                                          </p:stCondLst>
                                        </p:cTn>
                                        <p:tgtEl>
                                          <p:spTgt spid="153"/>
                                        </p:tgtEl>
                                        <p:attrNameLst>
                                          <p:attrName>style.visibility</p:attrName>
                                        </p:attrNameLst>
                                      </p:cBhvr>
                                      <p:to>
                                        <p:strVal val="visible"/>
                                      </p:to>
                                    </p:set>
                                    <p:animEffect transition="in" filter="strips(upRight)">
                                      <p:cBhvr>
                                        <p:cTn id="28" dur="500"/>
                                        <p:tgtEl>
                                          <p:spTgt spid="153"/>
                                        </p:tgtEl>
                                      </p:cBhvr>
                                    </p:animEffect>
                                  </p:childTnLst>
                                </p:cTn>
                              </p:par>
                            </p:childTnLst>
                          </p:cTn>
                        </p:par>
                        <p:par>
                          <p:cTn id="29" fill="hold">
                            <p:stCondLst>
                              <p:cond delay="3500"/>
                            </p:stCondLst>
                            <p:childTnLst>
                              <p:par>
                                <p:cTn id="30" presetID="22" presetClass="entr" presetSubtype="8"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childTnLst>
                          </p:cTn>
                        </p:par>
                        <p:par>
                          <p:cTn id="33" fill="hold">
                            <p:stCondLst>
                              <p:cond delay="4000"/>
                            </p:stCondLst>
                            <p:childTnLst>
                              <p:par>
                                <p:cTn id="34" presetID="22" presetClass="entr" presetSubtype="2"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wipe(right)">
                                      <p:cBhvr>
                                        <p:cTn id="36" dur="500"/>
                                        <p:tgtEl>
                                          <p:spTgt spid="8"/>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p:tmplLst>
          <p:tmpl>
            <p:tnLst>
              <p:par>
                <p:cTn presetID="22" presetClass="entr" presetSubtype="2" fill="hold" nodeType="after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wipe(right)">
                      <p:cBhvr>
                        <p:cTn dur="500"/>
                        <p:tgtEl>
                          <p:spTgt spid="8"/>
                        </p:tgtEl>
                      </p:cBhvr>
                    </p:animEffect>
                  </p:childTnLst>
                </p:cTn>
              </p:par>
            </p:tnLst>
          </p:tmpl>
        </p:tmplLst>
      </p:bldP>
      <p:bldP spid="36"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spTree>
      <p:nvGrpSpPr>
        <p:cNvPr id="1" name=""/>
        <p:cNvGrpSpPr/>
        <p:nvPr/>
      </p:nvGrpSpPr>
      <p:grpSpPr>
        <a:xfrm>
          <a:off x="0" y="0"/>
          <a:ext cx="0" cy="0"/>
          <a:chOff x="0" y="0"/>
          <a:chExt cx="0" cy="0"/>
        </a:xfrm>
      </p:grpSpPr>
      <p:pic>
        <p:nvPicPr>
          <p:cNvPr id="36" name="Picture 35">
            <a:extLst>
              <a:ext uri="{FF2B5EF4-FFF2-40B4-BE49-F238E27FC236}">
                <a16:creationId xmlns:a16="http://schemas.microsoft.com/office/drawing/2014/main" id="{DE2B681B-3E4B-354E-896C-9E7F61EBC60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7695" b="7948"/>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64" name="Rectangle 6"/>
          <p:cNvSpPr>
            <a:spLocks noGrp="1" noChangeArrowheads="1"/>
          </p:cNvSpPr>
          <p:nvPr userDrawn="1">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1" name="Content Placeholder 2">
            <a:extLst>
              <a:ext uri="{FF2B5EF4-FFF2-40B4-BE49-F238E27FC236}">
                <a16:creationId xmlns:a16="http://schemas.microsoft.com/office/drawing/2014/main" id="{B7472B44-2D02-5949-9E0B-52A429F67339}"/>
              </a:ext>
            </a:extLst>
          </p:cNvPr>
          <p:cNvSpPr>
            <a:spLocks noGrp="1"/>
          </p:cNvSpPr>
          <p:nvPr>
            <p:ph idx="1" hasCustomPrompt="1"/>
          </p:nvPr>
        </p:nvSpPr>
        <p:spPr>
          <a:xfrm>
            <a:off x="218262" y="888004"/>
            <a:ext cx="11763662" cy="552915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0" name="Picture 39">
            <a:extLst>
              <a:ext uri="{FF2B5EF4-FFF2-40B4-BE49-F238E27FC236}">
                <a16:creationId xmlns:a16="http://schemas.microsoft.com/office/drawing/2014/main" id="{4A42A45F-67BE-BD4F-B645-969DFC49076B}"/>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71" name="Group 70">
            <a:extLst>
              <a:ext uri="{FF2B5EF4-FFF2-40B4-BE49-F238E27FC236}">
                <a16:creationId xmlns:a16="http://schemas.microsoft.com/office/drawing/2014/main" id="{5428DC18-6100-4A4C-B0B6-D372F1EC6582}"/>
              </a:ext>
            </a:extLst>
          </p:cNvPr>
          <p:cNvGrpSpPr/>
          <p:nvPr userDrawn="1"/>
        </p:nvGrpSpPr>
        <p:grpSpPr>
          <a:xfrm>
            <a:off x="226688" y="6569736"/>
            <a:ext cx="9628745" cy="144114"/>
            <a:chOff x="1076500" y="4469696"/>
            <a:chExt cx="9628745" cy="144114"/>
          </a:xfrm>
        </p:grpSpPr>
        <p:pic>
          <p:nvPicPr>
            <p:cNvPr id="72" name="Picture 71" descr="de.png">
              <a:extLst>
                <a:ext uri="{FF2B5EF4-FFF2-40B4-BE49-F238E27FC236}">
                  <a16:creationId xmlns:a16="http://schemas.microsoft.com/office/drawing/2014/main" id="{7BD5C580-5151-EA44-BFDE-6189084E07B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3" name="Picture 72" descr="at.png">
              <a:extLst>
                <a:ext uri="{FF2B5EF4-FFF2-40B4-BE49-F238E27FC236}">
                  <a16:creationId xmlns:a16="http://schemas.microsoft.com/office/drawing/2014/main" id="{EFFE82F2-BDCE-CD46-AF4F-63C81090B113}"/>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4" name="Picture 73" descr="be.png">
              <a:extLst>
                <a:ext uri="{FF2B5EF4-FFF2-40B4-BE49-F238E27FC236}">
                  <a16:creationId xmlns:a16="http://schemas.microsoft.com/office/drawing/2014/main" id="{CCE40969-9612-2B48-BCA2-66F083E8A6F2}"/>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5" name="Picture 74" descr="dk.png">
              <a:extLst>
                <a:ext uri="{FF2B5EF4-FFF2-40B4-BE49-F238E27FC236}">
                  <a16:creationId xmlns:a16="http://schemas.microsoft.com/office/drawing/2014/main" id="{1A2C2F64-F6BC-0A4C-B913-608CC001BE0F}"/>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6" name="Picture 75" descr="es.png">
              <a:extLst>
                <a:ext uri="{FF2B5EF4-FFF2-40B4-BE49-F238E27FC236}">
                  <a16:creationId xmlns:a16="http://schemas.microsoft.com/office/drawing/2014/main" id="{D9A8FD1D-ADC6-9041-8C4E-2DFC8D026959}"/>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7" name="Picture 76" descr="ee.png">
              <a:extLst>
                <a:ext uri="{FF2B5EF4-FFF2-40B4-BE49-F238E27FC236}">
                  <a16:creationId xmlns:a16="http://schemas.microsoft.com/office/drawing/2014/main" id="{8D35EA88-8390-9E4B-A747-3C09A1CFAAE7}"/>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8" name="Picture 77" descr="fi.png">
              <a:extLst>
                <a:ext uri="{FF2B5EF4-FFF2-40B4-BE49-F238E27FC236}">
                  <a16:creationId xmlns:a16="http://schemas.microsoft.com/office/drawing/2014/main" id="{AE3DD92A-64D1-ED4F-AEC1-664A2DD962A8}"/>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79" name="Picture 78" descr="fr.png">
              <a:extLst>
                <a:ext uri="{FF2B5EF4-FFF2-40B4-BE49-F238E27FC236}">
                  <a16:creationId xmlns:a16="http://schemas.microsoft.com/office/drawing/2014/main" id="{6316C1C8-38AF-8F41-B119-7D3911FA1A22}"/>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80" name="Picture 79" descr="gr.png">
              <a:extLst>
                <a:ext uri="{FF2B5EF4-FFF2-40B4-BE49-F238E27FC236}">
                  <a16:creationId xmlns:a16="http://schemas.microsoft.com/office/drawing/2014/main" id="{1E47056C-FF00-3444-AE05-B0A8EA5FE3FB}"/>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81" name="Picture 80" descr="hu.png">
              <a:extLst>
                <a:ext uri="{FF2B5EF4-FFF2-40B4-BE49-F238E27FC236}">
                  <a16:creationId xmlns:a16="http://schemas.microsoft.com/office/drawing/2014/main" id="{BDDAF434-940C-2A4E-AF5A-50386B932ECF}"/>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2" name="Picture 81" descr="ie.png">
              <a:extLst>
                <a:ext uri="{FF2B5EF4-FFF2-40B4-BE49-F238E27FC236}">
                  <a16:creationId xmlns:a16="http://schemas.microsoft.com/office/drawing/2014/main" id="{71B775D2-2003-0D49-9AA4-2665F9CE8B50}"/>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3" name="Picture 82" descr="it.png">
              <a:extLst>
                <a:ext uri="{FF2B5EF4-FFF2-40B4-BE49-F238E27FC236}">
                  <a16:creationId xmlns:a16="http://schemas.microsoft.com/office/drawing/2014/main" id="{F10C9F07-92E0-7446-A17D-3B4DCAC14B6D}"/>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4" name="Picture 83" descr="lu.png">
              <a:extLst>
                <a:ext uri="{FF2B5EF4-FFF2-40B4-BE49-F238E27FC236}">
                  <a16:creationId xmlns:a16="http://schemas.microsoft.com/office/drawing/2014/main" id="{64FB4858-2050-D445-9EDD-2C06A3EF6EA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5" name="Picture 84" descr="no.png">
              <a:extLst>
                <a:ext uri="{FF2B5EF4-FFF2-40B4-BE49-F238E27FC236}">
                  <a16:creationId xmlns:a16="http://schemas.microsoft.com/office/drawing/2014/main" id="{114C4550-7304-A840-A317-688B9D9BC58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6" name="Picture 85" descr="nl.png">
              <a:extLst>
                <a:ext uri="{FF2B5EF4-FFF2-40B4-BE49-F238E27FC236}">
                  <a16:creationId xmlns:a16="http://schemas.microsoft.com/office/drawing/2014/main" id="{0E96DAA7-BF65-8A4B-A692-64BA042C5EBE}"/>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7" name="Picture 86" descr="pl.png">
              <a:extLst>
                <a:ext uri="{FF2B5EF4-FFF2-40B4-BE49-F238E27FC236}">
                  <a16:creationId xmlns:a16="http://schemas.microsoft.com/office/drawing/2014/main" id="{E6CCE95D-E78C-0847-8B8F-1F7FA445F3C8}"/>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8" name="Picture 87" descr="pt.png">
              <a:extLst>
                <a:ext uri="{FF2B5EF4-FFF2-40B4-BE49-F238E27FC236}">
                  <a16:creationId xmlns:a16="http://schemas.microsoft.com/office/drawing/2014/main" id="{6110F6C9-5C87-CE4E-A134-70D9816586B6}"/>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89" name="Picture 88" descr="cz.png">
              <a:extLst>
                <a:ext uri="{FF2B5EF4-FFF2-40B4-BE49-F238E27FC236}">
                  <a16:creationId xmlns:a16="http://schemas.microsoft.com/office/drawing/2014/main" id="{2733FD31-2E24-7241-9FEF-499304A76382}"/>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90" name="Picture 89" descr="ro.png">
              <a:extLst>
                <a:ext uri="{FF2B5EF4-FFF2-40B4-BE49-F238E27FC236}">
                  <a16:creationId xmlns:a16="http://schemas.microsoft.com/office/drawing/2014/main" id="{BD2865F5-2E0A-3E48-9D54-5100619BBCF6}"/>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91" name="Picture 90" descr="se.png">
              <a:extLst>
                <a:ext uri="{FF2B5EF4-FFF2-40B4-BE49-F238E27FC236}">
                  <a16:creationId xmlns:a16="http://schemas.microsoft.com/office/drawing/2014/main" id="{F4ED6D38-F590-044E-B0A5-50BC08403138}"/>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2" name="Picture 91" descr="ch.png">
              <a:extLst>
                <a:ext uri="{FF2B5EF4-FFF2-40B4-BE49-F238E27FC236}">
                  <a16:creationId xmlns:a16="http://schemas.microsoft.com/office/drawing/2014/main" id="{66BE5167-9316-BC41-B684-342F0F86ACBB}"/>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3" name="Picture 92" descr="uk.png">
              <a:extLst>
                <a:ext uri="{FF2B5EF4-FFF2-40B4-BE49-F238E27FC236}">
                  <a16:creationId xmlns:a16="http://schemas.microsoft.com/office/drawing/2014/main" id="{B19C342E-FC09-4D4B-ADC6-94A88C9E7BBE}"/>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4" name="Picture 93">
              <a:extLst>
                <a:ext uri="{FF2B5EF4-FFF2-40B4-BE49-F238E27FC236}">
                  <a16:creationId xmlns:a16="http://schemas.microsoft.com/office/drawing/2014/main" id="{3DB96A46-E1E9-A149-A3CE-9BEE2DA46D45}"/>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5" name="Picture 94">
              <a:extLst>
                <a:ext uri="{FF2B5EF4-FFF2-40B4-BE49-F238E27FC236}">
                  <a16:creationId xmlns:a16="http://schemas.microsoft.com/office/drawing/2014/main" id="{4B3449AB-B3D7-754C-BDD2-6F22E720F0AE}"/>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6" name="Picture 95" descr="ca.png">
              <a:extLst>
                <a:ext uri="{FF2B5EF4-FFF2-40B4-BE49-F238E27FC236}">
                  <a16:creationId xmlns:a16="http://schemas.microsoft.com/office/drawing/2014/main" id="{B7312A7E-BEF6-BD47-8AAF-23157B1ADE4E}"/>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7" name="Picture 96" descr="si.png">
              <a:extLst>
                <a:ext uri="{FF2B5EF4-FFF2-40B4-BE49-F238E27FC236}">
                  <a16:creationId xmlns:a16="http://schemas.microsoft.com/office/drawing/2014/main" id="{924F7455-C208-704C-8796-191926D963DB}"/>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4097280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0CCE86EE-FAF5-8242-9AAA-84B411A46D4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Rectangle 38">
            <a:extLst>
              <a:ext uri="{FF2B5EF4-FFF2-40B4-BE49-F238E27FC236}">
                <a16:creationId xmlns:a16="http://schemas.microsoft.com/office/drawing/2014/main" id="{068F92FD-2519-D543-9089-A37EB34C04EF}"/>
              </a:ext>
            </a:extLst>
          </p:cNvPr>
          <p:cNvSpPr/>
          <p:nvPr userDrawn="1"/>
        </p:nvSpPr>
        <p:spPr>
          <a:xfrm>
            <a:off x="0" y="0"/>
            <a:ext cx="12198565"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lt1">
                  <a:alpha val="60000"/>
                </a:schemeClr>
              </a:solidFill>
            </a:endParaRPr>
          </a:p>
        </p:txBody>
      </p:sp>
      <p:cxnSp>
        <p:nvCxnSpPr>
          <p:cNvPr id="61" name="Straight Connector 60"/>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sp>
        <p:nvSpPr>
          <p:cNvPr id="98" name="Text Box 38">
            <a:extLst>
              <a:ext uri="{FF2B5EF4-FFF2-40B4-BE49-F238E27FC236}">
                <a16:creationId xmlns:a16="http://schemas.microsoft.com/office/drawing/2014/main" id="{7FCD07CB-9B49-8542-B6E1-EE8F108950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cxnSp>
        <p:nvCxnSpPr>
          <p:cNvPr id="65" name="Straight Connector 64">
            <a:extLst>
              <a:ext uri="{FF2B5EF4-FFF2-40B4-BE49-F238E27FC236}">
                <a16:creationId xmlns:a16="http://schemas.microsoft.com/office/drawing/2014/main" id="{C7AD4B35-54FA-9144-8CA0-29E6DFD8430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43" name="Rectangle 6">
            <a:extLst>
              <a:ext uri="{FF2B5EF4-FFF2-40B4-BE49-F238E27FC236}">
                <a16:creationId xmlns:a16="http://schemas.microsoft.com/office/drawing/2014/main" id="{888E3B14-3793-5D4B-93AB-F1D2640DCC2B}"/>
              </a:ext>
            </a:extLst>
          </p:cNvPr>
          <p:cNvSpPr>
            <a:spLocks noGrp="1" noChangeArrowheads="1"/>
          </p:cNvSpPr>
          <p:nvPr>
            <p:ph type="title" hasCustomPrompt="1"/>
          </p:nvPr>
        </p:nvSpPr>
        <p:spPr bwMode="auto">
          <a:xfrm>
            <a:off x="218261" y="157324"/>
            <a:ext cx="1011322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anchor="ctr" anchorCtr="0" compatLnSpc="1">
            <a:prstTxWarp prst="textNoShape">
              <a:avLst/>
            </a:prstTxWarp>
            <a:spAutoFit/>
          </a:bodyPr>
          <a:lstStyle>
            <a:lvl1pPr>
              <a:defRPr>
                <a:solidFill>
                  <a:schemeClr val="bg1"/>
                </a:solidFill>
              </a:defRPr>
            </a:lvl1pPr>
          </a:lstStyle>
          <a:p>
            <a:pPr lvl="0"/>
            <a:r>
              <a:rPr lang="en-GB" altLang="en-US" noProof="0"/>
              <a:t>CLICK TO EDIT MASTER TITLE STYLE</a:t>
            </a:r>
          </a:p>
        </p:txBody>
      </p:sp>
      <p:sp>
        <p:nvSpPr>
          <p:cNvPr id="44" name="Content Placeholder 2">
            <a:extLst>
              <a:ext uri="{FF2B5EF4-FFF2-40B4-BE49-F238E27FC236}">
                <a16:creationId xmlns:a16="http://schemas.microsoft.com/office/drawing/2014/main" id="{B4A229B3-FF58-3440-B102-C3CCFC2697D9}"/>
              </a:ext>
            </a:extLst>
          </p:cNvPr>
          <p:cNvSpPr>
            <a:spLocks noGrp="1"/>
          </p:cNvSpPr>
          <p:nvPr>
            <p:ph idx="1" hasCustomPrompt="1"/>
          </p:nvPr>
        </p:nvSpPr>
        <p:spPr>
          <a:xfrm>
            <a:off x="218262" y="882192"/>
            <a:ext cx="11763662" cy="5534968"/>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pic>
        <p:nvPicPr>
          <p:cNvPr id="41" name="Picture 40">
            <a:extLst>
              <a:ext uri="{FF2B5EF4-FFF2-40B4-BE49-F238E27FC236}">
                <a16:creationId xmlns:a16="http://schemas.microsoft.com/office/drawing/2014/main" id="{D7E24DB6-78A7-4845-8831-1235460FBD3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grpSp>
        <p:nvGrpSpPr>
          <p:cNvPr id="72" name="Group 71">
            <a:extLst>
              <a:ext uri="{FF2B5EF4-FFF2-40B4-BE49-F238E27FC236}">
                <a16:creationId xmlns:a16="http://schemas.microsoft.com/office/drawing/2014/main" id="{DEA8977A-E188-AF40-A013-4919652E3F74}"/>
              </a:ext>
            </a:extLst>
          </p:cNvPr>
          <p:cNvGrpSpPr/>
          <p:nvPr userDrawn="1"/>
        </p:nvGrpSpPr>
        <p:grpSpPr>
          <a:xfrm>
            <a:off x="226688" y="6569736"/>
            <a:ext cx="9628745" cy="144114"/>
            <a:chOff x="1076500" y="4469696"/>
            <a:chExt cx="9628745" cy="144114"/>
          </a:xfrm>
        </p:grpSpPr>
        <p:pic>
          <p:nvPicPr>
            <p:cNvPr id="73" name="Picture 72" descr="de.png">
              <a:extLst>
                <a:ext uri="{FF2B5EF4-FFF2-40B4-BE49-F238E27FC236}">
                  <a16:creationId xmlns:a16="http://schemas.microsoft.com/office/drawing/2014/main" id="{7B95CD0C-37DB-764B-A757-56E4EC59AEC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74" name="Picture 73" descr="at.png">
              <a:extLst>
                <a:ext uri="{FF2B5EF4-FFF2-40B4-BE49-F238E27FC236}">
                  <a16:creationId xmlns:a16="http://schemas.microsoft.com/office/drawing/2014/main" id="{6CEE16E2-A5D1-7843-9B85-4EFDA64A7B7A}"/>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75" name="Picture 74" descr="be.png">
              <a:extLst>
                <a:ext uri="{FF2B5EF4-FFF2-40B4-BE49-F238E27FC236}">
                  <a16:creationId xmlns:a16="http://schemas.microsoft.com/office/drawing/2014/main" id="{B99CD6F0-93E0-7F4B-B8FA-3A8C4999DF05}"/>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76" name="Picture 75" descr="dk.png">
              <a:extLst>
                <a:ext uri="{FF2B5EF4-FFF2-40B4-BE49-F238E27FC236}">
                  <a16:creationId xmlns:a16="http://schemas.microsoft.com/office/drawing/2014/main" id="{D33A4837-7AE6-694E-946A-90C7AD1DA1CA}"/>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77" name="Picture 76" descr="es.png">
              <a:extLst>
                <a:ext uri="{FF2B5EF4-FFF2-40B4-BE49-F238E27FC236}">
                  <a16:creationId xmlns:a16="http://schemas.microsoft.com/office/drawing/2014/main" id="{42C25EB6-FDEA-1242-A5E0-45E6788C039D}"/>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78" name="Picture 77" descr="ee.png">
              <a:extLst>
                <a:ext uri="{FF2B5EF4-FFF2-40B4-BE49-F238E27FC236}">
                  <a16:creationId xmlns:a16="http://schemas.microsoft.com/office/drawing/2014/main" id="{36731815-5186-A445-AAD6-8D1F691E02C6}"/>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79" name="Picture 78" descr="fi.png">
              <a:extLst>
                <a:ext uri="{FF2B5EF4-FFF2-40B4-BE49-F238E27FC236}">
                  <a16:creationId xmlns:a16="http://schemas.microsoft.com/office/drawing/2014/main" id="{605DC8B8-4D80-6F4F-8834-556BE0AD7B41}"/>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80" name="Picture 79" descr="fr.png">
              <a:extLst>
                <a:ext uri="{FF2B5EF4-FFF2-40B4-BE49-F238E27FC236}">
                  <a16:creationId xmlns:a16="http://schemas.microsoft.com/office/drawing/2014/main" id="{96179CC0-82A3-8245-85D5-0023D9250938}"/>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81" name="Picture 80" descr="gr.png">
              <a:extLst>
                <a:ext uri="{FF2B5EF4-FFF2-40B4-BE49-F238E27FC236}">
                  <a16:creationId xmlns:a16="http://schemas.microsoft.com/office/drawing/2014/main" id="{48E37F65-204B-5447-B5CD-DB71201E3B4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82" name="Picture 81" descr="hu.png">
              <a:extLst>
                <a:ext uri="{FF2B5EF4-FFF2-40B4-BE49-F238E27FC236}">
                  <a16:creationId xmlns:a16="http://schemas.microsoft.com/office/drawing/2014/main" id="{5B88D93A-DE9E-E542-95AD-A1B314E43C9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83" name="Picture 82" descr="ie.png">
              <a:extLst>
                <a:ext uri="{FF2B5EF4-FFF2-40B4-BE49-F238E27FC236}">
                  <a16:creationId xmlns:a16="http://schemas.microsoft.com/office/drawing/2014/main" id="{58B7A696-EA14-D645-BC50-78CB8A7EDEB1}"/>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84" name="Picture 83" descr="it.png">
              <a:extLst>
                <a:ext uri="{FF2B5EF4-FFF2-40B4-BE49-F238E27FC236}">
                  <a16:creationId xmlns:a16="http://schemas.microsoft.com/office/drawing/2014/main" id="{5B10D17D-91EE-0A4A-BE84-7BF02B2E043F}"/>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85" name="Picture 84" descr="lu.png">
              <a:extLst>
                <a:ext uri="{FF2B5EF4-FFF2-40B4-BE49-F238E27FC236}">
                  <a16:creationId xmlns:a16="http://schemas.microsoft.com/office/drawing/2014/main" id="{2D3EBDDF-D5D5-1943-9555-DFDB0AA8203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86" name="Picture 85" descr="no.png">
              <a:extLst>
                <a:ext uri="{FF2B5EF4-FFF2-40B4-BE49-F238E27FC236}">
                  <a16:creationId xmlns:a16="http://schemas.microsoft.com/office/drawing/2014/main" id="{2917B3CC-68BC-C944-ABF8-1836924EDCB1}"/>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87" name="Picture 86" descr="nl.png">
              <a:extLst>
                <a:ext uri="{FF2B5EF4-FFF2-40B4-BE49-F238E27FC236}">
                  <a16:creationId xmlns:a16="http://schemas.microsoft.com/office/drawing/2014/main" id="{0FA7A219-76E9-EB4A-97ED-517951762C73}"/>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88" name="Picture 87" descr="pl.png">
              <a:extLst>
                <a:ext uri="{FF2B5EF4-FFF2-40B4-BE49-F238E27FC236}">
                  <a16:creationId xmlns:a16="http://schemas.microsoft.com/office/drawing/2014/main" id="{B813C2A1-A665-E546-B748-80BF47C4EE40}"/>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89" name="Picture 88" descr="pt.png">
              <a:extLst>
                <a:ext uri="{FF2B5EF4-FFF2-40B4-BE49-F238E27FC236}">
                  <a16:creationId xmlns:a16="http://schemas.microsoft.com/office/drawing/2014/main" id="{4AD08413-EE55-4B4C-805D-DC0EC6DA01C5}"/>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90" name="Picture 89" descr="cz.png">
              <a:extLst>
                <a:ext uri="{FF2B5EF4-FFF2-40B4-BE49-F238E27FC236}">
                  <a16:creationId xmlns:a16="http://schemas.microsoft.com/office/drawing/2014/main" id="{A0FB19C4-00DD-6A48-8040-3B4374EDD354}"/>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91" name="Picture 90" descr="ro.png">
              <a:extLst>
                <a:ext uri="{FF2B5EF4-FFF2-40B4-BE49-F238E27FC236}">
                  <a16:creationId xmlns:a16="http://schemas.microsoft.com/office/drawing/2014/main" id="{1EF7BCAB-66EA-024D-AC2C-47C69354B6CE}"/>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92" name="Picture 91" descr="se.png">
              <a:extLst>
                <a:ext uri="{FF2B5EF4-FFF2-40B4-BE49-F238E27FC236}">
                  <a16:creationId xmlns:a16="http://schemas.microsoft.com/office/drawing/2014/main" id="{90463E80-EE0C-4842-8BA8-5B0B52E07B1E}"/>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93" name="Picture 92" descr="ch.png">
              <a:extLst>
                <a:ext uri="{FF2B5EF4-FFF2-40B4-BE49-F238E27FC236}">
                  <a16:creationId xmlns:a16="http://schemas.microsoft.com/office/drawing/2014/main" id="{85E2B468-1202-7B46-8246-48E8C47E2E15}"/>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94" name="Picture 93" descr="uk.png">
              <a:extLst>
                <a:ext uri="{FF2B5EF4-FFF2-40B4-BE49-F238E27FC236}">
                  <a16:creationId xmlns:a16="http://schemas.microsoft.com/office/drawing/2014/main" id="{79ECE11B-E16E-144D-88A6-7C7A0681E09D}"/>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95" name="Picture 94">
              <a:extLst>
                <a:ext uri="{FF2B5EF4-FFF2-40B4-BE49-F238E27FC236}">
                  <a16:creationId xmlns:a16="http://schemas.microsoft.com/office/drawing/2014/main" id="{066A355F-901F-D141-A632-FD1D2D4B0152}"/>
                </a:ext>
              </a:extLst>
            </p:cNvPr>
            <p:cNvPicPr>
              <a:picLocks noChangeAspect="1"/>
            </p:cNvPicPr>
            <p:nvPr userDrawn="1"/>
          </p:nvPicPr>
          <p:blipFill>
            <a:blip r:embed="rId27"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96" name="Picture 95">
              <a:extLst>
                <a:ext uri="{FF2B5EF4-FFF2-40B4-BE49-F238E27FC236}">
                  <a16:creationId xmlns:a16="http://schemas.microsoft.com/office/drawing/2014/main" id="{7F252133-D0D8-EF47-A608-96BE2C771B8D}"/>
                </a:ext>
              </a:extLst>
            </p:cNvPr>
            <p:cNvPicPr>
              <a:picLocks noChangeAspect="1"/>
            </p:cNvPicPr>
            <p:nvPr userDrawn="1"/>
          </p:nvPicPr>
          <p:blipFill>
            <a:blip r:embed="rId28"/>
            <a:stretch>
              <a:fillRect/>
            </a:stretch>
          </p:blipFill>
          <p:spPr>
            <a:xfrm>
              <a:off x="9768386" y="4469696"/>
              <a:ext cx="216000" cy="144000"/>
            </a:xfrm>
            <a:prstGeom prst="rect">
              <a:avLst/>
            </a:prstGeom>
          </p:spPr>
        </p:pic>
        <p:pic>
          <p:nvPicPr>
            <p:cNvPr id="97" name="Picture 96" descr="ca.png">
              <a:extLst>
                <a:ext uri="{FF2B5EF4-FFF2-40B4-BE49-F238E27FC236}">
                  <a16:creationId xmlns:a16="http://schemas.microsoft.com/office/drawing/2014/main" id="{F813B462-0B76-8349-842F-50C1907F95E4}"/>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99" name="Picture 98" descr="si.png">
              <a:extLst>
                <a:ext uri="{FF2B5EF4-FFF2-40B4-BE49-F238E27FC236}">
                  <a16:creationId xmlns:a16="http://schemas.microsoft.com/office/drawing/2014/main" id="{49B37F0F-4C6E-1243-B654-20665F6C29C0}"/>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spTree>
    <p:extLst>
      <p:ext uri="{BB962C8B-B14F-4D97-AF65-F5344CB8AC3E}">
        <p14:creationId xmlns:p14="http://schemas.microsoft.com/office/powerpoint/2010/main" val="3302275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text (gray box) over image(s)">
    <p:spTree>
      <p:nvGrpSpPr>
        <p:cNvPr id="1" name=""/>
        <p:cNvGrpSpPr/>
        <p:nvPr/>
      </p:nvGrpSpPr>
      <p:grpSpPr>
        <a:xfrm>
          <a:off x="0" y="0"/>
          <a:ext cx="0" cy="0"/>
          <a:chOff x="0" y="0"/>
          <a:chExt cx="0" cy="0"/>
        </a:xfrm>
      </p:grpSpPr>
      <p:sp>
        <p:nvSpPr>
          <p:cNvPr id="9" name="Picture Placeholder"/>
          <p:cNvSpPr>
            <a:spLocks noGrp="1"/>
          </p:cNvSpPr>
          <p:nvPr>
            <p:ph type="pic" sz="quarter" idx="14"/>
          </p:nvPr>
        </p:nvSpPr>
        <p:spPr>
          <a:xfrm>
            <a:off x="0" y="0"/>
            <a:ext cx="12192000" cy="6864096"/>
          </a:xfrm>
        </p:spPr>
        <p:txBody>
          <a:bodyPr lIns="91440" tIns="91440" rIns="91440" bIns="91440"/>
          <a:lstStyle>
            <a:lvl1pPr>
              <a:defRPr>
                <a:solidFill>
                  <a:schemeClr val="tx1"/>
                </a:solidFill>
              </a:defRPr>
            </a:lvl1pPr>
          </a:lstStyle>
          <a:p>
            <a:r>
              <a:rPr lang="en-US"/>
              <a:t>Click icon to add picture</a:t>
            </a:r>
            <a:endParaRPr lang="en-US" dirty="0"/>
          </a:p>
        </p:txBody>
      </p:sp>
      <p:sp>
        <p:nvSpPr>
          <p:cNvPr id="6" name="Text Placeholder"/>
          <p:cNvSpPr>
            <a:spLocks noGrp="1"/>
          </p:cNvSpPr>
          <p:nvPr>
            <p:ph type="body" sz="quarter" idx="12"/>
          </p:nvPr>
        </p:nvSpPr>
        <p:spPr>
          <a:xfrm>
            <a:off x="-2" y="3429000"/>
            <a:ext cx="3048004" cy="3429000"/>
          </a:xfrm>
          <a:solidFill>
            <a:schemeClr val="tx2"/>
          </a:solidFill>
        </p:spPr>
        <p:txBody>
          <a:bodyPr lIns="219456" tIns="201168" rIns="228600" bIns="228600"/>
          <a:lstStyle>
            <a:lvl1pPr>
              <a:buClr>
                <a:srgbClr val="001141"/>
              </a:buClr>
              <a:defRPr>
                <a:solidFill>
                  <a:schemeClr val="tx1"/>
                </a:solidFill>
              </a:defRPr>
            </a:lvl1pPr>
            <a:lvl2pPr>
              <a:buClr>
                <a:srgbClr val="001141"/>
              </a:buClr>
              <a:defRPr sz="1333">
                <a:solidFill>
                  <a:schemeClr val="tx1"/>
                </a:solidFill>
              </a:defRPr>
            </a:lvl2pPr>
            <a:lvl3pPr>
              <a:buClr>
                <a:srgbClr val="001141"/>
              </a:buClr>
              <a:defRPr sz="1333">
                <a:solidFill>
                  <a:schemeClr val="tx1"/>
                </a:solidFill>
              </a:defRPr>
            </a:lvl3pPr>
            <a:lvl4pPr>
              <a:buClr>
                <a:srgbClr val="001141"/>
              </a:buClr>
              <a:defRPr sz="1333">
                <a:solidFill>
                  <a:schemeClr val="tx1"/>
                </a:solidFill>
              </a:defRPr>
            </a:lvl4pPr>
            <a:lvl5pPr>
              <a:buClr>
                <a:srgbClr val="001141"/>
              </a:buClr>
              <a:defRPr sz="1333">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p:cNvSpPr>
            <a:spLocks noGrp="1"/>
          </p:cNvSpPr>
          <p:nvPr>
            <p:ph type="ftr" sz="quarter" idx="10"/>
          </p:nvPr>
        </p:nvSpPr>
        <p:spPr/>
        <p:txBody>
          <a:bodyPr/>
          <a:lstStyle>
            <a:lvl1pPr>
              <a:defRPr>
                <a:solidFill>
                  <a:schemeClr val="tx1"/>
                </a:solidFill>
              </a:defRPr>
            </a:lvl1pPr>
          </a:lstStyle>
          <a:p>
            <a:r>
              <a:rPr lang="en-US"/>
              <a:t>IBM Consulting / DOC ID / Month XX, 2022 / © 2022 IBM Corporation</a:t>
            </a:r>
            <a:endParaRPr lang="en-US" dirty="0"/>
          </a:p>
        </p:txBody>
      </p:sp>
      <p:sp>
        <p:nvSpPr>
          <p:cNvPr id="4" name="Slide Number Placeholder"/>
          <p:cNvSpPr>
            <a:spLocks noGrp="1"/>
          </p:cNvSpPr>
          <p:nvPr>
            <p:ph type="sldNum" sz="quarter" idx="11"/>
          </p:nvPr>
        </p:nvSpPr>
        <p:spPr/>
        <p:txBody>
          <a:bodyPr/>
          <a:lstStyle>
            <a:lvl1pPr>
              <a:defRPr>
                <a:solidFill>
                  <a:schemeClr val="tx1"/>
                </a:solidFill>
              </a:defRPr>
            </a:lvl1pPr>
          </a:lstStyle>
          <a:p>
            <a:fld id="{59395FB3-9C97-154F-86B2-7E381B951268}" type="slidenum">
              <a:rPr lang="en-US" smtClean="0"/>
              <a:pPr/>
              <a:t>‹#›</a:t>
            </a:fld>
            <a:endParaRPr lang="en-US" dirty="0"/>
          </a:p>
        </p:txBody>
      </p:sp>
    </p:spTree>
    <p:extLst>
      <p:ext uri="{BB962C8B-B14F-4D97-AF65-F5344CB8AC3E}">
        <p14:creationId xmlns:p14="http://schemas.microsoft.com/office/powerpoint/2010/main" val="4079469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BASIC_IMAGE_TEMP_WHITE_BG">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5421ABD0-8865-F348-A87B-1DE04F3FA90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3"/>
            <a:ext cx="12191999" cy="6407287"/>
          </a:xfrm>
          <a:prstGeom prst="rect">
            <a:avLst/>
          </a:prstGeom>
        </p:spPr>
      </p:pic>
      <p:sp>
        <p:nvSpPr>
          <p:cNvPr id="9" name="Title 28"/>
          <p:cNvSpPr>
            <a:spLocks noGrp="1"/>
          </p:cNvSpPr>
          <p:nvPr>
            <p:ph type="title" hasCustomPrompt="1"/>
          </p:nvPr>
        </p:nvSpPr>
        <p:spPr>
          <a:xfrm>
            <a:off x="528322" y="1172412"/>
            <a:ext cx="3505200" cy="589915"/>
          </a:xfrm>
        </p:spPr>
        <p:txBody>
          <a:bodyPr>
            <a:normAutofit/>
          </a:bodyPr>
          <a:lstStyle>
            <a:lvl1pPr>
              <a:defRPr sz="2127" b="1" i="0" baseline="0">
                <a:solidFill>
                  <a:schemeClr val="bg1"/>
                </a:solidFill>
                <a:latin typeface="NotesEsa" charset="0"/>
                <a:ea typeface="NotesEsa" charset="0"/>
                <a:cs typeface="NotesEsa" charset="0"/>
              </a:defRPr>
            </a:lvl1pPr>
          </a:lstStyle>
          <a:p>
            <a:r>
              <a:rPr lang="en-US" dirty="0"/>
              <a:t>CLICK TO ADD TEXT</a:t>
            </a:r>
          </a:p>
        </p:txBody>
      </p:sp>
      <p:sp>
        <p:nvSpPr>
          <p:cNvPr id="21" name="Text Placeholder 9"/>
          <p:cNvSpPr>
            <a:spLocks noGrp="1"/>
          </p:cNvSpPr>
          <p:nvPr>
            <p:ph type="body" sz="quarter" idx="14"/>
          </p:nvPr>
        </p:nvSpPr>
        <p:spPr>
          <a:xfrm>
            <a:off x="528321" y="1904129"/>
            <a:ext cx="5616987" cy="3945732"/>
          </a:xfrm>
        </p:spPr>
        <p:txBody>
          <a:bodyPr>
            <a:normAutofit/>
          </a:bodyPr>
          <a:lstStyle>
            <a:lvl1pPr>
              <a:defRPr sz="1595" b="0" i="0">
                <a:solidFill>
                  <a:schemeClr val="bg1"/>
                </a:solidFill>
                <a:latin typeface="NotesEsa" charset="0"/>
                <a:ea typeface="NotesEsa" charset="0"/>
                <a:cs typeface="NotesEsa" charset="0"/>
              </a:defRPr>
            </a:lvl1pPr>
            <a:lvl2pPr>
              <a:defRPr sz="1595" b="0" i="0">
                <a:solidFill>
                  <a:schemeClr val="bg1"/>
                </a:solidFill>
                <a:latin typeface="NotesEsa" charset="0"/>
                <a:ea typeface="NotesEsa" charset="0"/>
                <a:cs typeface="NotesEsa" charset="0"/>
              </a:defRPr>
            </a:lvl2pPr>
            <a:lvl3pPr>
              <a:defRPr sz="1595" b="0" i="0">
                <a:solidFill>
                  <a:schemeClr val="bg1"/>
                </a:solidFill>
                <a:latin typeface="NotesEsa" charset="0"/>
                <a:ea typeface="NotesEsa" charset="0"/>
                <a:cs typeface="NotesEsa" charset="0"/>
              </a:defRPr>
            </a:lvl3pPr>
            <a:lvl4pPr>
              <a:defRPr sz="1595" b="0" i="0">
                <a:solidFill>
                  <a:schemeClr val="bg1"/>
                </a:solidFill>
                <a:latin typeface="NotesEsa" charset="0"/>
                <a:ea typeface="NotesEsa" charset="0"/>
                <a:cs typeface="NotesEsa" charset="0"/>
              </a:defRPr>
            </a:lvl4pPr>
            <a:lvl5pPr>
              <a:defRPr sz="1595" b="0" i="0">
                <a:solidFill>
                  <a:schemeClr val="bg1"/>
                </a:solidFill>
                <a:latin typeface="NotesEsa" charset="0"/>
                <a:ea typeface="NotesEsa" charset="0"/>
                <a:cs typeface="NotesEsa"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Text Placeholder 2"/>
          <p:cNvSpPr>
            <a:spLocks noGrp="1"/>
          </p:cNvSpPr>
          <p:nvPr>
            <p:ph type="body" sz="quarter" idx="15" hasCustomPrompt="1"/>
          </p:nvPr>
        </p:nvSpPr>
        <p:spPr>
          <a:xfrm>
            <a:off x="528322" y="641673"/>
            <a:ext cx="3827089" cy="388937"/>
          </a:xfrm>
          <a:solidFill>
            <a:srgbClr val="00BAAD"/>
          </a:solidFill>
        </p:spPr>
        <p:txBody>
          <a:bodyPr tIns="54000" rIns="90000" bIns="39600" anchor="ctr">
            <a:noAutofit/>
          </a:bodyPr>
          <a:lstStyle>
            <a:lvl1pPr marL="0" indent="0">
              <a:buNone/>
              <a:defRPr sz="2127" b="1" i="0">
                <a:solidFill>
                  <a:schemeClr val="bg1"/>
                </a:solidFill>
                <a:latin typeface="NotesEsa" charset="0"/>
                <a:ea typeface="NotesEsa" charset="0"/>
                <a:cs typeface="NotesEsa" charset="0"/>
              </a:defRPr>
            </a:lvl1pPr>
          </a:lstStyle>
          <a:p>
            <a:r>
              <a:rPr lang="en-US" sz="2592" dirty="0"/>
              <a:t>BASIC IMAGE LAYOUT</a:t>
            </a:r>
          </a:p>
        </p:txBody>
      </p:sp>
      <p:sp>
        <p:nvSpPr>
          <p:cNvPr id="3" name="Picture Placeholder 2"/>
          <p:cNvSpPr>
            <a:spLocks noGrp="1"/>
          </p:cNvSpPr>
          <p:nvPr>
            <p:ph type="pic" sz="quarter" idx="16" hasCustomPrompt="1"/>
          </p:nvPr>
        </p:nvSpPr>
        <p:spPr>
          <a:xfrm>
            <a:off x="6561676" y="1"/>
            <a:ext cx="5630325" cy="6392477"/>
          </a:xfrm>
          <a:pattFill prst="pct60">
            <a:fgClr>
              <a:srgbClr val="00BAAD"/>
            </a:fgClr>
            <a:bgClr>
              <a:schemeClr val="bg1"/>
            </a:bgClr>
          </a:pattFill>
          <a:ln>
            <a:noFill/>
          </a:ln>
        </p:spPr>
        <p:txBody>
          <a:bodyPr anchor="ctr"/>
          <a:lstStyle>
            <a:lvl1pPr algn="ctr">
              <a:defRPr b="1" i="1">
                <a:latin typeface="Arial" charset="0"/>
                <a:ea typeface="Arial" charset="0"/>
                <a:cs typeface="Arial" charset="0"/>
              </a:defRPr>
            </a:lvl1pPr>
          </a:lstStyle>
          <a:p>
            <a:r>
              <a:rPr lang="en-US" dirty="0"/>
              <a:t>CLICK TO INSERT IMAGE HERE </a:t>
            </a:r>
          </a:p>
        </p:txBody>
      </p:sp>
      <p:pic>
        <p:nvPicPr>
          <p:cNvPr id="46" name="Picture 45" descr="PPT_Footer.jp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0" y="6384580"/>
            <a:ext cx="12192000" cy="488800"/>
          </a:xfrm>
          <a:prstGeom prst="rect">
            <a:avLst/>
          </a:prstGeom>
        </p:spPr>
      </p:pic>
      <p:sp>
        <p:nvSpPr>
          <p:cNvPr id="48" name="Text Box 38"/>
          <p:cNvSpPr txBox="1">
            <a:spLocks noChangeArrowheads="1"/>
          </p:cNvSpPr>
          <p:nvPr userDrawn="1"/>
        </p:nvSpPr>
        <p:spPr bwMode="auto">
          <a:xfrm>
            <a:off x="220800" y="6098917"/>
            <a:ext cx="6688666" cy="25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p>
            <a:pPr algn="l">
              <a:spcBef>
                <a:spcPct val="50000"/>
              </a:spcBef>
            </a:pPr>
            <a:r>
              <a:rPr lang="en-US" sz="1063" noProof="0" dirty="0">
                <a:solidFill>
                  <a:schemeClr val="bg1"/>
                </a:solidFill>
              </a:rPr>
              <a:t>ESA UNCLASSIFIED</a:t>
            </a:r>
            <a:endParaRPr lang="en-GB" sz="1063" noProof="0" dirty="0">
              <a:solidFill>
                <a:schemeClr val="bg1"/>
              </a:solidFill>
            </a:endParaRPr>
          </a:p>
        </p:txBody>
      </p:sp>
      <p:grpSp>
        <p:nvGrpSpPr>
          <p:cNvPr id="50" name="Group 49"/>
          <p:cNvGrpSpPr/>
          <p:nvPr userDrawn="1"/>
        </p:nvGrpSpPr>
        <p:grpSpPr>
          <a:xfrm>
            <a:off x="230400" y="6554656"/>
            <a:ext cx="9102222" cy="148646"/>
            <a:chOff x="172269" y="6621494"/>
            <a:chExt cx="6826666" cy="111519"/>
          </a:xfrm>
        </p:grpSpPr>
        <p:pic>
          <p:nvPicPr>
            <p:cNvPr id="51" name="Picture 50" descr="at.png"/>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72269" y="6624669"/>
              <a:ext cx="163906" cy="108344"/>
            </a:xfrm>
            <a:prstGeom prst="rect">
              <a:avLst/>
            </a:prstGeom>
            <a:ln>
              <a:noFill/>
            </a:ln>
          </p:spPr>
        </p:pic>
        <p:pic>
          <p:nvPicPr>
            <p:cNvPr id="52" name="Picture 51" descr="be.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450797" y="6624669"/>
              <a:ext cx="163906" cy="108344"/>
            </a:xfrm>
            <a:prstGeom prst="rect">
              <a:avLst/>
            </a:prstGeom>
            <a:ln>
              <a:noFill/>
            </a:ln>
          </p:spPr>
        </p:pic>
        <p:pic>
          <p:nvPicPr>
            <p:cNvPr id="53" name="Picture 52" descr="ca.png"/>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835029" y="6621494"/>
              <a:ext cx="163906" cy="108344"/>
            </a:xfrm>
            <a:prstGeom prst="rect">
              <a:avLst/>
            </a:prstGeom>
            <a:ln>
              <a:noFill/>
            </a:ln>
          </p:spPr>
        </p:pic>
        <p:pic>
          <p:nvPicPr>
            <p:cNvPr id="54" name="Picture 53" descr="ch.png"/>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5755667" y="6624669"/>
              <a:ext cx="163906" cy="108344"/>
            </a:xfrm>
            <a:prstGeom prst="rect">
              <a:avLst/>
            </a:prstGeom>
            <a:ln>
              <a:noFill/>
            </a:ln>
          </p:spPr>
        </p:pic>
        <p:pic>
          <p:nvPicPr>
            <p:cNvPr id="55" name="Picture 54" descr="cz.png"/>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731531" y="6624669"/>
              <a:ext cx="163906" cy="108344"/>
            </a:xfrm>
            <a:prstGeom prst="rect">
              <a:avLst/>
            </a:prstGeom>
            <a:ln>
              <a:noFill/>
            </a:ln>
          </p:spPr>
        </p:pic>
        <p:pic>
          <p:nvPicPr>
            <p:cNvPr id="56" name="Picture 55" descr="de.png"/>
            <p:cNvPicPr>
              <a:picLocks noChangeAspect="1"/>
            </p:cNvPicPr>
            <p:nvPr userDrawn="1"/>
          </p:nvPicPr>
          <p:blipFill>
            <a:blip r:embed="rId9" cstate="screen">
              <a:extLst>
                <a:ext uri="{28A0092B-C50C-407E-A947-70E740481C1C}">
                  <a14:useLocalDpi xmlns:a14="http://schemas.microsoft.com/office/drawing/2010/main"/>
                </a:ext>
              </a:extLst>
            </a:blip>
            <a:stretch>
              <a:fillRect/>
            </a:stretch>
          </p:blipFill>
          <p:spPr>
            <a:xfrm>
              <a:off x="2130472" y="6624669"/>
              <a:ext cx="163906" cy="108344"/>
            </a:xfrm>
            <a:prstGeom prst="rect">
              <a:avLst/>
            </a:prstGeom>
            <a:ln>
              <a:noFill/>
            </a:ln>
          </p:spPr>
        </p:pic>
        <p:pic>
          <p:nvPicPr>
            <p:cNvPr id="57" name="Picture 56" descr="dk.png"/>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09766" y="6624669"/>
              <a:ext cx="163906" cy="108344"/>
            </a:xfrm>
            <a:prstGeom prst="rect">
              <a:avLst/>
            </a:prstGeom>
            <a:ln>
              <a:noFill/>
            </a:ln>
          </p:spPr>
        </p:pic>
        <p:pic>
          <p:nvPicPr>
            <p:cNvPr id="58" name="Picture 57" descr="ee.png"/>
            <p:cNvPicPr>
              <a:picLocks noChangeAspect="1"/>
            </p:cNvPicPr>
            <p:nvPr userDrawn="1"/>
          </p:nvPicPr>
          <p:blipFill>
            <a:blip r:embed="rId11" cstate="screen">
              <a:extLst>
                <a:ext uri="{28A0092B-C50C-407E-A947-70E740481C1C}">
                  <a14:useLocalDpi xmlns:a14="http://schemas.microsoft.com/office/drawing/2010/main"/>
                </a:ext>
              </a:extLst>
            </a:blip>
            <a:stretch>
              <a:fillRect/>
            </a:stretch>
          </p:blipFill>
          <p:spPr>
            <a:xfrm>
              <a:off x="1288298" y="6624669"/>
              <a:ext cx="163906" cy="108344"/>
            </a:xfrm>
            <a:prstGeom prst="rect">
              <a:avLst/>
            </a:prstGeom>
            <a:ln>
              <a:noFill/>
            </a:ln>
          </p:spPr>
        </p:pic>
        <p:pic>
          <p:nvPicPr>
            <p:cNvPr id="59" name="Picture 58" descr="es.png"/>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5197147" y="6624669"/>
              <a:ext cx="163906" cy="108344"/>
            </a:xfrm>
            <a:prstGeom prst="rect">
              <a:avLst/>
            </a:prstGeom>
            <a:ln>
              <a:noFill/>
            </a:ln>
          </p:spPr>
        </p:pic>
        <p:pic>
          <p:nvPicPr>
            <p:cNvPr id="60" name="Picture 59" descr="f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571956" y="6624669"/>
              <a:ext cx="163906" cy="108344"/>
            </a:xfrm>
            <a:prstGeom prst="rect">
              <a:avLst/>
            </a:prstGeom>
            <a:ln>
              <a:noFill/>
            </a:ln>
          </p:spPr>
        </p:pic>
        <p:pic>
          <p:nvPicPr>
            <p:cNvPr id="61" name="Picture 60" descr="fr.png"/>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1849315" y="6624669"/>
              <a:ext cx="163906" cy="108344"/>
            </a:xfrm>
            <a:prstGeom prst="rect">
              <a:avLst/>
            </a:prstGeom>
            <a:ln>
              <a:noFill/>
            </a:ln>
          </p:spPr>
        </p:pic>
        <p:pic>
          <p:nvPicPr>
            <p:cNvPr id="62" name="Picture 61" descr="gr.png"/>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407833" y="6624669"/>
              <a:ext cx="163906" cy="108344"/>
            </a:xfrm>
            <a:prstGeom prst="rect">
              <a:avLst/>
            </a:prstGeom>
            <a:ln>
              <a:noFill/>
            </a:ln>
          </p:spPr>
        </p:pic>
        <p:pic>
          <p:nvPicPr>
            <p:cNvPr id="63" name="Picture 62" descr="hu.pn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2685195" y="6624669"/>
              <a:ext cx="163906" cy="108344"/>
            </a:xfrm>
            <a:prstGeom prst="rect">
              <a:avLst/>
            </a:prstGeom>
            <a:ln>
              <a:noFill/>
            </a:ln>
          </p:spPr>
        </p:pic>
        <p:pic>
          <p:nvPicPr>
            <p:cNvPr id="64" name="Picture 63" descr="ie.png"/>
            <p:cNvPicPr>
              <a:picLocks noChangeAspect="1"/>
            </p:cNvPicPr>
            <p:nvPr userDrawn="1"/>
          </p:nvPicPr>
          <p:blipFill>
            <a:blip r:embed="rId17" cstate="screen">
              <a:extLst>
                <a:ext uri="{28A0092B-C50C-407E-A947-70E740481C1C}">
                  <a14:useLocalDpi xmlns:a14="http://schemas.microsoft.com/office/drawing/2010/main"/>
                </a:ext>
              </a:extLst>
            </a:blip>
            <a:stretch>
              <a:fillRect/>
            </a:stretch>
          </p:blipFill>
          <p:spPr>
            <a:xfrm>
              <a:off x="2962555" y="6624669"/>
              <a:ext cx="163906" cy="108344"/>
            </a:xfrm>
            <a:prstGeom prst="rect">
              <a:avLst/>
            </a:prstGeom>
            <a:ln>
              <a:noFill/>
            </a:ln>
          </p:spPr>
        </p:pic>
        <p:pic>
          <p:nvPicPr>
            <p:cNvPr id="65" name="Picture 64" descr="it.png"/>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3239913" y="6624669"/>
              <a:ext cx="163906" cy="108344"/>
            </a:xfrm>
            <a:prstGeom prst="rect">
              <a:avLst/>
            </a:prstGeom>
            <a:ln>
              <a:noFill/>
            </a:ln>
          </p:spPr>
        </p:pic>
        <p:pic>
          <p:nvPicPr>
            <p:cNvPr id="66" name="Picture 65" descr="lu.png"/>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3518472" y="6624669"/>
              <a:ext cx="163906" cy="108344"/>
            </a:xfrm>
            <a:prstGeom prst="rect">
              <a:avLst/>
            </a:prstGeom>
            <a:ln>
              <a:noFill/>
            </a:ln>
          </p:spPr>
        </p:pic>
        <p:pic>
          <p:nvPicPr>
            <p:cNvPr id="67" name="Picture 66" descr="nl.png"/>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3799629" y="6624669"/>
              <a:ext cx="163906" cy="108344"/>
            </a:xfrm>
            <a:prstGeom prst="rect">
              <a:avLst/>
            </a:prstGeom>
            <a:ln>
              <a:noFill/>
            </a:ln>
          </p:spPr>
        </p:pic>
        <p:pic>
          <p:nvPicPr>
            <p:cNvPr id="68" name="Picture 67" descr="no.png"/>
            <p:cNvPicPr>
              <a:picLocks noChangeAspect="1"/>
            </p:cNvPicPr>
            <p:nvPr userDrawn="1"/>
          </p:nvPicPr>
          <p:blipFill>
            <a:blip r:embed="rId21" cstate="screen">
              <a:extLst>
                <a:ext uri="{28A0092B-C50C-407E-A947-70E740481C1C}">
                  <a14:useLocalDpi xmlns:a14="http://schemas.microsoft.com/office/drawing/2010/main"/>
                </a:ext>
              </a:extLst>
            </a:blip>
            <a:stretch>
              <a:fillRect/>
            </a:stretch>
          </p:blipFill>
          <p:spPr>
            <a:xfrm>
              <a:off x="4083387" y="6624669"/>
              <a:ext cx="163906" cy="108344"/>
            </a:xfrm>
            <a:prstGeom prst="rect">
              <a:avLst/>
            </a:prstGeom>
            <a:ln>
              <a:noFill/>
            </a:ln>
          </p:spPr>
        </p:pic>
        <p:pic>
          <p:nvPicPr>
            <p:cNvPr id="69" name="Picture 68" descr="pl.png"/>
            <p:cNvPicPr>
              <a:picLocks noChangeAspect="1"/>
            </p:cNvPicPr>
            <p:nvPr userDrawn="1"/>
          </p:nvPicPr>
          <p:blipFill>
            <a:blip r:embed="rId22" cstate="screen">
              <a:extLst>
                <a:ext uri="{28A0092B-C50C-407E-A947-70E740481C1C}">
                  <a14:useLocalDpi xmlns:a14="http://schemas.microsoft.com/office/drawing/2010/main"/>
                </a:ext>
              </a:extLst>
            </a:blip>
            <a:stretch>
              <a:fillRect/>
            </a:stretch>
          </p:blipFill>
          <p:spPr>
            <a:xfrm>
              <a:off x="4359447" y="6624669"/>
              <a:ext cx="163906" cy="108344"/>
            </a:xfrm>
            <a:prstGeom prst="rect">
              <a:avLst/>
            </a:prstGeom>
            <a:ln>
              <a:noFill/>
            </a:ln>
          </p:spPr>
        </p:pic>
        <p:pic>
          <p:nvPicPr>
            <p:cNvPr id="70" name="Picture 69" descr="pt.png"/>
            <p:cNvPicPr>
              <a:picLocks noChangeAspect="1"/>
            </p:cNvPicPr>
            <p:nvPr userDrawn="1"/>
          </p:nvPicPr>
          <p:blipFill>
            <a:blip r:embed="rId23" cstate="screen">
              <a:extLst>
                <a:ext uri="{28A0092B-C50C-407E-A947-70E740481C1C}">
                  <a14:useLocalDpi xmlns:a14="http://schemas.microsoft.com/office/drawing/2010/main"/>
                </a:ext>
              </a:extLst>
            </a:blip>
            <a:stretch>
              <a:fillRect/>
            </a:stretch>
          </p:blipFill>
          <p:spPr>
            <a:xfrm>
              <a:off x="4639303" y="6624669"/>
              <a:ext cx="163906" cy="108344"/>
            </a:xfrm>
            <a:prstGeom prst="rect">
              <a:avLst/>
            </a:prstGeom>
            <a:ln>
              <a:noFill/>
            </a:ln>
          </p:spPr>
        </p:pic>
        <p:pic>
          <p:nvPicPr>
            <p:cNvPr id="71" name="Picture 70" descr="ro.png"/>
            <p:cNvPicPr>
              <a:picLocks noChangeAspect="1"/>
            </p:cNvPicPr>
            <p:nvPr userDrawn="1"/>
          </p:nvPicPr>
          <p:blipFill>
            <a:blip r:embed="rId24" cstate="screen">
              <a:extLst>
                <a:ext uri="{28A0092B-C50C-407E-A947-70E740481C1C}">
                  <a14:useLocalDpi xmlns:a14="http://schemas.microsoft.com/office/drawing/2010/main"/>
                </a:ext>
              </a:extLst>
            </a:blip>
            <a:stretch>
              <a:fillRect/>
            </a:stretch>
          </p:blipFill>
          <p:spPr>
            <a:xfrm>
              <a:off x="4920460" y="6624669"/>
              <a:ext cx="163906" cy="108344"/>
            </a:xfrm>
            <a:prstGeom prst="rect">
              <a:avLst/>
            </a:prstGeom>
            <a:ln>
              <a:noFill/>
            </a:ln>
          </p:spPr>
        </p:pic>
        <p:pic>
          <p:nvPicPr>
            <p:cNvPr id="72" name="Picture 71" descr="se.png"/>
            <p:cNvPicPr>
              <a:picLocks noChangeAspect="1"/>
            </p:cNvPicPr>
            <p:nvPr userDrawn="1"/>
          </p:nvPicPr>
          <p:blipFill>
            <a:blip r:embed="rId25" cstate="screen">
              <a:extLst>
                <a:ext uri="{28A0092B-C50C-407E-A947-70E740481C1C}">
                  <a14:useLocalDpi xmlns:a14="http://schemas.microsoft.com/office/drawing/2010/main"/>
                </a:ext>
              </a:extLst>
            </a:blip>
            <a:stretch>
              <a:fillRect/>
            </a:stretch>
          </p:blipFill>
          <p:spPr>
            <a:xfrm>
              <a:off x="5475801" y="6624669"/>
              <a:ext cx="163906" cy="108344"/>
            </a:xfrm>
            <a:prstGeom prst="rect">
              <a:avLst/>
            </a:prstGeom>
            <a:ln>
              <a:noFill/>
            </a:ln>
          </p:spPr>
        </p:pic>
        <p:pic>
          <p:nvPicPr>
            <p:cNvPr id="73" name="Picture 72" descr="uk.png"/>
            <p:cNvPicPr>
              <a:picLocks noChangeAspect="1"/>
            </p:cNvPicPr>
            <p:nvPr userDrawn="1"/>
          </p:nvPicPr>
          <p:blipFill>
            <a:blip r:embed="rId26" cstate="screen">
              <a:extLst>
                <a:ext uri="{28A0092B-C50C-407E-A947-70E740481C1C}">
                  <a14:useLocalDpi xmlns:a14="http://schemas.microsoft.com/office/drawing/2010/main"/>
                </a:ext>
              </a:extLst>
            </a:blip>
            <a:stretch>
              <a:fillRect/>
            </a:stretch>
          </p:blipFill>
          <p:spPr>
            <a:xfrm>
              <a:off x="6030535" y="6624669"/>
              <a:ext cx="163906" cy="108344"/>
            </a:xfrm>
            <a:prstGeom prst="rect">
              <a:avLst/>
            </a:prstGeom>
            <a:ln>
              <a:noFill/>
            </a:ln>
          </p:spPr>
        </p:pic>
        <p:pic>
          <p:nvPicPr>
            <p:cNvPr id="74" name="Picture 73" descr="si.png"/>
            <p:cNvPicPr>
              <a:picLocks noChangeAspect="1"/>
            </p:cNvPicPr>
            <p:nvPr userDrawn="1"/>
          </p:nvPicPr>
          <p:blipFill>
            <a:blip r:embed="rId27" cstate="screen">
              <a:extLst>
                <a:ext uri="{28A0092B-C50C-407E-A947-70E740481C1C}">
                  <a14:useLocalDpi xmlns:a14="http://schemas.microsoft.com/office/drawing/2010/main"/>
                </a:ext>
              </a:extLst>
            </a:blip>
            <a:stretch>
              <a:fillRect/>
            </a:stretch>
          </p:blipFill>
          <p:spPr>
            <a:xfrm>
              <a:off x="6435327" y="6623401"/>
              <a:ext cx="163385" cy="108000"/>
            </a:xfrm>
            <a:prstGeom prst="rect">
              <a:avLst/>
            </a:prstGeom>
          </p:spPr>
        </p:pic>
      </p:grpSp>
      <p:pic>
        <p:nvPicPr>
          <p:cNvPr id="36" name="Picture 35" descr="PPT_Footer.jp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0" y="6384580"/>
            <a:ext cx="12192000" cy="488800"/>
          </a:xfrm>
          <a:prstGeom prst="rect">
            <a:avLst/>
          </a:prstGeom>
        </p:spPr>
      </p:pic>
      <p:grpSp>
        <p:nvGrpSpPr>
          <p:cNvPr id="93" name="Group 92">
            <a:extLst>
              <a:ext uri="{FF2B5EF4-FFF2-40B4-BE49-F238E27FC236}">
                <a16:creationId xmlns:a16="http://schemas.microsoft.com/office/drawing/2014/main" id="{42C1F514-879A-478D-BB99-1F6AF115AC29}"/>
              </a:ext>
            </a:extLst>
          </p:cNvPr>
          <p:cNvGrpSpPr/>
          <p:nvPr userDrawn="1"/>
        </p:nvGrpSpPr>
        <p:grpSpPr>
          <a:xfrm>
            <a:off x="215627" y="6551090"/>
            <a:ext cx="9471671" cy="141719"/>
            <a:chOff x="1076500" y="4469696"/>
            <a:chExt cx="9628745" cy="144114"/>
          </a:xfrm>
        </p:grpSpPr>
        <p:pic>
          <p:nvPicPr>
            <p:cNvPr id="94" name="Picture 93" descr="de.png">
              <a:extLst>
                <a:ext uri="{FF2B5EF4-FFF2-40B4-BE49-F238E27FC236}">
                  <a16:creationId xmlns:a16="http://schemas.microsoft.com/office/drawing/2014/main" id="{B922B372-BBE1-41DD-90F6-CB569CE717A5}"/>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95" name="Picture 94" descr="at.png">
              <a:extLst>
                <a:ext uri="{FF2B5EF4-FFF2-40B4-BE49-F238E27FC236}">
                  <a16:creationId xmlns:a16="http://schemas.microsoft.com/office/drawing/2014/main" id="{60B26EA8-940D-4E96-90C8-FEED4F554EB1}"/>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96" name="Picture 95" descr="be.png">
              <a:extLst>
                <a:ext uri="{FF2B5EF4-FFF2-40B4-BE49-F238E27FC236}">
                  <a16:creationId xmlns:a16="http://schemas.microsoft.com/office/drawing/2014/main" id="{C9CCA5EB-2114-4CBB-8809-BDBA5DA4D3D8}"/>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97" name="Picture 96" descr="dk.png">
              <a:extLst>
                <a:ext uri="{FF2B5EF4-FFF2-40B4-BE49-F238E27FC236}">
                  <a16:creationId xmlns:a16="http://schemas.microsoft.com/office/drawing/2014/main" id="{751EFCC7-8E26-4235-ADB0-8174E5D2465E}"/>
                </a:ext>
              </a:extLst>
            </p:cNvPr>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98" name="Picture 97" descr="es.png">
              <a:extLst>
                <a:ext uri="{FF2B5EF4-FFF2-40B4-BE49-F238E27FC236}">
                  <a16:creationId xmlns:a16="http://schemas.microsoft.com/office/drawing/2014/main" id="{51D18AE5-198A-4E15-A350-0361F281727D}"/>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99" name="Picture 98" descr="ee.png">
              <a:extLst>
                <a:ext uri="{FF2B5EF4-FFF2-40B4-BE49-F238E27FC236}">
                  <a16:creationId xmlns:a16="http://schemas.microsoft.com/office/drawing/2014/main" id="{B863E728-9FB4-403C-8378-9798320D3844}"/>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100" name="Picture 99" descr="fi.png">
              <a:extLst>
                <a:ext uri="{FF2B5EF4-FFF2-40B4-BE49-F238E27FC236}">
                  <a16:creationId xmlns:a16="http://schemas.microsoft.com/office/drawing/2014/main" id="{0D1D21D0-00C1-4B6E-B818-D7C1A69F051A}"/>
                </a:ext>
              </a:extLst>
            </p:cNvPr>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1" name="Picture 100" descr="fr.png">
              <a:extLst>
                <a:ext uri="{FF2B5EF4-FFF2-40B4-BE49-F238E27FC236}">
                  <a16:creationId xmlns:a16="http://schemas.microsoft.com/office/drawing/2014/main" id="{13EF7BDB-6C46-4A0E-BC3E-9BCBACCB984C}"/>
                </a:ext>
              </a:extLst>
            </p:cNvPr>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2" name="Picture 101" descr="gr.png">
              <a:extLst>
                <a:ext uri="{FF2B5EF4-FFF2-40B4-BE49-F238E27FC236}">
                  <a16:creationId xmlns:a16="http://schemas.microsoft.com/office/drawing/2014/main" id="{551851D1-7F90-481A-9B60-C9DEE8C241D0}"/>
                </a:ext>
              </a:extLst>
            </p:cNvPr>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3" name="Picture 102" descr="hu.png">
              <a:extLst>
                <a:ext uri="{FF2B5EF4-FFF2-40B4-BE49-F238E27FC236}">
                  <a16:creationId xmlns:a16="http://schemas.microsoft.com/office/drawing/2014/main" id="{8D0E247C-7974-468D-ADC2-F4FC6A1A17BE}"/>
                </a:ext>
              </a:extLst>
            </p:cNvPr>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4" name="Picture 103" descr="ie.png">
              <a:extLst>
                <a:ext uri="{FF2B5EF4-FFF2-40B4-BE49-F238E27FC236}">
                  <a16:creationId xmlns:a16="http://schemas.microsoft.com/office/drawing/2014/main" id="{5BAE35C7-0B66-408F-9460-07909EDB3974}"/>
                </a:ext>
              </a:extLst>
            </p:cNvPr>
            <p:cNvPicPr>
              <a:picLocks noChangeAspect="1"/>
            </p:cNvPicPr>
            <p:nvPr userDrawn="1"/>
          </p:nvPicPr>
          <p:blipFill>
            <a:blip r:embed="rId39"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05" name="Picture 104" descr="it.png">
              <a:extLst>
                <a:ext uri="{FF2B5EF4-FFF2-40B4-BE49-F238E27FC236}">
                  <a16:creationId xmlns:a16="http://schemas.microsoft.com/office/drawing/2014/main" id="{631277C7-612E-4E75-AE94-797D26E0746A}"/>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06" name="Picture 105" descr="lu.png">
              <a:extLst>
                <a:ext uri="{FF2B5EF4-FFF2-40B4-BE49-F238E27FC236}">
                  <a16:creationId xmlns:a16="http://schemas.microsoft.com/office/drawing/2014/main" id="{F1B3D04B-2DCF-40B6-964A-56865299F3AC}"/>
                </a:ext>
              </a:extLst>
            </p:cNvPr>
            <p:cNvPicPr>
              <a:picLocks noChangeAspect="1"/>
            </p:cNvPicPr>
            <p:nvPr userDrawn="1"/>
          </p:nvPicPr>
          <p:blipFill>
            <a:blip r:embed="rId41"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07" name="Picture 106" descr="no.png">
              <a:extLst>
                <a:ext uri="{FF2B5EF4-FFF2-40B4-BE49-F238E27FC236}">
                  <a16:creationId xmlns:a16="http://schemas.microsoft.com/office/drawing/2014/main" id="{9FF1E74F-201D-4911-8653-54E7EFDD912E}"/>
                </a:ext>
              </a:extLst>
            </p:cNvPr>
            <p:cNvPicPr>
              <a:picLocks noChangeAspect="1"/>
            </p:cNvPicPr>
            <p:nvPr userDrawn="1"/>
          </p:nvPicPr>
          <p:blipFill>
            <a:blip r:embed="rId42"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08" name="Picture 107" descr="nl.png">
              <a:extLst>
                <a:ext uri="{FF2B5EF4-FFF2-40B4-BE49-F238E27FC236}">
                  <a16:creationId xmlns:a16="http://schemas.microsoft.com/office/drawing/2014/main" id="{C3EC7896-868D-4CA9-9D3F-BFDABA04189E}"/>
                </a:ext>
              </a:extLst>
            </p:cNvPr>
            <p:cNvPicPr>
              <a:picLocks noChangeAspect="1"/>
            </p:cNvPicPr>
            <p:nvPr userDrawn="1"/>
          </p:nvPicPr>
          <p:blipFill>
            <a:blip r:embed="rId43"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09" name="Picture 108" descr="pl.png">
              <a:extLst>
                <a:ext uri="{FF2B5EF4-FFF2-40B4-BE49-F238E27FC236}">
                  <a16:creationId xmlns:a16="http://schemas.microsoft.com/office/drawing/2014/main" id="{3E8BCDAB-AB63-4BD5-9591-C94DB5E54C6A}"/>
                </a:ext>
              </a:extLst>
            </p:cNvPr>
            <p:cNvPicPr>
              <a:picLocks noChangeAspect="1"/>
            </p:cNvPicPr>
            <p:nvPr userDrawn="1"/>
          </p:nvPicPr>
          <p:blipFill>
            <a:blip r:embed="rId44"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10" name="Picture 109" descr="pt.png">
              <a:extLst>
                <a:ext uri="{FF2B5EF4-FFF2-40B4-BE49-F238E27FC236}">
                  <a16:creationId xmlns:a16="http://schemas.microsoft.com/office/drawing/2014/main" id="{FB64114B-6243-4FA1-BB0B-916E1655E145}"/>
                </a:ext>
              </a:extLst>
            </p:cNvPr>
            <p:cNvPicPr>
              <a:picLocks noChangeAspect="1"/>
            </p:cNvPicPr>
            <p:nvPr userDrawn="1"/>
          </p:nvPicPr>
          <p:blipFill>
            <a:blip r:embed="rId45"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1" name="Picture 110" descr="cz.png">
              <a:extLst>
                <a:ext uri="{FF2B5EF4-FFF2-40B4-BE49-F238E27FC236}">
                  <a16:creationId xmlns:a16="http://schemas.microsoft.com/office/drawing/2014/main" id="{D3B9371F-B586-4B4C-A18A-D38640E86230}"/>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2" name="Picture 111" descr="ro.png">
              <a:extLst>
                <a:ext uri="{FF2B5EF4-FFF2-40B4-BE49-F238E27FC236}">
                  <a16:creationId xmlns:a16="http://schemas.microsoft.com/office/drawing/2014/main" id="{4D1B6F13-8EFD-4D6D-A861-7C25B51F7FDF}"/>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3" name="Picture 112" descr="se.png">
              <a:extLst>
                <a:ext uri="{FF2B5EF4-FFF2-40B4-BE49-F238E27FC236}">
                  <a16:creationId xmlns:a16="http://schemas.microsoft.com/office/drawing/2014/main" id="{2BB268BF-9753-4684-8840-A56210EE7A75}"/>
                </a:ext>
              </a:extLst>
            </p:cNvPr>
            <p:cNvPicPr>
              <a:picLocks noChangeAspect="1"/>
            </p:cNvPicPr>
            <p:nvPr userDrawn="1"/>
          </p:nvPicPr>
          <p:blipFill>
            <a:blip r:embed="rId47"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4" name="Picture 113" descr="ch.png">
              <a:extLst>
                <a:ext uri="{FF2B5EF4-FFF2-40B4-BE49-F238E27FC236}">
                  <a16:creationId xmlns:a16="http://schemas.microsoft.com/office/drawing/2014/main" id="{D40B3E36-949C-4514-8981-9B61A57C3922}"/>
                </a:ext>
              </a:extLst>
            </p:cNvPr>
            <p:cNvPicPr>
              <a:picLocks noChangeAspect="1"/>
            </p:cNvPicPr>
            <p:nvPr userDrawn="1"/>
          </p:nvPicPr>
          <p:blipFill>
            <a:blip r:embed="rId48"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15" name="Picture 114" descr="uk.png">
              <a:extLst>
                <a:ext uri="{FF2B5EF4-FFF2-40B4-BE49-F238E27FC236}">
                  <a16:creationId xmlns:a16="http://schemas.microsoft.com/office/drawing/2014/main" id="{D029947D-9AE3-475C-AB7A-84BD9416711E}"/>
                </a:ext>
              </a:extLst>
            </p:cNvPr>
            <p:cNvPicPr>
              <a:picLocks noChangeAspect="1"/>
            </p:cNvPicPr>
            <p:nvPr userDrawn="1"/>
          </p:nvPicPr>
          <p:blipFill>
            <a:blip r:embed="rId49"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16" name="Picture 115">
              <a:extLst>
                <a:ext uri="{FF2B5EF4-FFF2-40B4-BE49-F238E27FC236}">
                  <a16:creationId xmlns:a16="http://schemas.microsoft.com/office/drawing/2014/main" id="{808E5B05-EA72-4FE2-8941-2B0C059DA87A}"/>
                </a:ext>
              </a:extLst>
            </p:cNvPr>
            <p:cNvPicPr>
              <a:picLocks noChangeAspect="1"/>
            </p:cNvPicPr>
            <p:nvPr userDrawn="1"/>
          </p:nvPicPr>
          <p:blipFill>
            <a:blip r:embed="rId50"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17" name="Picture 116">
              <a:extLst>
                <a:ext uri="{FF2B5EF4-FFF2-40B4-BE49-F238E27FC236}">
                  <a16:creationId xmlns:a16="http://schemas.microsoft.com/office/drawing/2014/main" id="{F07A0A76-DFB1-4211-8DF6-B7FD7B5EE732}"/>
                </a:ext>
              </a:extLst>
            </p:cNvPr>
            <p:cNvPicPr>
              <a:picLocks noChangeAspect="1"/>
            </p:cNvPicPr>
            <p:nvPr userDrawn="1"/>
          </p:nvPicPr>
          <p:blipFill>
            <a:blip r:embed="rId51"/>
            <a:stretch>
              <a:fillRect/>
            </a:stretch>
          </p:blipFill>
          <p:spPr>
            <a:xfrm>
              <a:off x="9768386" y="4469696"/>
              <a:ext cx="216000" cy="144000"/>
            </a:xfrm>
            <a:prstGeom prst="rect">
              <a:avLst/>
            </a:prstGeom>
          </p:spPr>
        </p:pic>
        <p:pic>
          <p:nvPicPr>
            <p:cNvPr id="118" name="Picture 117" descr="ca.png">
              <a:extLst>
                <a:ext uri="{FF2B5EF4-FFF2-40B4-BE49-F238E27FC236}">
                  <a16:creationId xmlns:a16="http://schemas.microsoft.com/office/drawing/2014/main" id="{19B49785-B4E0-48FB-926F-CFAE45522199}"/>
                </a:ext>
              </a:extLst>
            </p:cNvPr>
            <p:cNvPicPr>
              <a:picLocks noChangeAspect="1"/>
            </p:cNvPicPr>
            <p:nvPr userDrawn="1"/>
          </p:nvPicPr>
          <p:blipFill>
            <a:blip r:embed="rId52"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19" name="Picture 118" descr="si.png">
              <a:extLst>
                <a:ext uri="{FF2B5EF4-FFF2-40B4-BE49-F238E27FC236}">
                  <a16:creationId xmlns:a16="http://schemas.microsoft.com/office/drawing/2014/main" id="{6D82DB7D-A203-47A7-A11E-40B4AB643C34}"/>
                </a:ext>
              </a:extLst>
            </p:cNvPr>
            <p:cNvPicPr>
              <a:picLocks noChangeAspect="1"/>
            </p:cNvPicPr>
            <p:nvPr userDrawn="1"/>
          </p:nvPicPr>
          <p:blipFill>
            <a:blip r:embed="rId53"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75" name="Picture 74">
            <a:extLst>
              <a:ext uri="{FF2B5EF4-FFF2-40B4-BE49-F238E27FC236}">
                <a16:creationId xmlns:a16="http://schemas.microsoft.com/office/drawing/2014/main" id="{6E1DD4A5-E7DD-4D65-8B04-A668DBEF77CD}"/>
              </a:ext>
            </a:extLst>
          </p:cNvPr>
          <p:cNvPicPr>
            <a:picLocks noChangeAspect="1"/>
          </p:cNvPicPr>
          <p:nvPr userDrawn="1"/>
        </p:nvPicPr>
        <p:blipFill>
          <a:blip r:embed="rId54"/>
          <a:srcRect/>
          <a:stretch/>
        </p:blipFill>
        <p:spPr>
          <a:xfrm>
            <a:off x="10526277" y="10067"/>
            <a:ext cx="1681606" cy="1326312"/>
          </a:xfrm>
          <a:prstGeom prst="rect">
            <a:avLst/>
          </a:prstGeom>
        </p:spPr>
      </p:pic>
    </p:spTree>
    <p:extLst>
      <p:ext uri="{BB962C8B-B14F-4D97-AF65-F5344CB8AC3E}">
        <p14:creationId xmlns:p14="http://schemas.microsoft.com/office/powerpoint/2010/main" val="2842170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1" y="3456849"/>
            <a:ext cx="11820484"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001" y="882000"/>
            <a:ext cx="11732718" cy="5328000"/>
          </a:xfrm>
        </p:spPr>
        <p:txBody>
          <a:bodyPr/>
          <a:lstStyle>
            <a:lvl1pPr>
              <a:defRPr sz="1795"/>
            </a:lvl1pPr>
            <a:lvl2pPr>
              <a:defRPr sz="1795"/>
            </a:lvl2pPr>
            <a:lvl3pPr>
              <a:defRPr sz="1795"/>
            </a:lvl3pPr>
            <a:lvl4pPr>
              <a:defRPr sz="1795"/>
            </a:lvl4pPr>
            <a:lvl5pPr>
              <a:defRPr sz="1795"/>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1" name="Straight Connector 30">
            <a:extLst>
              <a:ext uri="{FF2B5EF4-FFF2-40B4-BE49-F238E27FC236}">
                <a16:creationId xmlns:a16="http://schemas.microsoft.com/office/drawing/2014/main" id="{5EA3B2CC-22C7-4C59-85A3-CCCBA769164E}"/>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4522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65" y="-3"/>
            <a:ext cx="12269310"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94"/>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lvl1pPr algn="l">
              <a:defRPr/>
            </a:lvl1pPr>
          </a:lstStyle>
          <a:p>
            <a:r>
              <a:rPr lang="en-GB" altLang="en-US" noProof="0"/>
              <a:t>CLICK TO EDIT MASTER TITLE STYLE</a:t>
            </a:r>
            <a:endParaRPr lang="en-GB" noProof="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263" y="882000"/>
            <a:ext cx="11732718" cy="5328000"/>
          </a:xfrm>
        </p:spPr>
        <p:txBody>
          <a:bodyPr/>
          <a:lstStyle>
            <a:lvl1pPr>
              <a:defRPr sz="1790"/>
            </a:lvl1pPr>
            <a:lvl2pPr>
              <a:defRPr sz="1790"/>
            </a:lvl2pPr>
            <a:lvl3pPr>
              <a:defRPr sz="1790"/>
            </a:lvl3pPr>
            <a:lvl4pPr>
              <a:defRPr sz="1790"/>
            </a:lvl4pPr>
            <a:lvl5pPr>
              <a:defRPr sz="179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cxnSp>
        <p:nvCxnSpPr>
          <p:cNvPr id="33" name="Straight Connector 32">
            <a:extLst>
              <a:ext uri="{FF2B5EF4-FFF2-40B4-BE49-F238E27FC236}">
                <a16:creationId xmlns:a16="http://schemas.microsoft.com/office/drawing/2014/main" id="{FB44DB30-7F29-4F51-82E6-3F45F638C911}"/>
              </a:ext>
            </a:extLst>
          </p:cNvPr>
          <p:cNvCxnSpPr/>
          <p:nvPr userDrawn="1"/>
        </p:nvCxnSpPr>
        <p:spPr>
          <a:xfrm>
            <a:off x="217667" y="882193"/>
            <a:ext cx="11736308"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754160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5.png"/><Relationship Id="rId18" Type="http://schemas.openxmlformats.org/officeDocument/2006/relationships/image" Target="../media/image10.png"/><Relationship Id="rId26" Type="http://schemas.openxmlformats.org/officeDocument/2006/relationships/image" Target="../media/image18.png"/><Relationship Id="rId21" Type="http://schemas.openxmlformats.org/officeDocument/2006/relationships/image" Target="../media/image13.png"/><Relationship Id="rId34" Type="http://schemas.openxmlformats.org/officeDocument/2006/relationships/image" Target="../media/image26.png"/><Relationship Id="rId7" Type="http://schemas.openxmlformats.org/officeDocument/2006/relationships/slideLayout" Target="../slideLayouts/slideLayout7.xml"/><Relationship Id="rId12" Type="http://schemas.openxmlformats.org/officeDocument/2006/relationships/image" Target="../media/image4.png"/><Relationship Id="rId17" Type="http://schemas.openxmlformats.org/officeDocument/2006/relationships/image" Target="../media/image9.png"/><Relationship Id="rId25" Type="http://schemas.openxmlformats.org/officeDocument/2006/relationships/image" Target="../media/image17.png"/><Relationship Id="rId33" Type="http://schemas.openxmlformats.org/officeDocument/2006/relationships/image" Target="../media/image25.png"/><Relationship Id="rId2" Type="http://schemas.openxmlformats.org/officeDocument/2006/relationships/slideLayout" Target="../slideLayouts/slideLayout2.xml"/><Relationship Id="rId16" Type="http://schemas.openxmlformats.org/officeDocument/2006/relationships/image" Target="../media/image8.png"/><Relationship Id="rId20" Type="http://schemas.openxmlformats.org/officeDocument/2006/relationships/image" Target="../media/image12.png"/><Relationship Id="rId29"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3.png"/><Relationship Id="rId24" Type="http://schemas.openxmlformats.org/officeDocument/2006/relationships/image" Target="../media/image16.png"/><Relationship Id="rId32" Type="http://schemas.openxmlformats.org/officeDocument/2006/relationships/image" Target="../media/image24.emf"/><Relationship Id="rId37" Type="http://schemas.openxmlformats.org/officeDocument/2006/relationships/image" Target="../media/image29.png"/><Relationship Id="rId5" Type="http://schemas.openxmlformats.org/officeDocument/2006/relationships/slideLayout" Target="../slideLayouts/slideLayout5.xml"/><Relationship Id="rId15" Type="http://schemas.openxmlformats.org/officeDocument/2006/relationships/image" Target="../media/image7.png"/><Relationship Id="rId23" Type="http://schemas.openxmlformats.org/officeDocument/2006/relationships/image" Target="../media/image15.png"/><Relationship Id="rId28" Type="http://schemas.openxmlformats.org/officeDocument/2006/relationships/image" Target="../media/image20.png"/><Relationship Id="rId36" Type="http://schemas.openxmlformats.org/officeDocument/2006/relationships/image" Target="../media/image28.png"/><Relationship Id="rId10" Type="http://schemas.openxmlformats.org/officeDocument/2006/relationships/image" Target="../media/image2.png"/><Relationship Id="rId19" Type="http://schemas.openxmlformats.org/officeDocument/2006/relationships/image" Target="../media/image11.png"/><Relationship Id="rId31" Type="http://schemas.openxmlformats.org/officeDocument/2006/relationships/image" Target="../media/image23.png"/><Relationship Id="rId4" Type="http://schemas.openxmlformats.org/officeDocument/2006/relationships/slideLayout" Target="../slideLayouts/slideLayout4.xml"/><Relationship Id="rId9" Type="http://schemas.openxmlformats.org/officeDocument/2006/relationships/image" Target="../media/image1.png"/><Relationship Id="rId14" Type="http://schemas.openxmlformats.org/officeDocument/2006/relationships/image" Target="../media/image6.png"/><Relationship Id="rId22" Type="http://schemas.openxmlformats.org/officeDocument/2006/relationships/image" Target="../media/image14.png"/><Relationship Id="rId27" Type="http://schemas.openxmlformats.org/officeDocument/2006/relationships/image" Target="../media/image19.png"/><Relationship Id="rId30" Type="http://schemas.openxmlformats.org/officeDocument/2006/relationships/image" Target="../media/image22.png"/><Relationship Id="rId35" Type="http://schemas.openxmlformats.org/officeDocument/2006/relationships/image" Target="../media/image27.png"/><Relationship Id="rId8" Type="http://schemas.openxmlformats.org/officeDocument/2006/relationships/theme" Target="../theme/theme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08077D2-44D8-C949-9A73-F0823F3F8B6A}"/>
              </a:ext>
            </a:extLst>
          </p:cNvPr>
          <p:cNvSpPr/>
          <p:nvPr userDrawn="1"/>
        </p:nvSpPr>
        <p:spPr>
          <a:xfrm>
            <a:off x="-6566" y="-2"/>
            <a:ext cx="12198566"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4" name="Group 3">
            <a:extLst>
              <a:ext uri="{FF2B5EF4-FFF2-40B4-BE49-F238E27FC236}">
                <a16:creationId xmlns:a16="http://schemas.microsoft.com/office/drawing/2014/main" id="{61873755-77D2-7D48-99A1-3F0D7902F7E5}"/>
              </a:ext>
            </a:extLst>
          </p:cNvPr>
          <p:cNvGrpSpPr/>
          <p:nvPr userDrawn="1"/>
        </p:nvGrpSpPr>
        <p:grpSpPr>
          <a:xfrm>
            <a:off x="226688" y="6569736"/>
            <a:ext cx="9628745" cy="144114"/>
            <a:chOff x="1076500" y="4469696"/>
            <a:chExt cx="9628745" cy="144114"/>
          </a:xfrm>
        </p:grpSpPr>
        <p:pic>
          <p:nvPicPr>
            <p:cNvPr id="93" name="Picture 92" descr="de.png">
              <a:extLst>
                <a:ext uri="{FF2B5EF4-FFF2-40B4-BE49-F238E27FC236}">
                  <a16:creationId xmlns:a16="http://schemas.microsoft.com/office/drawing/2014/main" id="{E193B19F-9EA7-C04A-B6E1-E84938123396}"/>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076500" y="4469696"/>
              <a:ext cx="217977" cy="144114"/>
            </a:xfrm>
            <a:prstGeom prst="rect">
              <a:avLst/>
            </a:prstGeom>
            <a:ln>
              <a:noFill/>
            </a:ln>
          </p:spPr>
        </p:pic>
        <p:pic>
          <p:nvPicPr>
            <p:cNvPr id="94" name="Picture 93" descr="at.png">
              <a:extLst>
                <a:ext uri="{FF2B5EF4-FFF2-40B4-BE49-F238E27FC236}">
                  <a16:creationId xmlns:a16="http://schemas.microsoft.com/office/drawing/2014/main" id="{BE4D4226-1484-894D-A57B-DF3CA0AEEA82}"/>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447640" y="4469696"/>
              <a:ext cx="217977" cy="144114"/>
            </a:xfrm>
            <a:prstGeom prst="rect">
              <a:avLst/>
            </a:prstGeom>
            <a:ln>
              <a:noFill/>
            </a:ln>
          </p:spPr>
        </p:pic>
        <p:pic>
          <p:nvPicPr>
            <p:cNvPr id="95" name="Picture 94" descr="be.png">
              <a:extLst>
                <a:ext uri="{FF2B5EF4-FFF2-40B4-BE49-F238E27FC236}">
                  <a16:creationId xmlns:a16="http://schemas.microsoft.com/office/drawing/2014/main" id="{CEB1C35B-A1B4-0D49-9F9A-EBE869AA06A6}"/>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818780" y="4469696"/>
              <a:ext cx="217977" cy="144114"/>
            </a:xfrm>
            <a:prstGeom prst="rect">
              <a:avLst/>
            </a:prstGeom>
            <a:ln>
              <a:noFill/>
            </a:ln>
          </p:spPr>
        </p:pic>
        <p:pic>
          <p:nvPicPr>
            <p:cNvPr id="96" name="Picture 95" descr="dk.png">
              <a:extLst>
                <a:ext uri="{FF2B5EF4-FFF2-40B4-BE49-F238E27FC236}">
                  <a16:creationId xmlns:a16="http://schemas.microsoft.com/office/drawing/2014/main" id="{77471C13-DD1F-3A45-BC46-C08FDA203336}"/>
                </a:ext>
              </a:extLst>
            </p:cNvPr>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2189920" y="4469696"/>
              <a:ext cx="217977" cy="144114"/>
            </a:xfrm>
            <a:prstGeom prst="rect">
              <a:avLst/>
            </a:prstGeom>
            <a:ln>
              <a:noFill/>
            </a:ln>
          </p:spPr>
        </p:pic>
        <p:pic>
          <p:nvPicPr>
            <p:cNvPr id="97" name="Picture 96" descr="es.png">
              <a:extLst>
                <a:ext uri="{FF2B5EF4-FFF2-40B4-BE49-F238E27FC236}">
                  <a16:creationId xmlns:a16="http://schemas.microsoft.com/office/drawing/2014/main" id="{19BEDE25-37C8-C04F-A9F9-4836374CE6E2}"/>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561060" y="4469696"/>
              <a:ext cx="217977" cy="144114"/>
            </a:xfrm>
            <a:prstGeom prst="rect">
              <a:avLst/>
            </a:prstGeom>
            <a:ln>
              <a:noFill/>
            </a:ln>
          </p:spPr>
        </p:pic>
        <p:pic>
          <p:nvPicPr>
            <p:cNvPr id="98" name="Picture 97" descr="ee.png">
              <a:extLst>
                <a:ext uri="{FF2B5EF4-FFF2-40B4-BE49-F238E27FC236}">
                  <a16:creationId xmlns:a16="http://schemas.microsoft.com/office/drawing/2014/main" id="{731ED53B-A8E5-8746-8B18-868E3939807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932200" y="4469696"/>
              <a:ext cx="217977" cy="144114"/>
            </a:xfrm>
            <a:prstGeom prst="rect">
              <a:avLst/>
            </a:prstGeom>
            <a:ln>
              <a:noFill/>
            </a:ln>
          </p:spPr>
        </p:pic>
        <p:pic>
          <p:nvPicPr>
            <p:cNvPr id="99" name="Picture 98" descr="fi.png">
              <a:extLst>
                <a:ext uri="{FF2B5EF4-FFF2-40B4-BE49-F238E27FC236}">
                  <a16:creationId xmlns:a16="http://schemas.microsoft.com/office/drawing/2014/main" id="{3DD470AD-8BA3-354E-96A9-EACC81BA737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3303340" y="4469696"/>
              <a:ext cx="217977" cy="144114"/>
            </a:xfrm>
            <a:prstGeom prst="rect">
              <a:avLst/>
            </a:prstGeom>
            <a:ln>
              <a:noFill/>
            </a:ln>
          </p:spPr>
        </p:pic>
        <p:pic>
          <p:nvPicPr>
            <p:cNvPr id="100" name="Picture 99" descr="fr.png">
              <a:extLst>
                <a:ext uri="{FF2B5EF4-FFF2-40B4-BE49-F238E27FC236}">
                  <a16:creationId xmlns:a16="http://schemas.microsoft.com/office/drawing/2014/main" id="{7488A28E-83DC-D84A-AF92-F323BB68BD05}"/>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3674480" y="4469696"/>
              <a:ext cx="217977" cy="144114"/>
            </a:xfrm>
            <a:prstGeom prst="rect">
              <a:avLst/>
            </a:prstGeom>
            <a:ln>
              <a:noFill/>
            </a:ln>
          </p:spPr>
        </p:pic>
        <p:pic>
          <p:nvPicPr>
            <p:cNvPr id="101" name="Picture 100" descr="gr.png">
              <a:extLst>
                <a:ext uri="{FF2B5EF4-FFF2-40B4-BE49-F238E27FC236}">
                  <a16:creationId xmlns:a16="http://schemas.microsoft.com/office/drawing/2014/main" id="{7BE53EFB-834C-B148-BA0D-1101E67FD5E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045620" y="4469696"/>
              <a:ext cx="217977" cy="144114"/>
            </a:xfrm>
            <a:prstGeom prst="rect">
              <a:avLst/>
            </a:prstGeom>
            <a:ln>
              <a:noFill/>
            </a:ln>
          </p:spPr>
        </p:pic>
        <p:pic>
          <p:nvPicPr>
            <p:cNvPr id="102" name="Picture 101" descr="hu.png">
              <a:extLst>
                <a:ext uri="{FF2B5EF4-FFF2-40B4-BE49-F238E27FC236}">
                  <a16:creationId xmlns:a16="http://schemas.microsoft.com/office/drawing/2014/main" id="{7B981BCF-7994-754E-94CB-E04B6C9FA6E2}"/>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4416760" y="4469696"/>
              <a:ext cx="217977" cy="144114"/>
            </a:xfrm>
            <a:prstGeom prst="rect">
              <a:avLst/>
            </a:prstGeom>
            <a:ln>
              <a:noFill/>
            </a:ln>
          </p:spPr>
        </p:pic>
        <p:pic>
          <p:nvPicPr>
            <p:cNvPr id="103" name="Picture 102" descr="ie.png">
              <a:extLst>
                <a:ext uri="{FF2B5EF4-FFF2-40B4-BE49-F238E27FC236}">
                  <a16:creationId xmlns:a16="http://schemas.microsoft.com/office/drawing/2014/main" id="{03DCBA8B-803C-A244-8E76-CDA502AB189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4787900" y="4469696"/>
              <a:ext cx="217977" cy="144114"/>
            </a:xfrm>
            <a:prstGeom prst="rect">
              <a:avLst/>
            </a:prstGeom>
            <a:ln>
              <a:noFill/>
            </a:ln>
          </p:spPr>
        </p:pic>
        <p:pic>
          <p:nvPicPr>
            <p:cNvPr id="104" name="Picture 103" descr="it.png">
              <a:extLst>
                <a:ext uri="{FF2B5EF4-FFF2-40B4-BE49-F238E27FC236}">
                  <a16:creationId xmlns:a16="http://schemas.microsoft.com/office/drawing/2014/main" id="{8ACC76C5-A2F5-BB42-863E-CDED5BB6304A}"/>
                </a:ext>
              </a:extLst>
            </p:cNvPr>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5159040" y="4469696"/>
              <a:ext cx="217977" cy="144114"/>
            </a:xfrm>
            <a:prstGeom prst="rect">
              <a:avLst/>
            </a:prstGeom>
            <a:ln>
              <a:noFill/>
            </a:ln>
          </p:spPr>
        </p:pic>
        <p:pic>
          <p:nvPicPr>
            <p:cNvPr id="105" name="Picture 104" descr="lu.png">
              <a:extLst>
                <a:ext uri="{FF2B5EF4-FFF2-40B4-BE49-F238E27FC236}">
                  <a16:creationId xmlns:a16="http://schemas.microsoft.com/office/drawing/2014/main" id="{B08DA397-697F-DF44-9F75-47F9E99D8F10}"/>
                </a:ext>
              </a:extLst>
            </p:cNvPr>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5530180" y="4469696"/>
              <a:ext cx="217977" cy="144114"/>
            </a:xfrm>
            <a:prstGeom prst="rect">
              <a:avLst/>
            </a:prstGeom>
            <a:ln>
              <a:noFill/>
            </a:ln>
          </p:spPr>
        </p:pic>
        <p:pic>
          <p:nvPicPr>
            <p:cNvPr id="106" name="Picture 105" descr="no.png">
              <a:extLst>
                <a:ext uri="{FF2B5EF4-FFF2-40B4-BE49-F238E27FC236}">
                  <a16:creationId xmlns:a16="http://schemas.microsoft.com/office/drawing/2014/main" id="{8253A672-7057-114B-A847-EFB1DC7557B1}"/>
                </a:ext>
              </a:extLst>
            </p:cNvPr>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5901320" y="4469696"/>
              <a:ext cx="217977" cy="144114"/>
            </a:xfrm>
            <a:prstGeom prst="rect">
              <a:avLst/>
            </a:prstGeom>
            <a:ln>
              <a:noFill/>
            </a:ln>
          </p:spPr>
        </p:pic>
        <p:pic>
          <p:nvPicPr>
            <p:cNvPr id="107" name="Picture 106" descr="nl.png">
              <a:extLst>
                <a:ext uri="{FF2B5EF4-FFF2-40B4-BE49-F238E27FC236}">
                  <a16:creationId xmlns:a16="http://schemas.microsoft.com/office/drawing/2014/main" id="{701C9B59-FE02-FC4A-A5B9-B6769E324D02}"/>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6272460" y="4469696"/>
              <a:ext cx="217977" cy="144114"/>
            </a:xfrm>
            <a:prstGeom prst="rect">
              <a:avLst/>
            </a:prstGeom>
            <a:ln>
              <a:noFill/>
            </a:ln>
          </p:spPr>
        </p:pic>
        <p:pic>
          <p:nvPicPr>
            <p:cNvPr id="108" name="Picture 107" descr="pl.png">
              <a:extLst>
                <a:ext uri="{FF2B5EF4-FFF2-40B4-BE49-F238E27FC236}">
                  <a16:creationId xmlns:a16="http://schemas.microsoft.com/office/drawing/2014/main" id="{36F70CAB-D276-EF47-92BB-4323FF59683C}"/>
                </a:ext>
              </a:extLst>
            </p:cNvPr>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6643600" y="4469696"/>
              <a:ext cx="217977" cy="144114"/>
            </a:xfrm>
            <a:prstGeom prst="rect">
              <a:avLst/>
            </a:prstGeom>
            <a:ln>
              <a:noFill/>
            </a:ln>
          </p:spPr>
        </p:pic>
        <p:pic>
          <p:nvPicPr>
            <p:cNvPr id="109" name="Picture 108" descr="pt.png">
              <a:extLst>
                <a:ext uri="{FF2B5EF4-FFF2-40B4-BE49-F238E27FC236}">
                  <a16:creationId xmlns:a16="http://schemas.microsoft.com/office/drawing/2014/main" id="{C7F3D8B4-851A-AF49-B59B-8E8259E36029}"/>
                </a:ext>
              </a:extLst>
            </p:cNvPr>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7014740" y="4469696"/>
              <a:ext cx="217977" cy="144114"/>
            </a:xfrm>
            <a:prstGeom prst="rect">
              <a:avLst/>
            </a:prstGeom>
            <a:ln>
              <a:noFill/>
            </a:ln>
          </p:spPr>
        </p:pic>
        <p:pic>
          <p:nvPicPr>
            <p:cNvPr id="110" name="Picture 109" descr="cz.png">
              <a:extLst>
                <a:ext uri="{FF2B5EF4-FFF2-40B4-BE49-F238E27FC236}">
                  <a16:creationId xmlns:a16="http://schemas.microsoft.com/office/drawing/2014/main" id="{844C8E73-19C0-8645-BA2C-9A2AE13016FC}"/>
                </a:ext>
              </a:extLst>
            </p:cNvPr>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7385880" y="4469696"/>
              <a:ext cx="217977" cy="144114"/>
            </a:xfrm>
            <a:prstGeom prst="rect">
              <a:avLst/>
            </a:prstGeom>
            <a:ln>
              <a:noFill/>
            </a:ln>
          </p:spPr>
        </p:pic>
        <p:pic>
          <p:nvPicPr>
            <p:cNvPr id="111" name="Picture 110" descr="ro.png">
              <a:extLst>
                <a:ext uri="{FF2B5EF4-FFF2-40B4-BE49-F238E27FC236}">
                  <a16:creationId xmlns:a16="http://schemas.microsoft.com/office/drawing/2014/main" id="{E654A66D-2732-E344-B843-6CE13AAC680F}"/>
                </a:ext>
              </a:extLst>
            </p:cNvPr>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7757020" y="4469696"/>
              <a:ext cx="217977" cy="144114"/>
            </a:xfrm>
            <a:prstGeom prst="rect">
              <a:avLst/>
            </a:prstGeom>
            <a:ln>
              <a:noFill/>
            </a:ln>
          </p:spPr>
        </p:pic>
        <p:pic>
          <p:nvPicPr>
            <p:cNvPr id="112" name="Picture 111" descr="se.png">
              <a:extLst>
                <a:ext uri="{FF2B5EF4-FFF2-40B4-BE49-F238E27FC236}">
                  <a16:creationId xmlns:a16="http://schemas.microsoft.com/office/drawing/2014/main" id="{A024F0CF-1EFB-9148-9695-6CAA150C585D}"/>
                </a:ext>
              </a:extLst>
            </p:cNvPr>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8499300" y="4469696"/>
              <a:ext cx="217977" cy="144114"/>
            </a:xfrm>
            <a:prstGeom prst="rect">
              <a:avLst/>
            </a:prstGeom>
            <a:ln>
              <a:noFill/>
            </a:ln>
          </p:spPr>
        </p:pic>
        <p:pic>
          <p:nvPicPr>
            <p:cNvPr id="113" name="Picture 112" descr="ch.png">
              <a:extLst>
                <a:ext uri="{FF2B5EF4-FFF2-40B4-BE49-F238E27FC236}">
                  <a16:creationId xmlns:a16="http://schemas.microsoft.com/office/drawing/2014/main" id="{AA23EA42-BF26-D747-A010-8F9D8D9057CA}"/>
                </a:ext>
              </a:extLst>
            </p:cNvPr>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8870442" y="4469696"/>
              <a:ext cx="217977" cy="144114"/>
            </a:xfrm>
            <a:prstGeom prst="rect">
              <a:avLst/>
            </a:prstGeom>
            <a:ln>
              <a:noFill/>
            </a:ln>
          </p:spPr>
        </p:pic>
        <p:pic>
          <p:nvPicPr>
            <p:cNvPr id="114" name="Picture 113" descr="uk.png">
              <a:extLst>
                <a:ext uri="{FF2B5EF4-FFF2-40B4-BE49-F238E27FC236}">
                  <a16:creationId xmlns:a16="http://schemas.microsoft.com/office/drawing/2014/main" id="{8CFFF940-BC23-CD46-9090-334560F7BA9D}"/>
                </a:ext>
              </a:extLst>
            </p:cNvPr>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8128160" y="4469696"/>
              <a:ext cx="217977" cy="144114"/>
            </a:xfrm>
            <a:prstGeom prst="rect">
              <a:avLst/>
            </a:prstGeom>
            <a:ln>
              <a:noFill/>
            </a:ln>
          </p:spPr>
        </p:pic>
        <p:pic>
          <p:nvPicPr>
            <p:cNvPr id="115" name="Picture 114">
              <a:extLst>
                <a:ext uri="{FF2B5EF4-FFF2-40B4-BE49-F238E27FC236}">
                  <a16:creationId xmlns:a16="http://schemas.microsoft.com/office/drawing/2014/main" id="{20AB05E4-2BE8-DE46-B436-FE570335B0F5}"/>
                </a:ext>
              </a:extLst>
            </p:cNvPr>
            <p:cNvPicPr>
              <a:picLocks noChangeAspect="1"/>
            </p:cNvPicPr>
            <p:nvPr userDrawn="1"/>
          </p:nvPicPr>
          <p:blipFill>
            <a:blip r:embed="rId31" cstate="hqprint">
              <a:extLst>
                <a:ext uri="{28A0092B-C50C-407E-A947-70E740481C1C}">
                  <a14:useLocalDpi xmlns:a14="http://schemas.microsoft.com/office/drawing/2010/main" val="0"/>
                </a:ext>
              </a:extLst>
            </a:blip>
            <a:stretch>
              <a:fillRect/>
            </a:stretch>
          </p:blipFill>
          <p:spPr>
            <a:xfrm>
              <a:off x="9408598" y="4469696"/>
              <a:ext cx="216000" cy="144000"/>
            </a:xfrm>
            <a:prstGeom prst="rect">
              <a:avLst/>
            </a:prstGeom>
          </p:spPr>
        </p:pic>
        <p:pic>
          <p:nvPicPr>
            <p:cNvPr id="116" name="Picture 115">
              <a:extLst>
                <a:ext uri="{FF2B5EF4-FFF2-40B4-BE49-F238E27FC236}">
                  <a16:creationId xmlns:a16="http://schemas.microsoft.com/office/drawing/2014/main" id="{2D163D4C-EE71-9744-BE99-D166BF8ADE72}"/>
                </a:ext>
              </a:extLst>
            </p:cNvPr>
            <p:cNvPicPr>
              <a:picLocks noChangeAspect="1"/>
            </p:cNvPicPr>
            <p:nvPr userDrawn="1"/>
          </p:nvPicPr>
          <p:blipFill>
            <a:blip r:embed="rId32"/>
            <a:stretch>
              <a:fillRect/>
            </a:stretch>
          </p:blipFill>
          <p:spPr>
            <a:xfrm>
              <a:off x="9768386" y="4469696"/>
              <a:ext cx="216000" cy="144000"/>
            </a:xfrm>
            <a:prstGeom prst="rect">
              <a:avLst/>
            </a:prstGeom>
          </p:spPr>
        </p:pic>
        <p:pic>
          <p:nvPicPr>
            <p:cNvPr id="117" name="Picture 116" descr="ca.png">
              <a:extLst>
                <a:ext uri="{FF2B5EF4-FFF2-40B4-BE49-F238E27FC236}">
                  <a16:creationId xmlns:a16="http://schemas.microsoft.com/office/drawing/2014/main" id="{A559A498-3191-894A-810C-BD4AE5EEB4C7}"/>
                </a:ext>
              </a:extLst>
            </p:cNvPr>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10489245" y="4469696"/>
              <a:ext cx="216000" cy="142807"/>
            </a:xfrm>
            <a:prstGeom prst="rect">
              <a:avLst/>
            </a:prstGeom>
            <a:ln>
              <a:noFill/>
            </a:ln>
          </p:spPr>
        </p:pic>
        <p:pic>
          <p:nvPicPr>
            <p:cNvPr id="118" name="Picture 117" descr="si.png">
              <a:extLst>
                <a:ext uri="{FF2B5EF4-FFF2-40B4-BE49-F238E27FC236}">
                  <a16:creationId xmlns:a16="http://schemas.microsoft.com/office/drawing/2014/main" id="{A0422BBB-5084-E44D-8BE9-72C53820AD6D}"/>
                </a:ext>
              </a:extLst>
            </p:cNvPr>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10128174" y="4469696"/>
              <a:ext cx="217284" cy="143656"/>
            </a:xfrm>
            <a:prstGeom prst="rect">
              <a:avLst/>
            </a:prstGeom>
          </p:spPr>
        </p:pic>
      </p:grpSp>
      <p:pic>
        <p:nvPicPr>
          <p:cNvPr id="6" name="Picture 5">
            <a:extLst>
              <a:ext uri="{FF2B5EF4-FFF2-40B4-BE49-F238E27FC236}">
                <a16:creationId xmlns:a16="http://schemas.microsoft.com/office/drawing/2014/main" id="{AD8FAFFC-0223-1740-BEBD-B739458582D9}"/>
              </a:ext>
            </a:extLst>
          </p:cNvPr>
          <p:cNvPicPr>
            <a:picLocks noChangeAspect="1"/>
          </p:cNvPicPr>
          <p:nvPr userDrawn="1"/>
        </p:nvPicPr>
        <p:blipFill>
          <a:blip r:embed="rId35" cstate="hq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1028" name="Picture 35" descr="PPT_Header02" hidden="1"/>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0" y="0"/>
            <a:ext cx="12192000" cy="120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9" name="Rectangle 2"/>
          <p:cNvSpPr>
            <a:spLocks noGrp="1" noChangeArrowheads="1"/>
          </p:cNvSpPr>
          <p:nvPr>
            <p:ph type="body" idx="1"/>
          </p:nvPr>
        </p:nvSpPr>
        <p:spPr bwMode="auto">
          <a:xfrm>
            <a:off x="218262" y="882192"/>
            <a:ext cx="11763662" cy="5534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p>
        </p:txBody>
      </p:sp>
      <p:sp>
        <p:nvSpPr>
          <p:cNvPr id="121" name="Text Box 38">
            <a:extLst>
              <a:ext uri="{FF2B5EF4-FFF2-40B4-BE49-F238E27FC236}">
                <a16:creationId xmlns:a16="http://schemas.microsoft.com/office/drawing/2014/main" id="{3C549275-6783-7945-A889-48A7AC6D14D0}"/>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a:solidFill>
                <a:srgbClr val="8197A6"/>
              </a:solidFill>
              <a:latin typeface="Arial" charset="0"/>
              <a:ea typeface="Arial" charset="0"/>
              <a:cs typeface="Arial" charset="0"/>
            </a:endParaRPr>
          </a:p>
        </p:txBody>
      </p:sp>
      <p:pic>
        <p:nvPicPr>
          <p:cNvPr id="64" name="Picture 63">
            <a:extLst>
              <a:ext uri="{FF2B5EF4-FFF2-40B4-BE49-F238E27FC236}">
                <a16:creationId xmlns:a16="http://schemas.microsoft.com/office/drawing/2014/main" id="{6C34021B-66EB-9E45-8BD1-64D5855A5802}"/>
              </a:ext>
            </a:extLst>
          </p:cNvPr>
          <p:cNvPicPr>
            <a:picLocks noChangeAspect="1"/>
          </p:cNvPicPr>
          <p:nvPr userDrawn="1"/>
        </p:nvPicPr>
        <p:blipFill>
          <a:blip r:embed="rId37" cstate="hqprint">
            <a:extLst>
              <a:ext uri="{28A0092B-C50C-407E-A947-70E740481C1C}">
                <a14:useLocalDpi xmlns:a14="http://schemas.microsoft.com/office/drawing/2010/main" val="0"/>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43648EA2-6243-D841-A5D2-EDAD9B113465}"/>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sp>
        <p:nvSpPr>
          <p:cNvPr id="66" name="Title Placeholder 2">
            <a:extLst>
              <a:ext uri="{FF2B5EF4-FFF2-40B4-BE49-F238E27FC236}">
                <a16:creationId xmlns:a16="http://schemas.microsoft.com/office/drawing/2014/main" id="{8AE608B3-9E11-BF49-BEEA-5EA8E0ACBEBF}"/>
              </a:ext>
            </a:extLst>
          </p:cNvPr>
          <p:cNvSpPr>
            <a:spLocks noGrp="1"/>
          </p:cNvSpPr>
          <p:nvPr userDrawn="1">
            <p:ph type="title"/>
          </p:nvPr>
        </p:nvSpPr>
        <p:spPr>
          <a:xfrm>
            <a:off x="216425" y="156382"/>
            <a:ext cx="10108850" cy="563779"/>
          </a:xfrm>
          <a:prstGeom prst="rect">
            <a:avLst/>
          </a:prstGeom>
        </p:spPr>
        <p:txBody>
          <a:bodyPr vert="horz" lIns="0" tIns="45720" rIns="0" bIns="45720" rtlCol="0" anchor="ctr" anchorCtr="0">
            <a:normAutofit/>
          </a:bodyPr>
          <a:lstStyle/>
          <a:p>
            <a:r>
              <a:rPr lang="en-GB" noProof="0"/>
              <a:t>CLICK TO EDIT MASTER TITLE STYLE</a:t>
            </a:r>
          </a:p>
        </p:txBody>
      </p:sp>
    </p:spTree>
    <p:extLst>
      <p:ext uri="{BB962C8B-B14F-4D97-AF65-F5344CB8AC3E}">
        <p14:creationId xmlns:p14="http://schemas.microsoft.com/office/powerpoint/2010/main" val="355142989"/>
      </p:ext>
    </p:extLst>
  </p:cSld>
  <p:clrMap bg1="lt1" tx1="dk1" bg2="lt2" tx2="dk2" accent1="accent1" accent2="accent2" accent3="accent3" accent4="accent4" accent5="accent5" accent6="accent6" hlink="hlink" folHlink="folHlink"/>
  <p:sldLayoutIdLst>
    <p:sldLayoutId id="2147487104" r:id="rId1"/>
    <p:sldLayoutId id="2147487105" r:id="rId2"/>
    <p:sldLayoutId id="2147487106" r:id="rId3"/>
    <p:sldLayoutId id="2147487111" r:id="rId4"/>
    <p:sldLayoutId id="2147487114" r:id="rId5"/>
    <p:sldLayoutId id="2147487115" r:id="rId6"/>
    <p:sldLayoutId id="2147487116" r:id="rId7"/>
  </p:sldLayoutIdLst>
  <p:hf sldNum="0" hdr="0" dt="0"/>
  <p:txStyles>
    <p:title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342900" algn="l" rtl="0" eaLnBrk="0" fontAlgn="base" hangingPunct="0">
        <a:lnSpc>
          <a:spcPct val="119000"/>
        </a:lnSpc>
        <a:spcBef>
          <a:spcPct val="20000"/>
        </a:spcBef>
        <a:spcAft>
          <a:spcPct val="0"/>
        </a:spcAft>
        <a:buClr>
          <a:schemeClr val="accent1"/>
        </a:buClr>
        <a:buFont typeface="Verdana" charset="0"/>
        <a:defRPr sz="1800">
          <a:solidFill>
            <a:srgbClr val="8197A6"/>
          </a:solidFill>
          <a:latin typeface="Arial" charset="0"/>
          <a:ea typeface="MS PGothic" pitchFamily="34" charset="-128"/>
          <a:cs typeface="Arial" charset="0"/>
        </a:defRPr>
      </a:lvl1pPr>
      <a:lvl2pPr marL="808038" indent="-350838"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2pPr>
      <a:lvl3pPr marL="1406525" indent="-492125"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3pPr>
      <a:lvl4pPr marL="2005013" indent="-633413"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4pPr>
      <a:lvl5pPr marL="2603500" indent="-774700" algn="l" rtl="0" eaLnBrk="0" fontAlgn="base" hangingPunct="0">
        <a:lnSpc>
          <a:spcPct val="119000"/>
        </a:lnSpc>
        <a:spcBef>
          <a:spcPct val="20000"/>
        </a:spcBef>
        <a:spcAft>
          <a:spcPct val="0"/>
        </a:spcAft>
        <a:buClr>
          <a:schemeClr val="accent1"/>
        </a:buClr>
        <a:buFont typeface="+mj-lt" charset="0"/>
        <a:defRPr sz="1800">
          <a:solidFill>
            <a:srgbClr val="8197A6"/>
          </a:solidFill>
          <a:latin typeface="Arial" charset="0"/>
          <a:ea typeface="MS PGothic" pitchFamily="34" charset="-128"/>
          <a:cs typeface="Arial" charset="0"/>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10.xml.rels><?xml version="1.0" encoding="UTF-8" standalone="yes"?>
<Relationships xmlns="http://schemas.openxmlformats.org/package/2006/relationships"><Relationship Id="rId8" Type="http://schemas.openxmlformats.org/officeDocument/2006/relationships/image" Target="../media/image127.jpg"/><Relationship Id="rId3" Type="http://schemas.openxmlformats.org/officeDocument/2006/relationships/image" Target="../media/image122.png"/><Relationship Id="rId7" Type="http://schemas.openxmlformats.org/officeDocument/2006/relationships/image" Target="../media/image126.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25.png"/><Relationship Id="rId5" Type="http://schemas.openxmlformats.org/officeDocument/2006/relationships/image" Target="../media/image124.png"/><Relationship Id="rId4" Type="http://schemas.openxmlformats.org/officeDocument/2006/relationships/image" Target="../media/image123.png"/><Relationship Id="rId9" Type="http://schemas.openxmlformats.org/officeDocument/2006/relationships/hyperlink" Target="https://business.esa.int/projects/siitag-projec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27.jpg"/><Relationship Id="rId7" Type="http://schemas.openxmlformats.org/officeDocument/2006/relationships/image" Target="../media/image130.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29.jpeg"/><Relationship Id="rId5" Type="http://schemas.openxmlformats.org/officeDocument/2006/relationships/image" Target="../media/image128.jpeg"/><Relationship Id="rId4" Type="http://schemas.openxmlformats.org/officeDocument/2006/relationships/hyperlink" Target="https://business.esa.int/projects/climfield"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13.xml.rels><?xml version="1.0" encoding="UTF-8" standalone="yes"?>
<Relationships xmlns="http://schemas.openxmlformats.org/package/2006/relationships"><Relationship Id="rId3" Type="http://schemas.openxmlformats.org/officeDocument/2006/relationships/image" Target="../media/image137.jpeg"/><Relationship Id="rId7" Type="http://schemas.openxmlformats.org/officeDocument/2006/relationships/image" Target="../media/image141.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140.png"/><Relationship Id="rId5" Type="http://schemas.openxmlformats.org/officeDocument/2006/relationships/image" Target="../media/image139.jpeg"/><Relationship Id="rId4" Type="http://schemas.openxmlformats.org/officeDocument/2006/relationships/image" Target="../media/image138.jpeg"/></Relationships>
</file>

<file path=ppt/slides/_rels/slide1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2.png"/><Relationship Id="rId7" Type="http://schemas.openxmlformats.org/officeDocument/2006/relationships/image" Target="../media/image146.png"/><Relationship Id="rId2" Type="http://schemas.openxmlformats.org/officeDocument/2006/relationships/image" Target="../media/image140.png"/><Relationship Id="rId1" Type="http://schemas.openxmlformats.org/officeDocument/2006/relationships/slideLayout" Target="../slideLayouts/slideLayout6.xml"/><Relationship Id="rId6" Type="http://schemas.openxmlformats.org/officeDocument/2006/relationships/image" Target="../media/image145.png"/><Relationship Id="rId5"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48.png"/></Relationships>
</file>

<file path=ppt/slides/_rels/slide15.xml.rels><?xml version="1.0" encoding="UTF-8" standalone="yes"?>
<Relationships xmlns="http://schemas.openxmlformats.org/package/2006/relationships"><Relationship Id="rId8" Type="http://schemas.openxmlformats.org/officeDocument/2006/relationships/image" Target="../media/image150.png"/><Relationship Id="rId13" Type="http://schemas.openxmlformats.org/officeDocument/2006/relationships/image" Target="../media/image153.png"/><Relationship Id="rId3" Type="http://schemas.openxmlformats.org/officeDocument/2006/relationships/image" Target="../media/image142.png"/><Relationship Id="rId7" Type="http://schemas.openxmlformats.org/officeDocument/2006/relationships/image" Target="../media/image149.png"/><Relationship Id="rId12" Type="http://schemas.openxmlformats.org/officeDocument/2006/relationships/hyperlink" Target="https://business.esa.int/projects/eolo" TargetMode="External"/><Relationship Id="rId2" Type="http://schemas.openxmlformats.org/officeDocument/2006/relationships/image" Target="../media/image140.png"/><Relationship Id="rId1" Type="http://schemas.openxmlformats.org/officeDocument/2006/relationships/slideLayout" Target="../slideLayouts/slideLayout6.xml"/><Relationship Id="rId6" Type="http://schemas.openxmlformats.org/officeDocument/2006/relationships/image" Target="../media/image145.png"/><Relationship Id="rId11" Type="http://schemas.openxmlformats.org/officeDocument/2006/relationships/image" Target="../media/image152.jpeg"/><Relationship Id="rId5" Type="http://schemas.openxmlformats.org/officeDocument/2006/relationships/image" Target="../media/image144.png"/><Relationship Id="rId10" Type="http://schemas.openxmlformats.org/officeDocument/2006/relationships/image" Target="../media/image151.jpeg"/><Relationship Id="rId4" Type="http://schemas.openxmlformats.org/officeDocument/2006/relationships/image" Target="../media/image143.png"/><Relationship Id="rId9" Type="http://schemas.openxmlformats.org/officeDocument/2006/relationships/image" Target="../media/image146.png"/><Relationship Id="rId14" Type="http://schemas.openxmlformats.org/officeDocument/2006/relationships/image" Target="../media/image147.png"/></Relationships>
</file>

<file path=ppt/slides/_rels/slide16.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png"/><Relationship Id="rId18" Type="http://schemas.openxmlformats.org/officeDocument/2006/relationships/image" Target="../media/image168.png"/><Relationship Id="rId3" Type="http://schemas.openxmlformats.org/officeDocument/2006/relationships/image" Target="../media/image154.png"/><Relationship Id="rId7" Type="http://schemas.openxmlformats.org/officeDocument/2006/relationships/image" Target="../media/image158.jpg"/><Relationship Id="rId12" Type="http://schemas.openxmlformats.org/officeDocument/2006/relationships/image" Target="../media/image163.jpg"/><Relationship Id="rId17" Type="http://schemas.openxmlformats.org/officeDocument/2006/relationships/image" Target="../media/image167.png"/><Relationship Id="rId2" Type="http://schemas.openxmlformats.org/officeDocument/2006/relationships/notesSlide" Target="../notesSlides/notesSlide10.xml"/><Relationship Id="rId16" Type="http://schemas.openxmlformats.org/officeDocument/2006/relationships/image" Target="../media/image166.png"/><Relationship Id="rId1" Type="http://schemas.openxmlformats.org/officeDocument/2006/relationships/slideLayout" Target="../slideLayouts/slideLayout7.xml"/><Relationship Id="rId6" Type="http://schemas.openxmlformats.org/officeDocument/2006/relationships/image" Target="../media/image157.tiff"/><Relationship Id="rId11" Type="http://schemas.openxmlformats.org/officeDocument/2006/relationships/image" Target="../media/image162.jpg"/><Relationship Id="rId5" Type="http://schemas.openxmlformats.org/officeDocument/2006/relationships/image" Target="../media/image156.png"/><Relationship Id="rId15" Type="http://schemas.openxmlformats.org/officeDocument/2006/relationships/hyperlink" Target="https://www.youtube.com/watch?v=KU7ropnY1GA" TargetMode="External"/><Relationship Id="rId10" Type="http://schemas.openxmlformats.org/officeDocument/2006/relationships/image" Target="../media/image161.tiff"/><Relationship Id="rId4" Type="http://schemas.openxmlformats.org/officeDocument/2006/relationships/image" Target="../media/image155.png"/><Relationship Id="rId9" Type="http://schemas.openxmlformats.org/officeDocument/2006/relationships/image" Target="../media/image160.png"/><Relationship Id="rId14" Type="http://schemas.openxmlformats.org/officeDocument/2006/relationships/image" Target="../media/image165.tiff"/></Relationships>
</file>

<file path=ppt/slides/_rels/slide17.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business.esa.int/national-delegations" TargetMode="Externa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71.jpeg"/><Relationship Id="rId5" Type="http://schemas.openxmlformats.org/officeDocument/2006/relationships/image" Target="../media/image170.jpeg"/><Relationship Id="rId4" Type="http://schemas.openxmlformats.org/officeDocument/2006/relationships/hyperlink" Target="https://business.esa.int/funding-scheme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hyperlink" Target="https://business.esa.int/funding/direct-negotiation-call-for-proposals" TargetMode="External"/><Relationship Id="rId1" Type="http://schemas.openxmlformats.org/officeDocument/2006/relationships/slideLayout" Target="../slideLayouts/slideLayout3.xml"/><Relationship Id="rId4" Type="http://schemas.openxmlformats.org/officeDocument/2006/relationships/image" Target="../media/image173.jpeg"/></Relationships>
</file>

<file path=ppt/slides/_rels/slide2.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5.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hyperlink" Target="https://business.esa.in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s://ec.europa.eu/eurostat/statistics-explained/index.php?title=Farms_and_farmland_in_the_European_Union_-_statistic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5.xml.rels><?xml version="1.0" encoding="UTF-8" standalone="yes"?>
<Relationships xmlns="http://schemas.openxmlformats.org/package/2006/relationships"><Relationship Id="rId13" Type="http://schemas.openxmlformats.org/officeDocument/2006/relationships/image" Target="../media/image76.png"/><Relationship Id="rId18" Type="http://schemas.openxmlformats.org/officeDocument/2006/relationships/image" Target="../media/image81.svg"/><Relationship Id="rId26" Type="http://schemas.openxmlformats.org/officeDocument/2006/relationships/image" Target="../media/image89.svg"/><Relationship Id="rId3" Type="http://schemas.openxmlformats.org/officeDocument/2006/relationships/image" Target="../media/image66.png"/><Relationship Id="rId21" Type="http://schemas.openxmlformats.org/officeDocument/2006/relationships/image" Target="../media/image84.png"/><Relationship Id="rId7" Type="http://schemas.openxmlformats.org/officeDocument/2006/relationships/image" Target="../media/image70.png"/><Relationship Id="rId12" Type="http://schemas.openxmlformats.org/officeDocument/2006/relationships/image" Target="../media/image75.svg"/><Relationship Id="rId17" Type="http://schemas.openxmlformats.org/officeDocument/2006/relationships/image" Target="../media/image80.png"/><Relationship Id="rId25" Type="http://schemas.openxmlformats.org/officeDocument/2006/relationships/image" Target="../media/image88.png"/><Relationship Id="rId33" Type="http://schemas.openxmlformats.org/officeDocument/2006/relationships/image" Target="../media/image96.png"/><Relationship Id="rId2" Type="http://schemas.openxmlformats.org/officeDocument/2006/relationships/notesSlide" Target="../notesSlides/notesSlide3.xml"/><Relationship Id="rId16" Type="http://schemas.openxmlformats.org/officeDocument/2006/relationships/image" Target="../media/image79.svg"/><Relationship Id="rId20" Type="http://schemas.openxmlformats.org/officeDocument/2006/relationships/image" Target="../media/image83.svg"/><Relationship Id="rId29" Type="http://schemas.openxmlformats.org/officeDocument/2006/relationships/image" Target="../media/image92.png"/><Relationship Id="rId1" Type="http://schemas.openxmlformats.org/officeDocument/2006/relationships/slideLayout" Target="../slideLayouts/slideLayout5.xml"/><Relationship Id="rId6" Type="http://schemas.openxmlformats.org/officeDocument/2006/relationships/image" Target="../media/image69.svg"/><Relationship Id="rId11" Type="http://schemas.openxmlformats.org/officeDocument/2006/relationships/image" Target="../media/image74.png"/><Relationship Id="rId24" Type="http://schemas.openxmlformats.org/officeDocument/2006/relationships/image" Target="../media/image87.svg"/><Relationship Id="rId32" Type="http://schemas.openxmlformats.org/officeDocument/2006/relationships/image" Target="../media/image95.svg"/><Relationship Id="rId5" Type="http://schemas.openxmlformats.org/officeDocument/2006/relationships/image" Target="../media/image68.png"/><Relationship Id="rId15" Type="http://schemas.openxmlformats.org/officeDocument/2006/relationships/image" Target="../media/image78.png"/><Relationship Id="rId23" Type="http://schemas.openxmlformats.org/officeDocument/2006/relationships/image" Target="../media/image86.png"/><Relationship Id="rId28" Type="http://schemas.openxmlformats.org/officeDocument/2006/relationships/image" Target="../media/image91.svg"/><Relationship Id="rId10" Type="http://schemas.openxmlformats.org/officeDocument/2006/relationships/image" Target="../media/image73.svg"/><Relationship Id="rId19" Type="http://schemas.openxmlformats.org/officeDocument/2006/relationships/image" Target="../media/image82.png"/><Relationship Id="rId31" Type="http://schemas.openxmlformats.org/officeDocument/2006/relationships/image" Target="../media/image94.png"/><Relationship Id="rId4" Type="http://schemas.openxmlformats.org/officeDocument/2006/relationships/image" Target="../media/image67.svg"/><Relationship Id="rId9" Type="http://schemas.openxmlformats.org/officeDocument/2006/relationships/image" Target="../media/image72.png"/><Relationship Id="rId14" Type="http://schemas.openxmlformats.org/officeDocument/2006/relationships/image" Target="../media/image77.svg"/><Relationship Id="rId22" Type="http://schemas.openxmlformats.org/officeDocument/2006/relationships/image" Target="../media/image85.svg"/><Relationship Id="rId27" Type="http://schemas.openxmlformats.org/officeDocument/2006/relationships/image" Target="../media/image90.png"/><Relationship Id="rId30" Type="http://schemas.openxmlformats.org/officeDocument/2006/relationships/image" Target="../media/image93.svg"/><Relationship Id="rId8" Type="http://schemas.openxmlformats.org/officeDocument/2006/relationships/image" Target="../media/image71.svg"/></Relationships>
</file>

<file path=ppt/slides/_rels/slide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99.png"/><Relationship Id="rId4" Type="http://schemas.openxmlformats.org/officeDocument/2006/relationships/image" Target="../media/image98.png"/></Relationships>
</file>

<file path=ppt/slides/_rels/slide7.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11.png"/><Relationship Id="rId3" Type="http://schemas.openxmlformats.org/officeDocument/2006/relationships/image" Target="../media/image101.png"/><Relationship Id="rId7" Type="http://schemas.openxmlformats.org/officeDocument/2006/relationships/image" Target="../media/image105.png"/><Relationship Id="rId12" Type="http://schemas.openxmlformats.org/officeDocument/2006/relationships/image" Target="../media/image110.png"/><Relationship Id="rId2" Type="http://schemas.openxmlformats.org/officeDocument/2006/relationships/image" Target="../media/image100.png"/><Relationship Id="rId16" Type="http://schemas.openxmlformats.org/officeDocument/2006/relationships/image" Target="../media/image114.png"/><Relationship Id="rId1" Type="http://schemas.openxmlformats.org/officeDocument/2006/relationships/slideLayout" Target="../slideLayouts/slideLayout2.xml"/><Relationship Id="rId6" Type="http://schemas.openxmlformats.org/officeDocument/2006/relationships/image" Target="../media/image104.png"/><Relationship Id="rId11" Type="http://schemas.openxmlformats.org/officeDocument/2006/relationships/image" Target="../media/image109.png"/><Relationship Id="rId5" Type="http://schemas.openxmlformats.org/officeDocument/2006/relationships/image" Target="../media/image103.png"/><Relationship Id="rId15" Type="http://schemas.openxmlformats.org/officeDocument/2006/relationships/image" Target="../media/image113.png"/><Relationship Id="rId10" Type="http://schemas.openxmlformats.org/officeDocument/2006/relationships/image" Target="../media/image108.png"/><Relationship Id="rId4" Type="http://schemas.openxmlformats.org/officeDocument/2006/relationships/image" Target="../media/image102.tiff"/><Relationship Id="rId9" Type="http://schemas.openxmlformats.org/officeDocument/2006/relationships/image" Target="../media/image107.png"/><Relationship Id="rId14" Type="http://schemas.openxmlformats.org/officeDocument/2006/relationships/image" Target="../media/image112.svg"/></Relationships>
</file>

<file path=ppt/slides/_rels/slide8.xml.rels><?xml version="1.0" encoding="UTF-8" standalone="yes"?>
<Relationships xmlns="http://schemas.openxmlformats.org/package/2006/relationships"><Relationship Id="rId8" Type="http://schemas.openxmlformats.org/officeDocument/2006/relationships/hyperlink" Target="https://business.esa.int/funding/invitation-to-tender/connected-agriculture" TargetMode="External"/><Relationship Id="rId13" Type="http://schemas.openxmlformats.org/officeDocument/2006/relationships/image" Target="../media/image120.png"/><Relationship Id="rId3" Type="http://schemas.openxmlformats.org/officeDocument/2006/relationships/hyperlink" Target="https://business.esa.int/funding/direct-negotiation-kick-starts" TargetMode="External"/><Relationship Id="rId7" Type="http://schemas.openxmlformats.org/officeDocument/2006/relationships/image" Target="../media/image117.png"/><Relationship Id="rId12" Type="http://schemas.openxmlformats.org/officeDocument/2006/relationships/image" Target="../media/image119.png"/><Relationship Id="rId2" Type="http://schemas.openxmlformats.org/officeDocument/2006/relationships/image" Target="../media/image115.png"/><Relationship Id="rId1" Type="http://schemas.openxmlformats.org/officeDocument/2006/relationships/slideLayout" Target="../slideLayouts/slideLayout2.xml"/><Relationship Id="rId6" Type="http://schemas.openxmlformats.org/officeDocument/2006/relationships/hyperlink" Target="https://business.esa.int/funding/intended-tender/space-for-wasteless-food-supply-chain" TargetMode="External"/><Relationship Id="rId11" Type="http://schemas.openxmlformats.org/officeDocument/2006/relationships/hyperlink" Target="https://business.esa.int/funding/invitation-to-tender/responsible-agritech" TargetMode="External"/><Relationship Id="rId5" Type="http://schemas.openxmlformats.org/officeDocument/2006/relationships/hyperlink" Target="https://business.esa.int/funding/direct-negotiation-generic-programme-line" TargetMode="External"/><Relationship Id="rId10" Type="http://schemas.openxmlformats.org/officeDocument/2006/relationships/hyperlink" Target="https://business.esa.int/funding/invitation-to-tender/sustainable-synergies-interconnected-systems-for-positive-impact" TargetMode="External"/><Relationship Id="rId4" Type="http://schemas.openxmlformats.org/officeDocument/2006/relationships/image" Target="../media/image116.png"/><Relationship Id="rId9" Type="http://schemas.openxmlformats.org/officeDocument/2006/relationships/image" Target="../media/image118.png"/><Relationship Id="rId14" Type="http://schemas.openxmlformats.org/officeDocument/2006/relationships/hyperlink" Target="https://business.esa.int/funding/call-for-proposals-non-competitive/sustainable-transformation-agriculture-through-digitalisation-and-spac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4938244-E4A8-4A07-A4E1-15738A0B310F}"/>
              </a:ext>
            </a:extLst>
          </p:cNvPr>
          <p:cNvSpPr txBox="1"/>
          <p:nvPr/>
        </p:nvSpPr>
        <p:spPr>
          <a:xfrm>
            <a:off x="4989640" y="5672069"/>
            <a:ext cx="2212721" cy="646331"/>
          </a:xfrm>
          <a:prstGeom prst="rect">
            <a:avLst/>
          </a:prstGeom>
          <a:noFill/>
        </p:spPr>
        <p:txBody>
          <a:bodyPr wrap="square" rtlCol="0">
            <a:spAutoFit/>
          </a:bodyPr>
          <a:lstStyle/>
          <a:p>
            <a:pPr algn="ctr"/>
            <a:r>
              <a:rPr lang="en-US" sz="1200" i="1" dirty="0">
                <a:solidFill>
                  <a:srgbClr val="E8E9E4"/>
                </a:solidFill>
              </a:rPr>
              <a:t>Borja Pickering</a:t>
            </a:r>
          </a:p>
          <a:p>
            <a:pPr algn="ctr"/>
            <a:r>
              <a:rPr lang="en-US" sz="1200" i="1" dirty="0">
                <a:solidFill>
                  <a:srgbClr val="E8E9E4"/>
                </a:solidFill>
              </a:rPr>
              <a:t>Business Applications</a:t>
            </a:r>
          </a:p>
          <a:p>
            <a:pPr algn="ctr"/>
            <a:r>
              <a:rPr lang="en-US" sz="1200" i="1" dirty="0">
                <a:solidFill>
                  <a:srgbClr val="E8E9E4"/>
                </a:solidFill>
              </a:rPr>
              <a:t>ESA BASS</a:t>
            </a:r>
          </a:p>
        </p:txBody>
      </p:sp>
      <p:pic>
        <p:nvPicPr>
          <p:cNvPr id="1026" name="Picture 2">
            <a:extLst>
              <a:ext uri="{FF2B5EF4-FFF2-40B4-BE49-F238E27FC236}">
                <a16:creationId xmlns:a16="http://schemas.microsoft.com/office/drawing/2014/main" id="{1D0A9082-7A6B-DA5B-98B2-0295706CCF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1175" y="4536404"/>
            <a:ext cx="1009650" cy="1009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machine working in a field&#10;&#10;Description automatically generated">
            <a:extLst>
              <a:ext uri="{FF2B5EF4-FFF2-40B4-BE49-F238E27FC236}">
                <a16:creationId xmlns:a16="http://schemas.microsoft.com/office/drawing/2014/main" id="{D68F8D8C-2F88-DFF4-1853-EEC6C3C33B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22195" y="0"/>
            <a:ext cx="7747609" cy="4717472"/>
          </a:xfrm>
          <a:prstGeom prst="rect">
            <a:avLst/>
          </a:prstGeom>
        </p:spPr>
      </p:pic>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a:xfrm>
            <a:off x="3449187" y="3429000"/>
            <a:ext cx="5293625" cy="667794"/>
          </a:xfrm>
        </p:spPr>
        <p:txBody>
          <a:bodyPr/>
          <a:lstStyle/>
          <a:p>
            <a:pPr algn="ctr"/>
            <a:r>
              <a:rPr lang="en-US" dirty="0"/>
              <a:t>Space for Agriculture</a:t>
            </a:r>
            <a:endParaRPr lang="en-GB" dirty="0"/>
          </a:p>
        </p:txBody>
      </p:sp>
    </p:spTree>
    <p:extLst>
      <p:ext uri="{BB962C8B-B14F-4D97-AF65-F5344CB8AC3E}">
        <p14:creationId xmlns:p14="http://schemas.microsoft.com/office/powerpoint/2010/main" val="574419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C05C-28B6-4AB3-B89B-08B7CF0E69FE}"/>
              </a:ext>
            </a:extLst>
          </p:cNvPr>
          <p:cNvSpPr>
            <a:spLocks noGrp="1"/>
          </p:cNvSpPr>
          <p:nvPr>
            <p:ph type="title"/>
          </p:nvPr>
        </p:nvSpPr>
        <p:spPr>
          <a:xfrm>
            <a:off x="215411" y="-69213"/>
            <a:ext cx="10081234" cy="1013226"/>
          </a:xfrm>
        </p:spPr>
        <p:txBody>
          <a:bodyPr/>
          <a:lstStyle/>
          <a:p>
            <a:r>
              <a:rPr lang="en-GB"/>
              <a:t>Satellite-enabled Intelligent IoT for Agriculture (</a:t>
            </a:r>
            <a:r>
              <a:rPr lang="en-GB" err="1"/>
              <a:t>SIITAg</a:t>
            </a:r>
            <a:r>
              <a:rPr lang="en-GB"/>
              <a:t>)</a:t>
            </a:r>
          </a:p>
        </p:txBody>
      </p:sp>
      <p:sp>
        <p:nvSpPr>
          <p:cNvPr id="5" name="Content Placeholder 5">
            <a:extLst>
              <a:ext uri="{FF2B5EF4-FFF2-40B4-BE49-F238E27FC236}">
                <a16:creationId xmlns:a16="http://schemas.microsoft.com/office/drawing/2014/main" id="{2343D4D4-FB76-427A-98A3-4B6B29494954}"/>
              </a:ext>
            </a:extLst>
          </p:cNvPr>
          <p:cNvSpPr txBox="1">
            <a:spLocks/>
          </p:cNvSpPr>
          <p:nvPr/>
        </p:nvSpPr>
        <p:spPr>
          <a:xfrm>
            <a:off x="51676" y="1089605"/>
            <a:ext cx="5981118" cy="110004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103">
              <a:spcBef>
                <a:spcPts val="1000"/>
              </a:spcBef>
              <a:buNone/>
            </a:pPr>
            <a:r>
              <a:rPr lang="en-GB" sz="2000" b="1">
                <a:solidFill>
                  <a:srgbClr val="FFC000"/>
                </a:solidFill>
                <a:latin typeface="Arial" panose="020B0604020202020204" pitchFamily="34" charset="0"/>
                <a:cs typeface="Arial" panose="020B0604020202020204" pitchFamily="34" charset="0"/>
              </a:rPr>
              <a:t>Artificial Intelligence and Satellite enabled Variable Rate Fertilization Map </a:t>
            </a:r>
          </a:p>
          <a:p>
            <a:pPr marL="0" indent="0" defTabSz="914103">
              <a:spcBef>
                <a:spcPts val="1000"/>
              </a:spcBef>
              <a:buNone/>
            </a:pPr>
            <a:r>
              <a:rPr lang="en-GB" sz="2000" b="1">
                <a:solidFill>
                  <a:schemeClr val="bg1"/>
                </a:solidFill>
                <a:latin typeface="Arial" panose="020B0604020202020204" pitchFamily="34" charset="0"/>
                <a:cs typeface="Arial" panose="020B0604020202020204" pitchFamily="34" charset="0"/>
              </a:rPr>
              <a:t>Farmers and crop advisors require a better tool to help them make better fertilization decisions.</a:t>
            </a:r>
          </a:p>
        </p:txBody>
      </p:sp>
      <p:sp>
        <p:nvSpPr>
          <p:cNvPr id="6" name="Content Placeholder 5">
            <a:extLst>
              <a:ext uri="{FF2B5EF4-FFF2-40B4-BE49-F238E27FC236}">
                <a16:creationId xmlns:a16="http://schemas.microsoft.com/office/drawing/2014/main" id="{020E4270-B742-4C17-B791-B8DA9771F5E9}"/>
              </a:ext>
            </a:extLst>
          </p:cNvPr>
          <p:cNvSpPr txBox="1">
            <a:spLocks/>
          </p:cNvSpPr>
          <p:nvPr/>
        </p:nvSpPr>
        <p:spPr>
          <a:xfrm>
            <a:off x="51676" y="4683463"/>
            <a:ext cx="5854699" cy="114970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indent="-228526" defTabSz="914103">
              <a:spcBef>
                <a:spcPts val="1000"/>
              </a:spcBef>
            </a:pPr>
            <a:r>
              <a:rPr lang="en-GB" sz="2000" b="1">
                <a:solidFill>
                  <a:srgbClr val="76C8AE"/>
                </a:solidFill>
                <a:latin typeface="Arial" panose="020B0604020202020204" pitchFamily="34" charset="0"/>
                <a:cs typeface="Arial" panose="020B0604020202020204" pitchFamily="34" charset="0"/>
              </a:rPr>
              <a:t>Targeted Users</a:t>
            </a:r>
            <a:r>
              <a:rPr lang="en-GB" sz="1800" b="1">
                <a:solidFill>
                  <a:srgbClr val="FEFFFF"/>
                </a:solidFill>
                <a:latin typeface="Arial" panose="020B0604020202020204" pitchFamily="34" charset="0"/>
                <a:cs typeface="Arial" panose="020B0604020202020204" pitchFamily="34" charset="0"/>
              </a:rPr>
              <a:t>: </a:t>
            </a:r>
            <a:r>
              <a:rPr lang="en-GB" sz="1800">
                <a:solidFill>
                  <a:srgbClr val="FEFFFF"/>
                </a:solidFill>
                <a:latin typeface="Arial" panose="020B0604020202020204" pitchFamily="34" charset="0"/>
                <a:cs typeface="Arial" panose="020B0604020202020204" pitchFamily="34" charset="0"/>
              </a:rPr>
              <a:t>Farmers, agricultural consultants, fertiliser companies</a:t>
            </a:r>
          </a:p>
          <a:p>
            <a:pPr marL="0" indent="0" defTabSz="914103">
              <a:spcBef>
                <a:spcPts val="1000"/>
              </a:spcBef>
              <a:buNone/>
            </a:pPr>
            <a:endParaRPr lang="en-GB" sz="1396">
              <a:solidFill>
                <a:srgbClr val="FEFFFF"/>
              </a:solidFill>
              <a:latin typeface="Calibri" panose="020F0502020204030204"/>
            </a:endParaRPr>
          </a:p>
        </p:txBody>
      </p:sp>
      <p:sp>
        <p:nvSpPr>
          <p:cNvPr id="7" name="Content Placeholder 5">
            <a:extLst>
              <a:ext uri="{FF2B5EF4-FFF2-40B4-BE49-F238E27FC236}">
                <a16:creationId xmlns:a16="http://schemas.microsoft.com/office/drawing/2014/main" id="{EA505D73-F915-4286-AB53-8532F24761FE}"/>
              </a:ext>
            </a:extLst>
          </p:cNvPr>
          <p:cNvSpPr txBox="1">
            <a:spLocks/>
          </p:cNvSpPr>
          <p:nvPr/>
        </p:nvSpPr>
        <p:spPr>
          <a:xfrm>
            <a:off x="7479345" y="4819017"/>
            <a:ext cx="4712655" cy="1478286"/>
          </a:xfrm>
          <a:prstGeom prst="rect">
            <a:avLst/>
          </a:prstGeom>
          <a:solidFill>
            <a:schemeClr val="accent5">
              <a:alpha val="50000"/>
            </a:schemeClr>
          </a:solidFill>
          <a:ln w="38100">
            <a:solidFill>
              <a:schemeClr val="accent1"/>
            </a:solidFill>
          </a:ln>
        </p:spPr>
        <p:style>
          <a:lnRef idx="0">
            <a:scrgbClr r="0" g="0" b="0"/>
          </a:lnRef>
          <a:fillRef idx="0">
            <a:scrgbClr r="0" g="0" b="0"/>
          </a:fillRef>
          <a:effectRef idx="0">
            <a:scrgbClr r="0" g="0" b="0"/>
          </a:effectRef>
          <a:fontRef idx="minor">
            <a:schemeClr val="lt1"/>
          </a:fontRef>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defTabSz="914103">
              <a:spcBef>
                <a:spcPts val="1000"/>
              </a:spcBef>
              <a:buNone/>
            </a:pPr>
            <a:r>
              <a:rPr lang="en-GB" sz="2000">
                <a:solidFill>
                  <a:srgbClr val="FEFFFF"/>
                </a:solidFill>
              </a:rPr>
              <a:t>EO data (Sentinel-2), combined with GNSS information for computational applications for generation of Field Boundaries, relative nutrient deficiency maps and field productivity</a:t>
            </a:r>
          </a:p>
        </p:txBody>
      </p:sp>
      <p:pic>
        <p:nvPicPr>
          <p:cNvPr id="4" name="Picture 3">
            <a:extLst>
              <a:ext uri="{FF2B5EF4-FFF2-40B4-BE49-F238E27FC236}">
                <a16:creationId xmlns:a16="http://schemas.microsoft.com/office/drawing/2014/main" id="{7A98C02F-2B07-40DF-8613-180F5371C195}"/>
              </a:ext>
            </a:extLst>
          </p:cNvPr>
          <p:cNvPicPr>
            <a:picLocks noChangeAspect="1"/>
          </p:cNvPicPr>
          <p:nvPr/>
        </p:nvPicPr>
        <p:blipFill>
          <a:blip r:embed="rId3"/>
          <a:stretch>
            <a:fillRect/>
          </a:stretch>
        </p:blipFill>
        <p:spPr>
          <a:xfrm>
            <a:off x="6157509" y="560696"/>
            <a:ext cx="2053915" cy="577133"/>
          </a:xfrm>
          <a:prstGeom prst="rect">
            <a:avLst/>
          </a:prstGeom>
        </p:spPr>
      </p:pic>
      <p:pic>
        <p:nvPicPr>
          <p:cNvPr id="9" name="Picture 8">
            <a:extLst>
              <a:ext uri="{FF2B5EF4-FFF2-40B4-BE49-F238E27FC236}">
                <a16:creationId xmlns:a16="http://schemas.microsoft.com/office/drawing/2014/main" id="{A4F21C22-7DAD-4F1F-9C9B-67EBBEDC8D5E}"/>
              </a:ext>
            </a:extLst>
          </p:cNvPr>
          <p:cNvPicPr>
            <a:picLocks noChangeAspect="1"/>
          </p:cNvPicPr>
          <p:nvPr/>
        </p:nvPicPr>
        <p:blipFill>
          <a:blip r:embed="rId4"/>
          <a:stretch>
            <a:fillRect/>
          </a:stretch>
        </p:blipFill>
        <p:spPr>
          <a:xfrm>
            <a:off x="5946482" y="5464150"/>
            <a:ext cx="1219200" cy="723900"/>
          </a:xfrm>
          <a:prstGeom prst="rect">
            <a:avLst/>
          </a:prstGeom>
        </p:spPr>
      </p:pic>
      <p:pic>
        <p:nvPicPr>
          <p:cNvPr id="13" name="Picture 12">
            <a:extLst>
              <a:ext uri="{FF2B5EF4-FFF2-40B4-BE49-F238E27FC236}">
                <a16:creationId xmlns:a16="http://schemas.microsoft.com/office/drawing/2014/main" id="{44F4A2AA-5A8E-49B6-9625-BFA7CD2A3B7A}"/>
              </a:ext>
            </a:extLst>
          </p:cNvPr>
          <p:cNvPicPr>
            <a:picLocks noChangeAspect="1"/>
          </p:cNvPicPr>
          <p:nvPr/>
        </p:nvPicPr>
        <p:blipFill>
          <a:blip r:embed="rId5"/>
          <a:stretch>
            <a:fillRect/>
          </a:stretch>
        </p:blipFill>
        <p:spPr>
          <a:xfrm>
            <a:off x="8192023" y="1034895"/>
            <a:ext cx="3632541" cy="3523436"/>
          </a:xfrm>
          <a:prstGeom prst="rect">
            <a:avLst/>
          </a:prstGeom>
        </p:spPr>
      </p:pic>
      <p:pic>
        <p:nvPicPr>
          <p:cNvPr id="17" name="Picture 16">
            <a:extLst>
              <a:ext uri="{FF2B5EF4-FFF2-40B4-BE49-F238E27FC236}">
                <a16:creationId xmlns:a16="http://schemas.microsoft.com/office/drawing/2014/main" id="{6A19C6D6-8E36-442D-8FB4-7B41B21B1DB1}"/>
              </a:ext>
            </a:extLst>
          </p:cNvPr>
          <p:cNvPicPr>
            <a:picLocks noChangeAspect="1"/>
          </p:cNvPicPr>
          <p:nvPr/>
        </p:nvPicPr>
        <p:blipFill>
          <a:blip r:embed="rId6"/>
          <a:stretch>
            <a:fillRect/>
          </a:stretch>
        </p:blipFill>
        <p:spPr>
          <a:xfrm>
            <a:off x="6096000" y="1230790"/>
            <a:ext cx="2190543" cy="1650019"/>
          </a:xfrm>
          <a:prstGeom prst="rect">
            <a:avLst/>
          </a:prstGeom>
        </p:spPr>
      </p:pic>
      <p:pic>
        <p:nvPicPr>
          <p:cNvPr id="19" name="Picture 18">
            <a:extLst>
              <a:ext uri="{FF2B5EF4-FFF2-40B4-BE49-F238E27FC236}">
                <a16:creationId xmlns:a16="http://schemas.microsoft.com/office/drawing/2014/main" id="{70FEA20A-81D0-4789-B70E-3DDBDAD621CE}"/>
              </a:ext>
            </a:extLst>
          </p:cNvPr>
          <p:cNvPicPr>
            <a:picLocks noChangeAspect="1"/>
          </p:cNvPicPr>
          <p:nvPr/>
        </p:nvPicPr>
        <p:blipFill>
          <a:blip r:embed="rId7"/>
          <a:stretch>
            <a:fillRect/>
          </a:stretch>
        </p:blipFill>
        <p:spPr>
          <a:xfrm>
            <a:off x="3874948" y="3011359"/>
            <a:ext cx="3830511" cy="1478287"/>
          </a:xfrm>
          <a:prstGeom prst="rect">
            <a:avLst/>
          </a:prstGeom>
        </p:spPr>
      </p:pic>
      <p:pic>
        <p:nvPicPr>
          <p:cNvPr id="20" name="object 54">
            <a:extLst>
              <a:ext uri="{FF2B5EF4-FFF2-40B4-BE49-F238E27FC236}">
                <a16:creationId xmlns:a16="http://schemas.microsoft.com/office/drawing/2014/main" id="{20CFAC4A-9321-4589-B60D-A344BD074875}"/>
              </a:ext>
            </a:extLst>
          </p:cNvPr>
          <p:cNvPicPr/>
          <p:nvPr/>
        </p:nvPicPr>
        <p:blipFill>
          <a:blip r:embed="rId8" cstate="print"/>
          <a:stretch>
            <a:fillRect/>
          </a:stretch>
        </p:blipFill>
        <p:spPr>
          <a:xfrm>
            <a:off x="8798309" y="57693"/>
            <a:ext cx="724833" cy="762967"/>
          </a:xfrm>
          <a:prstGeom prst="rect">
            <a:avLst/>
          </a:prstGeom>
        </p:spPr>
      </p:pic>
      <p:sp>
        <p:nvSpPr>
          <p:cNvPr id="22" name="TextBox 21">
            <a:extLst>
              <a:ext uri="{FF2B5EF4-FFF2-40B4-BE49-F238E27FC236}">
                <a16:creationId xmlns:a16="http://schemas.microsoft.com/office/drawing/2014/main" id="{9C3F0A4C-74B6-4E0E-8E0F-2CED35EE907C}"/>
              </a:ext>
            </a:extLst>
          </p:cNvPr>
          <p:cNvSpPr txBox="1"/>
          <p:nvPr/>
        </p:nvSpPr>
        <p:spPr>
          <a:xfrm>
            <a:off x="91783" y="3226927"/>
            <a:ext cx="3602398" cy="646331"/>
          </a:xfrm>
          <a:prstGeom prst="rect">
            <a:avLst/>
          </a:prstGeom>
          <a:noFill/>
        </p:spPr>
        <p:txBody>
          <a:bodyPr wrap="square">
            <a:spAutoFit/>
          </a:bodyPr>
          <a:lstStyle/>
          <a:p>
            <a:r>
              <a:rPr lang="en-GB">
                <a:solidFill>
                  <a:schemeClr val="bg1"/>
                </a:solidFill>
                <a:hlinkClick r:id="rId9"/>
              </a:rPr>
              <a:t>https://business.esa.int/projects/siitag-project</a:t>
            </a:r>
            <a:r>
              <a:rPr lang="en-GB">
                <a:solidFill>
                  <a:schemeClr val="bg1"/>
                </a:solidFill>
              </a:rPr>
              <a:t> </a:t>
            </a:r>
          </a:p>
        </p:txBody>
      </p:sp>
      <p:sp>
        <p:nvSpPr>
          <p:cNvPr id="16" name="TextBox 15">
            <a:extLst>
              <a:ext uri="{FF2B5EF4-FFF2-40B4-BE49-F238E27FC236}">
                <a16:creationId xmlns:a16="http://schemas.microsoft.com/office/drawing/2014/main" id="{BEA36FC1-7386-4864-8A9B-76145A51F63F}"/>
              </a:ext>
            </a:extLst>
          </p:cNvPr>
          <p:cNvSpPr txBox="1"/>
          <p:nvPr/>
        </p:nvSpPr>
        <p:spPr>
          <a:xfrm>
            <a:off x="91783" y="5693169"/>
            <a:ext cx="5628297" cy="707886"/>
          </a:xfrm>
          <a:prstGeom prst="rect">
            <a:avLst/>
          </a:prstGeom>
          <a:solidFill>
            <a:schemeClr val="accent1"/>
          </a:solidFill>
        </p:spPr>
        <p:txBody>
          <a:bodyPr wrap="square">
            <a:spAutoFit/>
          </a:bodyPr>
          <a:lstStyle/>
          <a:p>
            <a:pPr algn="ctr"/>
            <a:r>
              <a:rPr lang="en-GB" sz="2000" b="1">
                <a:solidFill>
                  <a:srgbClr val="FEFFFF"/>
                </a:solidFill>
              </a:rPr>
              <a:t>Service allows to save between 15% to 30% of nitrogen fertilizer.</a:t>
            </a:r>
          </a:p>
        </p:txBody>
      </p:sp>
    </p:spTree>
    <p:extLst>
      <p:ext uri="{BB962C8B-B14F-4D97-AF65-F5344CB8AC3E}">
        <p14:creationId xmlns:p14="http://schemas.microsoft.com/office/powerpoint/2010/main" val="11389631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C05C-28B6-4AB3-B89B-08B7CF0E69FE}"/>
              </a:ext>
            </a:extLst>
          </p:cNvPr>
          <p:cNvSpPr>
            <a:spLocks noGrp="1"/>
          </p:cNvSpPr>
          <p:nvPr>
            <p:ph type="title"/>
          </p:nvPr>
        </p:nvSpPr>
        <p:spPr/>
        <p:txBody>
          <a:bodyPr/>
          <a:lstStyle/>
          <a:p>
            <a:r>
              <a:rPr lang="en-US" err="1"/>
              <a:t>Climfield</a:t>
            </a:r>
            <a:endParaRPr lang="en-GB"/>
          </a:p>
        </p:txBody>
      </p:sp>
      <p:sp>
        <p:nvSpPr>
          <p:cNvPr id="5" name="Content Placeholder 5">
            <a:extLst>
              <a:ext uri="{FF2B5EF4-FFF2-40B4-BE49-F238E27FC236}">
                <a16:creationId xmlns:a16="http://schemas.microsoft.com/office/drawing/2014/main" id="{2343D4D4-FB76-427A-98A3-4B6B29494954}"/>
              </a:ext>
            </a:extLst>
          </p:cNvPr>
          <p:cNvSpPr txBox="1">
            <a:spLocks/>
          </p:cNvSpPr>
          <p:nvPr/>
        </p:nvSpPr>
        <p:spPr>
          <a:xfrm>
            <a:off x="52276" y="914470"/>
            <a:ext cx="5826832" cy="232603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103">
              <a:spcBef>
                <a:spcPts val="1000"/>
              </a:spcBef>
              <a:buNone/>
            </a:pPr>
            <a:r>
              <a:rPr lang="en-GB" sz="2000" b="1">
                <a:solidFill>
                  <a:srgbClr val="FFC000"/>
                </a:solidFill>
                <a:latin typeface="Arial" panose="020B0604020202020204" pitchFamily="34" charset="0"/>
                <a:cs typeface="Arial" panose="020B0604020202020204" pitchFamily="34" charset="0"/>
              </a:rPr>
              <a:t>Smart Irrigation Service</a:t>
            </a:r>
          </a:p>
          <a:p>
            <a:pPr marL="0" indent="0" defTabSz="914103">
              <a:spcBef>
                <a:spcPts val="1000"/>
              </a:spcBef>
              <a:buNone/>
            </a:pPr>
            <a:r>
              <a:rPr lang="en-GB" sz="2000" b="1">
                <a:solidFill>
                  <a:schemeClr val="bg1"/>
                </a:solidFill>
                <a:latin typeface="Arial" panose="020B0604020202020204" pitchFamily="34" charset="0"/>
                <a:cs typeface="Arial" panose="020B0604020202020204" pitchFamily="34" charset="0"/>
              </a:rPr>
              <a:t>Satellite Support of crop irrigation</a:t>
            </a:r>
          </a:p>
          <a:p>
            <a:pPr marL="0" indent="0" defTabSz="914103">
              <a:spcBef>
                <a:spcPts val="1000"/>
              </a:spcBef>
              <a:buNone/>
            </a:pPr>
            <a:r>
              <a:rPr lang="en-GB" sz="2000" b="1">
                <a:solidFill>
                  <a:schemeClr val="bg1"/>
                </a:solidFill>
                <a:latin typeface="Arial" panose="020B0604020202020204" pitchFamily="34" charset="0"/>
                <a:cs typeface="Arial" panose="020B0604020202020204" pitchFamily="34" charset="0"/>
              </a:rPr>
              <a:t>Precise information on the current crop water requirements in the field.</a:t>
            </a:r>
          </a:p>
          <a:p>
            <a:pPr marL="0" indent="0" defTabSz="914103">
              <a:spcBef>
                <a:spcPts val="1000"/>
              </a:spcBef>
              <a:buNone/>
            </a:pPr>
            <a:r>
              <a:rPr lang="en-GB" sz="2000" b="1">
                <a:solidFill>
                  <a:schemeClr val="bg1"/>
                </a:solidFill>
                <a:latin typeface="Arial" panose="020B0604020202020204" pitchFamily="34" charset="0"/>
                <a:cs typeface="Arial" panose="020B0604020202020204" pitchFamily="34" charset="0"/>
              </a:rPr>
              <a:t>Extensive map and intuitive charts to facilitate decision-making on irrigation.</a:t>
            </a:r>
          </a:p>
        </p:txBody>
      </p:sp>
      <p:sp>
        <p:nvSpPr>
          <p:cNvPr id="6" name="Content Placeholder 5">
            <a:extLst>
              <a:ext uri="{FF2B5EF4-FFF2-40B4-BE49-F238E27FC236}">
                <a16:creationId xmlns:a16="http://schemas.microsoft.com/office/drawing/2014/main" id="{020E4270-B742-4C17-B791-B8DA9771F5E9}"/>
              </a:ext>
            </a:extLst>
          </p:cNvPr>
          <p:cNvSpPr txBox="1">
            <a:spLocks/>
          </p:cNvSpPr>
          <p:nvPr/>
        </p:nvSpPr>
        <p:spPr>
          <a:xfrm>
            <a:off x="89944" y="4865289"/>
            <a:ext cx="5628297" cy="724123"/>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indent="-228526" defTabSz="914103">
              <a:spcBef>
                <a:spcPts val="1000"/>
              </a:spcBef>
            </a:pPr>
            <a:r>
              <a:rPr lang="en-GB" sz="2000" b="1">
                <a:solidFill>
                  <a:srgbClr val="76C8AE"/>
                </a:solidFill>
                <a:latin typeface="Arial" panose="020B0604020202020204" pitchFamily="34" charset="0"/>
                <a:cs typeface="Arial" panose="020B0604020202020204" pitchFamily="34" charset="0"/>
              </a:rPr>
              <a:t>Targeted Users</a:t>
            </a:r>
            <a:r>
              <a:rPr lang="en-GB" sz="1800" b="1">
                <a:solidFill>
                  <a:srgbClr val="FEFFFF"/>
                </a:solidFill>
                <a:latin typeface="Arial" panose="020B0604020202020204" pitchFamily="34" charset="0"/>
                <a:cs typeface="Arial" panose="020B0604020202020204" pitchFamily="34" charset="0"/>
              </a:rPr>
              <a:t>: </a:t>
            </a:r>
            <a:r>
              <a:rPr lang="en-GB" sz="1800">
                <a:solidFill>
                  <a:srgbClr val="FEFFFF"/>
                </a:solidFill>
                <a:latin typeface="Arial" panose="020B0604020202020204" pitchFamily="34" charset="0"/>
                <a:cs typeface="Arial" panose="020B0604020202020204" pitchFamily="34" charset="0"/>
              </a:rPr>
              <a:t>Farmers, agricultural advisors</a:t>
            </a:r>
          </a:p>
          <a:p>
            <a:pPr marL="0" indent="0" defTabSz="914103">
              <a:spcBef>
                <a:spcPts val="1000"/>
              </a:spcBef>
              <a:buNone/>
            </a:pPr>
            <a:endParaRPr lang="en-GB" sz="1396">
              <a:solidFill>
                <a:srgbClr val="FEFFFF"/>
              </a:solidFill>
              <a:latin typeface="Calibri" panose="020F0502020204030204"/>
            </a:endParaRPr>
          </a:p>
        </p:txBody>
      </p:sp>
      <p:sp>
        <p:nvSpPr>
          <p:cNvPr id="7" name="Content Placeholder 5">
            <a:extLst>
              <a:ext uri="{FF2B5EF4-FFF2-40B4-BE49-F238E27FC236}">
                <a16:creationId xmlns:a16="http://schemas.microsoft.com/office/drawing/2014/main" id="{EA505D73-F915-4286-AB53-8532F24761FE}"/>
              </a:ext>
            </a:extLst>
          </p:cNvPr>
          <p:cNvSpPr txBox="1">
            <a:spLocks/>
          </p:cNvSpPr>
          <p:nvPr/>
        </p:nvSpPr>
        <p:spPr>
          <a:xfrm>
            <a:off x="7483181" y="5290079"/>
            <a:ext cx="4345219" cy="897971"/>
          </a:xfrm>
          <a:prstGeom prst="rect">
            <a:avLst/>
          </a:prstGeom>
          <a:solidFill>
            <a:schemeClr val="accent5">
              <a:alpha val="50000"/>
            </a:schemeClr>
          </a:solidFill>
          <a:ln w="38100">
            <a:solidFill>
              <a:schemeClr val="accent1"/>
            </a:solidFill>
          </a:ln>
        </p:spPr>
        <p:style>
          <a:lnRef idx="0">
            <a:scrgbClr r="0" g="0" b="0"/>
          </a:lnRef>
          <a:fillRef idx="0">
            <a:scrgbClr r="0" g="0" b="0"/>
          </a:fillRef>
          <a:effectRef idx="0">
            <a:scrgbClr r="0" g="0" b="0"/>
          </a:effectRef>
          <a:fontRef idx="minor">
            <a:schemeClr val="lt1"/>
          </a:fontRef>
        </p:style>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defTabSz="914103">
              <a:spcBef>
                <a:spcPts val="1000"/>
              </a:spcBef>
              <a:buNone/>
            </a:pPr>
            <a:r>
              <a:rPr lang="en-GB" sz="2000">
                <a:solidFill>
                  <a:srgbClr val="FEFFFF"/>
                </a:solidFill>
              </a:rPr>
              <a:t>EO data (Sentinel-2&amp;Sentinel-3), combined with GNSS information for water balance model and DEM</a:t>
            </a:r>
          </a:p>
        </p:txBody>
      </p:sp>
      <p:pic>
        <p:nvPicPr>
          <p:cNvPr id="20" name="object 54">
            <a:extLst>
              <a:ext uri="{FF2B5EF4-FFF2-40B4-BE49-F238E27FC236}">
                <a16:creationId xmlns:a16="http://schemas.microsoft.com/office/drawing/2014/main" id="{20CFAC4A-9321-4589-B60D-A344BD074875}"/>
              </a:ext>
            </a:extLst>
          </p:cNvPr>
          <p:cNvPicPr/>
          <p:nvPr/>
        </p:nvPicPr>
        <p:blipFill>
          <a:blip r:embed="rId3" cstate="print"/>
          <a:stretch>
            <a:fillRect/>
          </a:stretch>
        </p:blipFill>
        <p:spPr>
          <a:xfrm>
            <a:off x="8798309" y="57693"/>
            <a:ext cx="724833" cy="762967"/>
          </a:xfrm>
          <a:prstGeom prst="rect">
            <a:avLst/>
          </a:prstGeom>
        </p:spPr>
      </p:pic>
      <p:sp>
        <p:nvSpPr>
          <p:cNvPr id="22" name="TextBox 21">
            <a:extLst>
              <a:ext uri="{FF2B5EF4-FFF2-40B4-BE49-F238E27FC236}">
                <a16:creationId xmlns:a16="http://schemas.microsoft.com/office/drawing/2014/main" id="{9C3F0A4C-74B6-4E0E-8E0F-2CED35EE907C}"/>
              </a:ext>
            </a:extLst>
          </p:cNvPr>
          <p:cNvSpPr txBox="1"/>
          <p:nvPr/>
        </p:nvSpPr>
        <p:spPr>
          <a:xfrm>
            <a:off x="7345981" y="1082904"/>
            <a:ext cx="4939870" cy="646331"/>
          </a:xfrm>
          <a:prstGeom prst="rect">
            <a:avLst/>
          </a:prstGeom>
          <a:noFill/>
        </p:spPr>
        <p:txBody>
          <a:bodyPr wrap="square">
            <a:spAutoFit/>
          </a:bodyPr>
          <a:lstStyle/>
          <a:p>
            <a:r>
              <a:rPr lang="en-GB">
                <a:solidFill>
                  <a:schemeClr val="bg1"/>
                </a:solidFill>
                <a:hlinkClick r:id="rId4"/>
              </a:rPr>
              <a:t>https://business.esa.int/projects/climfield</a:t>
            </a:r>
            <a:endParaRPr lang="en-GB">
              <a:solidFill>
                <a:schemeClr val="bg1"/>
              </a:solidFill>
            </a:endParaRPr>
          </a:p>
          <a:p>
            <a:r>
              <a:rPr lang="en-GB">
                <a:solidFill>
                  <a:schemeClr val="bg1"/>
                </a:solidFill>
              </a:rPr>
              <a:t>https://irriget.com/#home</a:t>
            </a:r>
          </a:p>
        </p:txBody>
      </p:sp>
      <p:sp>
        <p:nvSpPr>
          <p:cNvPr id="16" name="TextBox 15">
            <a:extLst>
              <a:ext uri="{FF2B5EF4-FFF2-40B4-BE49-F238E27FC236}">
                <a16:creationId xmlns:a16="http://schemas.microsoft.com/office/drawing/2014/main" id="{BEA36FC1-7386-4864-8A9B-76145A51F63F}"/>
              </a:ext>
            </a:extLst>
          </p:cNvPr>
          <p:cNvSpPr txBox="1"/>
          <p:nvPr/>
        </p:nvSpPr>
        <p:spPr>
          <a:xfrm>
            <a:off x="89945" y="5420636"/>
            <a:ext cx="5628297" cy="1015663"/>
          </a:xfrm>
          <a:prstGeom prst="rect">
            <a:avLst/>
          </a:prstGeom>
          <a:solidFill>
            <a:schemeClr val="accent1"/>
          </a:solidFill>
        </p:spPr>
        <p:txBody>
          <a:bodyPr wrap="square">
            <a:spAutoFit/>
          </a:bodyPr>
          <a:lstStyle/>
          <a:p>
            <a:pPr algn="ctr"/>
            <a:r>
              <a:rPr lang="en-GB" sz="2000" b="1">
                <a:solidFill>
                  <a:srgbClr val="FEFFFF"/>
                </a:solidFill>
              </a:rPr>
              <a:t>Service allows to save 14% of water consumption on average depending on weather condition</a:t>
            </a:r>
          </a:p>
        </p:txBody>
      </p:sp>
      <p:pic>
        <p:nvPicPr>
          <p:cNvPr id="14" name="Picture 13" descr="A picture containing diagram&#10;&#10;Description automatically generated">
            <a:extLst>
              <a:ext uri="{FF2B5EF4-FFF2-40B4-BE49-F238E27FC236}">
                <a16:creationId xmlns:a16="http://schemas.microsoft.com/office/drawing/2014/main" id="{D382A877-75C1-47DF-97F3-007B885E3B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66630" y="1961327"/>
            <a:ext cx="5826833" cy="2935346"/>
          </a:xfrm>
          <a:prstGeom prst="rect">
            <a:avLst/>
          </a:prstGeom>
        </p:spPr>
      </p:pic>
      <p:pic>
        <p:nvPicPr>
          <p:cNvPr id="24" name="Picture 23" descr="A picture containing grass, sky, outdoor, ground&#10;&#10;Description automatically generated">
            <a:extLst>
              <a:ext uri="{FF2B5EF4-FFF2-40B4-BE49-F238E27FC236}">
                <a16:creationId xmlns:a16="http://schemas.microsoft.com/office/drawing/2014/main" id="{828B7000-3A45-49E3-9CB1-7A5A3CAE9E9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27181" y="3083238"/>
            <a:ext cx="3546189" cy="1638118"/>
          </a:xfrm>
          <a:prstGeom prst="rect">
            <a:avLst/>
          </a:prstGeom>
        </p:spPr>
      </p:pic>
      <p:pic>
        <p:nvPicPr>
          <p:cNvPr id="26" name="Picture 25">
            <a:extLst>
              <a:ext uri="{FF2B5EF4-FFF2-40B4-BE49-F238E27FC236}">
                <a16:creationId xmlns:a16="http://schemas.microsoft.com/office/drawing/2014/main" id="{73192E0E-E7F5-4FE2-AE83-F4A9318E31E1}"/>
              </a:ext>
            </a:extLst>
          </p:cNvPr>
          <p:cNvPicPr>
            <a:picLocks noChangeAspect="1"/>
          </p:cNvPicPr>
          <p:nvPr/>
        </p:nvPicPr>
        <p:blipFill>
          <a:blip r:embed="rId7"/>
          <a:stretch>
            <a:fillRect/>
          </a:stretch>
        </p:blipFill>
        <p:spPr>
          <a:xfrm>
            <a:off x="5879108" y="57693"/>
            <a:ext cx="2185525" cy="819572"/>
          </a:xfrm>
          <a:prstGeom prst="rect">
            <a:avLst/>
          </a:prstGeom>
        </p:spPr>
      </p:pic>
    </p:spTree>
    <p:extLst>
      <p:ext uri="{BB962C8B-B14F-4D97-AF65-F5344CB8AC3E}">
        <p14:creationId xmlns:p14="http://schemas.microsoft.com/office/powerpoint/2010/main" val="9509182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C05C-28B6-4AB3-B89B-08B7CF0E69FE}"/>
              </a:ext>
            </a:extLst>
          </p:cNvPr>
          <p:cNvSpPr>
            <a:spLocks noGrp="1"/>
          </p:cNvSpPr>
          <p:nvPr>
            <p:ph type="title"/>
          </p:nvPr>
        </p:nvSpPr>
        <p:spPr>
          <a:xfrm>
            <a:off x="131375" y="247468"/>
            <a:ext cx="3359661" cy="544813"/>
          </a:xfrm>
        </p:spPr>
        <p:txBody>
          <a:bodyPr/>
          <a:lstStyle/>
          <a:p>
            <a:r>
              <a:rPr lang="en-US" sz="2942">
                <a:latin typeface="Arial"/>
                <a:cs typeface="Arial"/>
              </a:rPr>
              <a:t>A</a:t>
            </a:r>
            <a:r>
              <a:rPr lang="en-GB" sz="2942" err="1">
                <a:latin typeface="Arial"/>
                <a:cs typeface="Arial"/>
              </a:rPr>
              <a:t>quafarm</a:t>
            </a:r>
            <a:r>
              <a:rPr lang="en-GB" sz="2942">
                <a:latin typeface="Arial"/>
                <a:cs typeface="Arial"/>
              </a:rPr>
              <a:t> 2.0</a:t>
            </a:r>
            <a:endParaRPr lang="en-GB" sz="2394"/>
          </a:p>
        </p:txBody>
      </p:sp>
      <p:sp>
        <p:nvSpPr>
          <p:cNvPr id="5" name="Content Placeholder 5">
            <a:extLst>
              <a:ext uri="{FF2B5EF4-FFF2-40B4-BE49-F238E27FC236}">
                <a16:creationId xmlns:a16="http://schemas.microsoft.com/office/drawing/2014/main" id="{2343D4D4-FB76-427A-98A3-4B6B29494954}"/>
              </a:ext>
            </a:extLst>
          </p:cNvPr>
          <p:cNvSpPr txBox="1">
            <a:spLocks/>
          </p:cNvSpPr>
          <p:nvPr/>
        </p:nvSpPr>
        <p:spPr>
          <a:xfrm>
            <a:off x="446996" y="965757"/>
            <a:ext cx="5994253" cy="1324799"/>
          </a:xfrm>
          <a:prstGeom prst="rect">
            <a:avLst/>
          </a:prstGeom>
        </p:spPr>
        <p:txBody>
          <a:bodyPr lIns="91191" tIns="45595" rIns="91191" bIns="45595" anchor="t"/>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1635">
              <a:spcBef>
                <a:spcPts val="997"/>
              </a:spcBef>
              <a:buNone/>
            </a:pPr>
            <a:r>
              <a:rPr lang="en-GB" sz="1995" b="1">
                <a:solidFill>
                  <a:srgbClr val="FFC000"/>
                </a:solidFill>
                <a:latin typeface="Arial"/>
                <a:cs typeface="Arial"/>
              </a:rPr>
              <a:t>Aquafarm 2.0 </a:t>
            </a:r>
            <a:r>
              <a:rPr lang="en-GB" sz="1995" b="1">
                <a:solidFill>
                  <a:srgbClr val="FEFFFF"/>
                </a:solidFill>
                <a:latin typeface="Arial" panose="020B0604020202020204"/>
                <a:cs typeface="Arial"/>
              </a:rPr>
              <a:t>is a digital agriculture platform that provides reliable and up-to-date information for institutions and service providers.</a:t>
            </a:r>
          </a:p>
          <a:p>
            <a:pPr marL="0" indent="0" defTabSz="911635">
              <a:spcBef>
                <a:spcPts val="997"/>
              </a:spcBef>
              <a:buNone/>
            </a:pPr>
            <a:endParaRPr lang="en-GB" sz="1995" b="1">
              <a:solidFill>
                <a:srgbClr val="FEFFFF"/>
              </a:solidFill>
              <a:latin typeface="Arial" panose="020B0604020202020204"/>
              <a:cs typeface="Arial"/>
            </a:endParaRPr>
          </a:p>
          <a:p>
            <a:pPr marL="0" indent="0" defTabSz="911635">
              <a:spcBef>
                <a:spcPts val="997"/>
              </a:spcBef>
              <a:buNone/>
            </a:pPr>
            <a:endParaRPr lang="en-US" sz="1995" b="1">
              <a:solidFill>
                <a:srgbClr val="FEFFFF"/>
              </a:solidFill>
              <a:latin typeface="Arial" panose="020B0604020202020204"/>
              <a:cs typeface="Arial"/>
            </a:endParaRPr>
          </a:p>
        </p:txBody>
      </p:sp>
      <p:sp>
        <p:nvSpPr>
          <p:cNvPr id="6" name="Content Placeholder 5">
            <a:extLst>
              <a:ext uri="{FF2B5EF4-FFF2-40B4-BE49-F238E27FC236}">
                <a16:creationId xmlns:a16="http://schemas.microsoft.com/office/drawing/2014/main" id="{020E4270-B742-4C17-B791-B8DA9771F5E9}"/>
              </a:ext>
            </a:extLst>
          </p:cNvPr>
          <p:cNvSpPr txBox="1">
            <a:spLocks/>
          </p:cNvSpPr>
          <p:nvPr/>
        </p:nvSpPr>
        <p:spPr>
          <a:xfrm>
            <a:off x="510164" y="3829951"/>
            <a:ext cx="5981582" cy="1474394"/>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7909" indent="-227909" defTabSz="911635">
              <a:spcBef>
                <a:spcPts val="997"/>
              </a:spcBef>
            </a:pPr>
            <a:r>
              <a:rPr lang="en-GB" sz="1995" b="1">
                <a:solidFill>
                  <a:srgbClr val="76C8AE"/>
                </a:solidFill>
                <a:latin typeface="Arial" panose="020B0604020202020204" pitchFamily="34" charset="0"/>
                <a:cs typeface="Arial" panose="020B0604020202020204" pitchFamily="34" charset="0"/>
              </a:rPr>
              <a:t>Targeted Users</a:t>
            </a:r>
            <a:r>
              <a:rPr lang="en-GB" sz="1795" b="1">
                <a:solidFill>
                  <a:srgbClr val="FEFFFF"/>
                </a:solidFill>
                <a:latin typeface="Arial" panose="020B0604020202020204" pitchFamily="34" charset="0"/>
                <a:cs typeface="Arial" panose="020B0604020202020204" pitchFamily="34" charset="0"/>
              </a:rPr>
              <a:t>: </a:t>
            </a:r>
            <a:r>
              <a:rPr lang="en-US" sz="1795">
                <a:solidFill>
                  <a:srgbClr val="FEFFFF"/>
                </a:solidFill>
                <a:latin typeface="Arial" panose="020B0604020202020204" pitchFamily="34" charset="0"/>
                <a:cs typeface="Arial" panose="020B0604020202020204" pitchFamily="34" charset="0"/>
              </a:rPr>
              <a:t>local, regional and national agriculture institutions and agronomy service provider</a:t>
            </a:r>
          </a:p>
          <a:p>
            <a:pPr marL="227909" indent="-227909" defTabSz="911635">
              <a:spcBef>
                <a:spcPts val="997"/>
              </a:spcBef>
            </a:pPr>
            <a:r>
              <a:rPr lang="en-US" sz="1995" b="1">
                <a:solidFill>
                  <a:srgbClr val="76C8AE"/>
                </a:solidFill>
                <a:latin typeface="Arial" panose="020B0604020202020204" pitchFamily="34" charset="0"/>
                <a:cs typeface="Arial" panose="020B0604020202020204" pitchFamily="34" charset="0"/>
              </a:rPr>
              <a:t>Pilot users </a:t>
            </a:r>
            <a:r>
              <a:rPr lang="en-US" sz="1795" b="1">
                <a:solidFill>
                  <a:srgbClr val="FEFFFF"/>
                </a:solidFill>
                <a:latin typeface="Arial" panose="020B0604020202020204" pitchFamily="34" charset="0"/>
                <a:cs typeface="Arial" panose="020B0604020202020204" pitchFamily="34" charset="0"/>
              </a:rPr>
              <a:t>:</a:t>
            </a:r>
            <a:r>
              <a:rPr lang="en-US" sz="1795">
                <a:solidFill>
                  <a:srgbClr val="FEFFFF"/>
                </a:solidFill>
                <a:latin typeface="Arial" panose="020B0604020202020204" pitchFamily="34" charset="0"/>
                <a:cs typeface="Arial" panose="020B0604020202020204" pitchFamily="34" charset="0"/>
              </a:rPr>
              <a:t> IFAP (Portuguese paying agency), EDIA  (Portuguese public company managing water resources), </a:t>
            </a:r>
            <a:r>
              <a:rPr lang="en-US" sz="1795" err="1">
                <a:solidFill>
                  <a:srgbClr val="FEFFFF"/>
                </a:solidFill>
                <a:latin typeface="Arial" panose="020B0604020202020204" pitchFamily="34" charset="0"/>
                <a:cs typeface="Arial" panose="020B0604020202020204" pitchFamily="34" charset="0"/>
              </a:rPr>
              <a:t>Wisecrop</a:t>
            </a:r>
            <a:r>
              <a:rPr lang="en-US" sz="1795">
                <a:solidFill>
                  <a:srgbClr val="FEFFFF"/>
                </a:solidFill>
                <a:latin typeface="Arial" panose="020B0604020202020204" pitchFamily="34" charset="0"/>
                <a:cs typeface="Arial" panose="020B0604020202020204" pitchFamily="34" charset="0"/>
              </a:rPr>
              <a:t> (</a:t>
            </a:r>
            <a:r>
              <a:rPr lang="en-US" sz="1795" err="1">
                <a:solidFill>
                  <a:srgbClr val="FEFFFF"/>
                </a:solidFill>
                <a:latin typeface="Arial" panose="020B0604020202020204" pitchFamily="34" charset="0"/>
                <a:cs typeface="Arial" panose="020B0604020202020204" pitchFamily="34" charset="0"/>
              </a:rPr>
              <a:t>Agritech</a:t>
            </a:r>
            <a:r>
              <a:rPr lang="en-US" sz="1795">
                <a:solidFill>
                  <a:srgbClr val="FEFFFF"/>
                </a:solidFill>
                <a:latin typeface="Arial" panose="020B0604020202020204" pitchFamily="34" charset="0"/>
                <a:cs typeface="Arial" panose="020B0604020202020204" pitchFamily="34" charset="0"/>
              </a:rPr>
              <a:t> service provider)</a:t>
            </a:r>
          </a:p>
        </p:txBody>
      </p:sp>
      <p:sp>
        <p:nvSpPr>
          <p:cNvPr id="7" name="Content Placeholder 5">
            <a:extLst>
              <a:ext uri="{FF2B5EF4-FFF2-40B4-BE49-F238E27FC236}">
                <a16:creationId xmlns:a16="http://schemas.microsoft.com/office/drawing/2014/main" id="{EA505D73-F915-4286-AB53-8532F24761FE}"/>
              </a:ext>
            </a:extLst>
          </p:cNvPr>
          <p:cNvSpPr txBox="1">
            <a:spLocks/>
          </p:cNvSpPr>
          <p:nvPr/>
        </p:nvSpPr>
        <p:spPr>
          <a:xfrm>
            <a:off x="8722983" y="4612236"/>
            <a:ext cx="3161498" cy="1735441"/>
          </a:xfrm>
          <a:prstGeom prst="rect">
            <a:avLst/>
          </a:prstGeom>
          <a:solidFill>
            <a:schemeClr val="accent5">
              <a:alpha val="50000"/>
            </a:schemeClr>
          </a:solidFill>
          <a:ln w="38100">
            <a:solidFill>
              <a:schemeClr val="accent1"/>
            </a:solidFill>
          </a:ln>
        </p:spPr>
        <p:style>
          <a:lnRef idx="0">
            <a:scrgbClr r="0" g="0" b="0"/>
          </a:lnRef>
          <a:fillRef idx="0">
            <a:scrgbClr r="0" g="0" b="0"/>
          </a:fillRef>
          <a:effectRef idx="0">
            <a:scrgbClr r="0" g="0" b="0"/>
          </a:effectRef>
          <a:fontRef idx="minor">
            <a:schemeClr val="lt1"/>
          </a:fontRef>
        </p:style>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defTabSz="911635">
              <a:spcBef>
                <a:spcPts val="997"/>
              </a:spcBef>
              <a:buNone/>
            </a:pPr>
            <a:r>
              <a:rPr lang="en-GB" sz="1795">
                <a:solidFill>
                  <a:srgbClr val="FEFFFF"/>
                </a:solidFill>
                <a:latin typeface="Arial" panose="020B0604020202020204"/>
              </a:rPr>
              <a:t>Sentinel 2 optical data is the corner stone of the service, allowing for the monitoring of vegetation. The service can process other satellite EO data as needed.</a:t>
            </a:r>
            <a:endParaRPr lang="en-US" sz="1795">
              <a:solidFill>
                <a:srgbClr val="FEFFFF"/>
              </a:solidFill>
              <a:latin typeface="Arial" panose="020B0604020202020204"/>
            </a:endParaRPr>
          </a:p>
        </p:txBody>
      </p:sp>
      <p:sp>
        <p:nvSpPr>
          <p:cNvPr id="8" name="Title 1">
            <a:extLst>
              <a:ext uri="{FF2B5EF4-FFF2-40B4-BE49-F238E27FC236}">
                <a16:creationId xmlns:a16="http://schemas.microsoft.com/office/drawing/2014/main" id="{ACF552E8-2F95-4F0A-90F3-B1E5A756EB92}"/>
              </a:ext>
            </a:extLst>
          </p:cNvPr>
          <p:cNvSpPr txBox="1">
            <a:spLocks/>
          </p:cNvSpPr>
          <p:nvPr/>
        </p:nvSpPr>
        <p:spPr bwMode="auto">
          <a:xfrm>
            <a:off x="659828" y="5459754"/>
            <a:ext cx="5325279" cy="718289"/>
          </a:xfrm>
          <a:prstGeom prst="rect">
            <a:avLst/>
          </a:prstGeom>
          <a:solidFill>
            <a:schemeClr val="accent1"/>
          </a:solidFill>
          <a:ln>
            <a:noFill/>
          </a:ln>
        </p:spPr>
        <p:txBody>
          <a:bodyPr vert="horz" wrap="square" lIns="91191" tIns="45595" rIns="91191" bIns="45595" numCol="1" anchor="ctr" anchorCtr="0" compatLnSpc="1">
            <a:prstTxWarp prst="textNoShape">
              <a:avLst/>
            </a:prstTxWarp>
            <a:normAutofit/>
          </a:bodyPr>
          <a:lstStyle>
            <a:lvl1pPr algn="l" rtl="0" eaLnBrk="1" fontAlgn="base" hangingPunct="1">
              <a:spcBef>
                <a:spcPct val="0"/>
              </a:spcBef>
              <a:spcAft>
                <a:spcPct val="0"/>
              </a:spcAft>
              <a:defRPr lang="en-GB" sz="2992" b="1">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16" b="1">
                <a:solidFill>
                  <a:schemeClr val="bg1"/>
                </a:solidFill>
                <a:latin typeface="Verdana" pitchFamily="34" charset="0"/>
              </a:defRPr>
            </a:lvl2pPr>
            <a:lvl3pPr algn="l" rtl="0" eaLnBrk="1" fontAlgn="base" hangingPunct="1">
              <a:spcBef>
                <a:spcPct val="0"/>
              </a:spcBef>
              <a:spcAft>
                <a:spcPct val="0"/>
              </a:spcAft>
              <a:defRPr sz="2116" b="1">
                <a:solidFill>
                  <a:schemeClr val="bg1"/>
                </a:solidFill>
                <a:latin typeface="Verdana" pitchFamily="34" charset="0"/>
              </a:defRPr>
            </a:lvl3pPr>
            <a:lvl4pPr algn="l" rtl="0" eaLnBrk="1" fontAlgn="base" hangingPunct="1">
              <a:spcBef>
                <a:spcPct val="0"/>
              </a:spcBef>
              <a:spcAft>
                <a:spcPct val="0"/>
              </a:spcAft>
              <a:defRPr sz="2116" b="1">
                <a:solidFill>
                  <a:schemeClr val="bg1"/>
                </a:solidFill>
                <a:latin typeface="Verdana" pitchFamily="34" charset="0"/>
              </a:defRPr>
            </a:lvl4pPr>
            <a:lvl5pPr algn="l" rtl="0" eaLnBrk="1" fontAlgn="base" hangingPunct="1">
              <a:spcBef>
                <a:spcPct val="0"/>
              </a:spcBef>
              <a:spcAft>
                <a:spcPct val="0"/>
              </a:spcAft>
              <a:defRPr sz="2116" b="1">
                <a:solidFill>
                  <a:schemeClr val="bg1"/>
                </a:solidFill>
                <a:latin typeface="Verdana" pitchFamily="34" charset="0"/>
              </a:defRPr>
            </a:lvl5pPr>
            <a:lvl6pPr marL="439824" algn="l" rtl="0" eaLnBrk="1" fontAlgn="base" hangingPunct="1">
              <a:spcBef>
                <a:spcPct val="0"/>
              </a:spcBef>
              <a:spcAft>
                <a:spcPct val="0"/>
              </a:spcAft>
              <a:defRPr sz="2116" b="1">
                <a:solidFill>
                  <a:schemeClr val="bg1"/>
                </a:solidFill>
                <a:latin typeface="Verdana" pitchFamily="34" charset="0"/>
              </a:defRPr>
            </a:lvl6pPr>
            <a:lvl7pPr marL="879649" algn="l" rtl="0" eaLnBrk="1" fontAlgn="base" hangingPunct="1">
              <a:spcBef>
                <a:spcPct val="0"/>
              </a:spcBef>
              <a:spcAft>
                <a:spcPct val="0"/>
              </a:spcAft>
              <a:defRPr sz="2116" b="1">
                <a:solidFill>
                  <a:schemeClr val="bg1"/>
                </a:solidFill>
                <a:latin typeface="Verdana" pitchFamily="34" charset="0"/>
              </a:defRPr>
            </a:lvl7pPr>
            <a:lvl8pPr marL="1319473" algn="l" rtl="0" eaLnBrk="1" fontAlgn="base" hangingPunct="1">
              <a:spcBef>
                <a:spcPct val="0"/>
              </a:spcBef>
              <a:spcAft>
                <a:spcPct val="0"/>
              </a:spcAft>
              <a:defRPr sz="2116" b="1">
                <a:solidFill>
                  <a:schemeClr val="bg1"/>
                </a:solidFill>
                <a:latin typeface="Verdana" pitchFamily="34" charset="0"/>
              </a:defRPr>
            </a:lvl8pPr>
            <a:lvl9pPr marL="1759297" algn="l" rtl="0" eaLnBrk="1" fontAlgn="base" hangingPunct="1">
              <a:spcBef>
                <a:spcPct val="0"/>
              </a:spcBef>
              <a:spcAft>
                <a:spcPct val="0"/>
              </a:spcAft>
              <a:defRPr sz="2116" b="1">
                <a:solidFill>
                  <a:schemeClr val="bg1"/>
                </a:solidFill>
                <a:latin typeface="Verdana" pitchFamily="34" charset="0"/>
              </a:defRPr>
            </a:lvl9pPr>
          </a:lstStyle>
          <a:p>
            <a:r>
              <a:rPr lang="en-US" sz="1396">
                <a:ea typeface="Times New Roman" panose="02020603050405020304" pitchFamily="18" charset="0"/>
                <a:cs typeface="Times New Roman" panose="02020603050405020304" pitchFamily="18" charset="0"/>
              </a:rPr>
              <a:t>In 2021, I</a:t>
            </a:r>
            <a:r>
              <a:rPr lang="en-GB" sz="1396">
                <a:ea typeface="Times New Roman" panose="02020603050405020304" pitchFamily="18" charset="0"/>
                <a:cs typeface="Times New Roman" panose="02020603050405020304" pitchFamily="18" charset="0"/>
              </a:rPr>
              <a:t>FAP has awarded a contract to Aquafarm 2.0 for the monitoring of rice and tomato culture over all of Portugal </a:t>
            </a:r>
          </a:p>
        </p:txBody>
      </p:sp>
      <p:pic>
        <p:nvPicPr>
          <p:cNvPr id="3" name="Picture 2">
            <a:extLst>
              <a:ext uri="{FF2B5EF4-FFF2-40B4-BE49-F238E27FC236}">
                <a16:creationId xmlns:a16="http://schemas.microsoft.com/office/drawing/2014/main" id="{891EF575-BFA8-4DEA-B40E-0A5EF0C054A6}"/>
              </a:ext>
            </a:extLst>
          </p:cNvPr>
          <p:cNvPicPr>
            <a:picLocks noChangeAspect="1"/>
          </p:cNvPicPr>
          <p:nvPr/>
        </p:nvPicPr>
        <p:blipFill>
          <a:blip r:embed="rId3"/>
          <a:stretch>
            <a:fillRect/>
          </a:stretch>
        </p:blipFill>
        <p:spPr>
          <a:xfrm>
            <a:off x="8628805" y="-28252"/>
            <a:ext cx="1787491" cy="1021424"/>
          </a:xfrm>
          <a:prstGeom prst="rect">
            <a:avLst/>
          </a:prstGeom>
        </p:spPr>
      </p:pic>
      <p:pic>
        <p:nvPicPr>
          <p:cNvPr id="4" name="Picture 3">
            <a:extLst>
              <a:ext uri="{FF2B5EF4-FFF2-40B4-BE49-F238E27FC236}">
                <a16:creationId xmlns:a16="http://schemas.microsoft.com/office/drawing/2014/main" id="{BEE47076-0594-495A-B507-9DEB82E9BE87}"/>
              </a:ext>
            </a:extLst>
          </p:cNvPr>
          <p:cNvPicPr>
            <a:picLocks noChangeAspect="1"/>
          </p:cNvPicPr>
          <p:nvPr/>
        </p:nvPicPr>
        <p:blipFill>
          <a:blip r:embed="rId4"/>
          <a:stretch>
            <a:fillRect/>
          </a:stretch>
        </p:blipFill>
        <p:spPr>
          <a:xfrm>
            <a:off x="9522551" y="-58652"/>
            <a:ext cx="1915169" cy="1082223"/>
          </a:xfrm>
          <a:prstGeom prst="rect">
            <a:avLst/>
          </a:prstGeom>
        </p:spPr>
      </p:pic>
      <p:pic>
        <p:nvPicPr>
          <p:cNvPr id="9" name="Picture 8">
            <a:extLst>
              <a:ext uri="{FF2B5EF4-FFF2-40B4-BE49-F238E27FC236}">
                <a16:creationId xmlns:a16="http://schemas.microsoft.com/office/drawing/2014/main" id="{DCECA0D8-9B2C-4E77-8F62-4D2ADCA02523}"/>
              </a:ext>
            </a:extLst>
          </p:cNvPr>
          <p:cNvPicPr>
            <a:picLocks noChangeAspect="1"/>
          </p:cNvPicPr>
          <p:nvPr/>
        </p:nvPicPr>
        <p:blipFill>
          <a:blip r:embed="rId5"/>
          <a:stretch>
            <a:fillRect/>
          </a:stretch>
        </p:blipFill>
        <p:spPr>
          <a:xfrm>
            <a:off x="6354442" y="1378044"/>
            <a:ext cx="5229832" cy="2938199"/>
          </a:xfrm>
          <a:prstGeom prst="rect">
            <a:avLst/>
          </a:prstGeom>
        </p:spPr>
      </p:pic>
      <p:sp>
        <p:nvSpPr>
          <p:cNvPr id="18" name="Content Placeholder 5">
            <a:extLst>
              <a:ext uri="{FF2B5EF4-FFF2-40B4-BE49-F238E27FC236}">
                <a16:creationId xmlns:a16="http://schemas.microsoft.com/office/drawing/2014/main" id="{291D31C6-213B-4AFC-806A-95AE348B8E88}"/>
              </a:ext>
            </a:extLst>
          </p:cNvPr>
          <p:cNvSpPr txBox="1">
            <a:spLocks/>
          </p:cNvSpPr>
          <p:nvPr/>
        </p:nvSpPr>
        <p:spPr>
          <a:xfrm>
            <a:off x="920906" y="2396678"/>
            <a:ext cx="4231532" cy="1139058"/>
          </a:xfrm>
          <a:prstGeom prst="rect">
            <a:avLst/>
          </a:prstGeom>
          <a:ln w="19050">
            <a:solidFill>
              <a:schemeClr val="bg1"/>
            </a:solidFill>
          </a:ln>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1635">
              <a:spcBef>
                <a:spcPts val="997"/>
              </a:spcBef>
              <a:buNone/>
            </a:pPr>
            <a:r>
              <a:rPr lang="en-US" sz="1795">
                <a:solidFill>
                  <a:srgbClr val="FEFFFF"/>
                </a:solidFill>
                <a:latin typeface="Arial" panose="020B0604020202020204" pitchFamily="34" charset="0"/>
                <a:cs typeface="Arial" panose="020B0604020202020204" pitchFamily="34" charset="0"/>
              </a:rPr>
              <a:t>Aquafarm delivers a range of products such as vegetation Indices, biomass health, crop classification and moisture content, over large areas</a:t>
            </a:r>
          </a:p>
        </p:txBody>
      </p:sp>
      <p:pic>
        <p:nvPicPr>
          <p:cNvPr id="10" name="Picture 9">
            <a:extLst>
              <a:ext uri="{FF2B5EF4-FFF2-40B4-BE49-F238E27FC236}">
                <a16:creationId xmlns:a16="http://schemas.microsoft.com/office/drawing/2014/main" id="{9773A01F-15BD-4A2F-B1EA-F9C4BF68CAEA}"/>
              </a:ext>
            </a:extLst>
          </p:cNvPr>
          <p:cNvPicPr>
            <a:picLocks noChangeAspect="1"/>
          </p:cNvPicPr>
          <p:nvPr/>
        </p:nvPicPr>
        <p:blipFill>
          <a:blip r:embed="rId6"/>
          <a:stretch>
            <a:fillRect/>
          </a:stretch>
        </p:blipFill>
        <p:spPr>
          <a:xfrm>
            <a:off x="5028348" y="126667"/>
            <a:ext cx="1913518" cy="730615"/>
          </a:xfrm>
          <a:prstGeom prst="rect">
            <a:avLst/>
          </a:prstGeom>
        </p:spPr>
      </p:pic>
      <p:pic>
        <p:nvPicPr>
          <p:cNvPr id="22" name="Picture 21" descr="Diagram, schematic&#10;&#10;Description automatically generated">
            <a:extLst>
              <a:ext uri="{FF2B5EF4-FFF2-40B4-BE49-F238E27FC236}">
                <a16:creationId xmlns:a16="http://schemas.microsoft.com/office/drawing/2014/main" id="{6544544D-EEF4-4C8A-8311-504573A61449}"/>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184165" y="2475091"/>
            <a:ext cx="2700316" cy="190781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6B2326CB-D4B8-4F1E-A281-702F0311B81B}"/>
              </a:ext>
            </a:extLst>
          </p:cNvPr>
          <p:cNvPicPr>
            <a:picLocks noChangeAspect="1"/>
          </p:cNvPicPr>
          <p:nvPr/>
        </p:nvPicPr>
        <p:blipFill rotWithShape="1">
          <a:blip r:embed="rId8"/>
          <a:srcRect l="41464" t="16921" r="3485"/>
          <a:stretch/>
        </p:blipFill>
        <p:spPr>
          <a:xfrm>
            <a:off x="6581507" y="4567148"/>
            <a:ext cx="1637669" cy="1713728"/>
          </a:xfrm>
          <a:prstGeom prst="rect">
            <a:avLst/>
          </a:prstGeom>
        </p:spPr>
      </p:pic>
    </p:spTree>
    <p:extLst>
      <p:ext uri="{BB962C8B-B14F-4D97-AF65-F5344CB8AC3E}">
        <p14:creationId xmlns:p14="http://schemas.microsoft.com/office/powerpoint/2010/main" val="3008047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C05C-28B6-4AB3-B89B-08B7CF0E69FE}"/>
              </a:ext>
            </a:extLst>
          </p:cNvPr>
          <p:cNvSpPr>
            <a:spLocks noGrp="1"/>
          </p:cNvSpPr>
          <p:nvPr>
            <p:ph type="title"/>
          </p:nvPr>
        </p:nvSpPr>
        <p:spPr/>
        <p:txBody>
          <a:bodyPr/>
          <a:lstStyle/>
          <a:p>
            <a:r>
              <a:rPr lang="en-US"/>
              <a:t>Organic Plausibility Checker</a:t>
            </a:r>
            <a:endParaRPr lang="en-GB"/>
          </a:p>
        </p:txBody>
      </p:sp>
      <p:sp>
        <p:nvSpPr>
          <p:cNvPr id="5" name="Content Placeholder 5">
            <a:extLst>
              <a:ext uri="{FF2B5EF4-FFF2-40B4-BE49-F238E27FC236}">
                <a16:creationId xmlns:a16="http://schemas.microsoft.com/office/drawing/2014/main" id="{2343D4D4-FB76-427A-98A3-4B6B29494954}"/>
              </a:ext>
            </a:extLst>
          </p:cNvPr>
          <p:cNvSpPr txBox="1">
            <a:spLocks/>
          </p:cNvSpPr>
          <p:nvPr/>
        </p:nvSpPr>
        <p:spPr>
          <a:xfrm>
            <a:off x="114882" y="930553"/>
            <a:ext cx="5981117" cy="110004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103">
              <a:spcBef>
                <a:spcPts val="1000"/>
              </a:spcBef>
              <a:buNone/>
            </a:pPr>
            <a:r>
              <a:rPr lang="en-GB" sz="2000" b="1" dirty="0">
                <a:solidFill>
                  <a:srgbClr val="FFC000"/>
                </a:solidFill>
                <a:latin typeface="Arial" panose="020B0604020202020204" pitchFamily="34" charset="0"/>
                <a:cs typeface="Arial" panose="020B0604020202020204" pitchFamily="34" charset="0"/>
              </a:rPr>
              <a:t>Organic Plausibility Checker </a:t>
            </a:r>
            <a:r>
              <a:rPr lang="en-GB" sz="2000" b="1" dirty="0">
                <a:solidFill>
                  <a:schemeClr val="bg1"/>
                </a:solidFill>
                <a:latin typeface="Arial" panose="020B0604020202020204" pitchFamily="34" charset="0"/>
                <a:cs typeface="Arial" panose="020B0604020202020204" pitchFamily="34" charset="0"/>
              </a:rPr>
              <a:t>aims to minimize fraud in the organic food supply chain and to increase trust in the sector. </a:t>
            </a:r>
          </a:p>
          <a:p>
            <a:pPr marL="0" indent="0" defTabSz="914103">
              <a:spcBef>
                <a:spcPts val="1000"/>
              </a:spcBef>
              <a:buNone/>
            </a:pPr>
            <a:endParaRPr lang="en-GB" sz="1800" dirty="0">
              <a:solidFill>
                <a:schemeClr val="bg1"/>
              </a:solidFill>
              <a:latin typeface="Arial" panose="020B0604020202020204" pitchFamily="34" charset="0"/>
              <a:cs typeface="Arial" panose="020B0604020202020204" pitchFamily="34" charset="0"/>
            </a:endParaRPr>
          </a:p>
        </p:txBody>
      </p:sp>
      <p:sp>
        <p:nvSpPr>
          <p:cNvPr id="6" name="Content Placeholder 5">
            <a:extLst>
              <a:ext uri="{FF2B5EF4-FFF2-40B4-BE49-F238E27FC236}">
                <a16:creationId xmlns:a16="http://schemas.microsoft.com/office/drawing/2014/main" id="{020E4270-B742-4C17-B791-B8DA9771F5E9}"/>
              </a:ext>
            </a:extLst>
          </p:cNvPr>
          <p:cNvSpPr txBox="1">
            <a:spLocks/>
          </p:cNvSpPr>
          <p:nvPr/>
        </p:nvSpPr>
        <p:spPr>
          <a:xfrm>
            <a:off x="105642" y="3870871"/>
            <a:ext cx="5609818" cy="113292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103">
              <a:spcBef>
                <a:spcPts val="1000"/>
              </a:spcBef>
              <a:buNone/>
            </a:pPr>
            <a:r>
              <a:rPr lang="en-GB" sz="2000" b="1">
                <a:solidFill>
                  <a:srgbClr val="76C8AE"/>
                </a:solidFill>
                <a:latin typeface="Arial" panose="020B0604020202020204" pitchFamily="34" charset="0"/>
                <a:cs typeface="Arial" panose="020B0604020202020204" pitchFamily="34" charset="0"/>
              </a:rPr>
              <a:t>Targeted Users</a:t>
            </a:r>
            <a:r>
              <a:rPr lang="en-GB" sz="1800" b="1">
                <a:solidFill>
                  <a:srgbClr val="FEFFFF"/>
                </a:solidFill>
                <a:latin typeface="Arial" panose="020B0604020202020204" pitchFamily="34" charset="0"/>
                <a:cs typeface="Arial" panose="020B0604020202020204" pitchFamily="34" charset="0"/>
              </a:rPr>
              <a:t>: </a:t>
            </a:r>
            <a:r>
              <a:rPr lang="en-GB" sz="1800">
                <a:solidFill>
                  <a:srgbClr val="FEFFFF"/>
                </a:solidFill>
                <a:latin typeface="Arial" panose="020B0604020202020204" pitchFamily="34" charset="0"/>
                <a:cs typeface="Arial" panose="020B0604020202020204" pitchFamily="34" charset="0"/>
              </a:rPr>
              <a:t>Organic Control Bodies, farmers, traders and organic authorities. Control Bodies were identified as the best opportunity.</a:t>
            </a:r>
            <a:endParaRPr lang="en-GB" sz="1396" b="1">
              <a:solidFill>
                <a:srgbClr val="FEFFFF"/>
              </a:solidFill>
            </a:endParaRPr>
          </a:p>
        </p:txBody>
      </p:sp>
      <p:sp>
        <p:nvSpPr>
          <p:cNvPr id="35" name="Rectangle 34">
            <a:extLst>
              <a:ext uri="{FF2B5EF4-FFF2-40B4-BE49-F238E27FC236}">
                <a16:creationId xmlns:a16="http://schemas.microsoft.com/office/drawing/2014/main" id="{FB83038F-C463-4006-ADCC-B5D4D06BAEB1}"/>
              </a:ext>
            </a:extLst>
          </p:cNvPr>
          <p:cNvSpPr/>
          <p:nvPr/>
        </p:nvSpPr>
        <p:spPr>
          <a:xfrm>
            <a:off x="5724700" y="36905"/>
            <a:ext cx="1447800" cy="8131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28">
            <a:extLst>
              <a:ext uri="{FF2B5EF4-FFF2-40B4-BE49-F238E27FC236}">
                <a16:creationId xmlns:a16="http://schemas.microsoft.com/office/drawing/2014/main" id="{591EB821-8194-4ED9-BDA7-D1BFEF89D86F}"/>
              </a:ext>
            </a:extLst>
          </p:cNvPr>
          <p:cNvSpPr txBox="1"/>
          <p:nvPr/>
        </p:nvSpPr>
        <p:spPr>
          <a:xfrm>
            <a:off x="9362098" y="4489054"/>
            <a:ext cx="2009482" cy="230832"/>
          </a:xfrm>
          <a:prstGeom prst="rect">
            <a:avLst/>
          </a:prstGeom>
          <a:noFill/>
        </p:spPr>
        <p:txBody>
          <a:bodyPr wrap="square" rtlCol="0">
            <a:spAutoFit/>
          </a:bodyPr>
          <a:lstStyle/>
          <a:p>
            <a:pPr algn="r"/>
            <a:r>
              <a:rPr lang="en-US" sz="900">
                <a:solidFill>
                  <a:schemeClr val="bg1"/>
                </a:solidFill>
              </a:rPr>
              <a:t>Image Credits: </a:t>
            </a:r>
            <a:r>
              <a:rPr lang="en-US" sz="900" err="1">
                <a:solidFill>
                  <a:schemeClr val="bg1"/>
                </a:solidFill>
              </a:rPr>
              <a:t>GreenEO</a:t>
            </a:r>
            <a:r>
              <a:rPr lang="en-US" sz="900">
                <a:solidFill>
                  <a:schemeClr val="bg1"/>
                </a:solidFill>
              </a:rPr>
              <a:t> </a:t>
            </a:r>
            <a:r>
              <a:rPr lang="en-US" sz="900" err="1">
                <a:solidFill>
                  <a:schemeClr val="bg1"/>
                </a:solidFill>
              </a:rPr>
              <a:t>Gmbh</a:t>
            </a:r>
            <a:r>
              <a:rPr lang="en-US" sz="900">
                <a:solidFill>
                  <a:schemeClr val="bg1"/>
                </a:solidFill>
              </a:rPr>
              <a:t>.</a:t>
            </a:r>
            <a:endParaRPr lang="en-GB" sz="900">
              <a:solidFill>
                <a:schemeClr val="bg1"/>
              </a:solidFill>
            </a:endParaRPr>
          </a:p>
        </p:txBody>
      </p:sp>
      <p:pic>
        <p:nvPicPr>
          <p:cNvPr id="23" name="Picture 22">
            <a:extLst>
              <a:ext uri="{FF2B5EF4-FFF2-40B4-BE49-F238E27FC236}">
                <a16:creationId xmlns:a16="http://schemas.microsoft.com/office/drawing/2014/main" id="{2C3A6B73-A0CD-4598-9CA8-8D16017A33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9142" y="0"/>
            <a:ext cx="1631812" cy="522262"/>
          </a:xfrm>
          <a:prstGeom prst="rect">
            <a:avLst/>
          </a:prstGeom>
          <a:noFill/>
          <a:ln>
            <a:noFill/>
          </a:ln>
        </p:spPr>
      </p:pic>
      <p:pic>
        <p:nvPicPr>
          <p:cNvPr id="24" name="Picture 23">
            <a:extLst>
              <a:ext uri="{FF2B5EF4-FFF2-40B4-BE49-F238E27FC236}">
                <a16:creationId xmlns:a16="http://schemas.microsoft.com/office/drawing/2014/main" id="{08CF57EC-7897-4078-86FD-D15F9159C37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51166" y="538616"/>
            <a:ext cx="2419006" cy="311413"/>
          </a:xfrm>
          <a:prstGeom prst="rect">
            <a:avLst/>
          </a:prstGeom>
          <a:noFill/>
          <a:ln>
            <a:noFill/>
          </a:ln>
        </p:spPr>
      </p:pic>
      <p:pic>
        <p:nvPicPr>
          <p:cNvPr id="36" name="Picture 35">
            <a:extLst>
              <a:ext uri="{FF2B5EF4-FFF2-40B4-BE49-F238E27FC236}">
                <a16:creationId xmlns:a16="http://schemas.microsoft.com/office/drawing/2014/main" id="{1EE875D1-01B3-48CA-B24A-758E35A4E337}"/>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97600" y="930553"/>
            <a:ext cx="5275580" cy="3514725"/>
          </a:xfrm>
          <a:prstGeom prst="rect">
            <a:avLst/>
          </a:prstGeom>
          <a:noFill/>
          <a:ln>
            <a:noFill/>
          </a:ln>
        </p:spPr>
      </p:pic>
      <p:pic>
        <p:nvPicPr>
          <p:cNvPr id="14" name="Picture 13" descr="A picture containing diagram&#10;&#10;Description automatically generated">
            <a:extLst>
              <a:ext uri="{FF2B5EF4-FFF2-40B4-BE49-F238E27FC236}">
                <a16:creationId xmlns:a16="http://schemas.microsoft.com/office/drawing/2014/main" id="{23CA5546-5766-4579-9148-F11C8FA07222}"/>
              </a:ext>
            </a:extLst>
          </p:cNvPr>
          <p:cNvPicPr>
            <a:picLocks noChangeAspect="1"/>
          </p:cNvPicPr>
          <p:nvPr/>
        </p:nvPicPr>
        <p:blipFill rotWithShape="1">
          <a:blip r:embed="rId6"/>
          <a:srcRect l="2917" t="11687" r="20786" b="16170"/>
          <a:stretch/>
        </p:blipFill>
        <p:spPr>
          <a:xfrm>
            <a:off x="9590732" y="8833"/>
            <a:ext cx="953808" cy="878166"/>
          </a:xfrm>
          <a:prstGeom prst="rect">
            <a:avLst/>
          </a:prstGeom>
        </p:spPr>
      </p:pic>
      <p:pic>
        <p:nvPicPr>
          <p:cNvPr id="15" name="Picture 14">
            <a:extLst>
              <a:ext uri="{FF2B5EF4-FFF2-40B4-BE49-F238E27FC236}">
                <a16:creationId xmlns:a16="http://schemas.microsoft.com/office/drawing/2014/main" id="{8478A3FD-5B92-490A-805C-7FB650166834}"/>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38698" y="8833"/>
            <a:ext cx="1447800" cy="834390"/>
          </a:xfrm>
          <a:prstGeom prst="rect">
            <a:avLst/>
          </a:prstGeom>
          <a:noFill/>
          <a:ln>
            <a:noFill/>
          </a:ln>
        </p:spPr>
      </p:pic>
      <p:sp>
        <p:nvSpPr>
          <p:cNvPr id="13" name="Content Placeholder 5">
            <a:extLst>
              <a:ext uri="{FF2B5EF4-FFF2-40B4-BE49-F238E27FC236}">
                <a16:creationId xmlns:a16="http://schemas.microsoft.com/office/drawing/2014/main" id="{17595488-0DEB-4149-BB50-61F79B76FA82}"/>
              </a:ext>
            </a:extLst>
          </p:cNvPr>
          <p:cNvSpPr txBox="1">
            <a:spLocks/>
          </p:cNvSpPr>
          <p:nvPr/>
        </p:nvSpPr>
        <p:spPr>
          <a:xfrm>
            <a:off x="6091478" y="4845538"/>
            <a:ext cx="5381702" cy="1328569"/>
          </a:xfrm>
          <a:prstGeom prst="rect">
            <a:avLst/>
          </a:prstGeom>
          <a:solidFill>
            <a:schemeClr val="accent5">
              <a:alpha val="50000"/>
            </a:schemeClr>
          </a:solidFill>
          <a:ln w="38100">
            <a:solidFill>
              <a:schemeClr val="accent1"/>
            </a:solidFill>
          </a:ln>
        </p:spPr>
        <p:style>
          <a:lnRef idx="0">
            <a:scrgbClr r="0" g="0" b="0"/>
          </a:lnRef>
          <a:fillRef idx="0">
            <a:scrgbClr r="0" g="0" b="0"/>
          </a:fillRef>
          <a:effectRef idx="0">
            <a:scrgbClr r="0" g="0" b="0"/>
          </a:effectRef>
          <a:fontRef idx="minor">
            <a:schemeClr val="lt1"/>
          </a:fontRef>
        </p:style>
        <p:txBody>
          <a:bodyPr wrap="square">
            <a:sp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defTabSz="914103">
              <a:spcBef>
                <a:spcPts val="1000"/>
              </a:spcBef>
              <a:buNone/>
            </a:pPr>
            <a:r>
              <a:rPr lang="en-GB" sz="2000" b="1">
                <a:solidFill>
                  <a:srgbClr val="76C8AE"/>
                </a:solidFill>
              </a:rPr>
              <a:t>Satellite navigation</a:t>
            </a:r>
            <a:r>
              <a:rPr lang="en-GB" sz="2000">
                <a:solidFill>
                  <a:srgbClr val="FEFFFF"/>
                </a:solidFill>
              </a:rPr>
              <a:t>: Using GPS, Galileo for field location</a:t>
            </a:r>
          </a:p>
          <a:p>
            <a:pPr marL="0" indent="0" algn="ctr" defTabSz="914103">
              <a:spcBef>
                <a:spcPts val="1000"/>
              </a:spcBef>
              <a:buNone/>
            </a:pPr>
            <a:r>
              <a:rPr lang="en-GB" sz="2000" b="1">
                <a:solidFill>
                  <a:srgbClr val="76C8AE"/>
                </a:solidFill>
              </a:rPr>
              <a:t>Earth Observation</a:t>
            </a:r>
            <a:r>
              <a:rPr lang="en-GB" sz="2000">
                <a:solidFill>
                  <a:srgbClr val="FEFFFF"/>
                </a:solidFill>
              </a:rPr>
              <a:t>: </a:t>
            </a:r>
            <a:r>
              <a:rPr lang="da-DK" sz="2000">
                <a:solidFill>
                  <a:srgbClr val="FEFFFF"/>
                </a:solidFill>
              </a:rPr>
              <a:t>Sentinel 1, sentinel 2, Landsat 8, Landsat 9, Planet Scope</a:t>
            </a:r>
            <a:endParaRPr lang="en-GB" sz="2000">
              <a:solidFill>
                <a:srgbClr val="FEFFFF"/>
              </a:solidFill>
            </a:endParaRPr>
          </a:p>
        </p:txBody>
      </p:sp>
      <p:sp>
        <p:nvSpPr>
          <p:cNvPr id="16" name="TextBox 15">
            <a:extLst>
              <a:ext uri="{FF2B5EF4-FFF2-40B4-BE49-F238E27FC236}">
                <a16:creationId xmlns:a16="http://schemas.microsoft.com/office/drawing/2014/main" id="{5327D609-44A4-4CD2-AF0E-473CAEB97321}"/>
              </a:ext>
            </a:extLst>
          </p:cNvPr>
          <p:cNvSpPr txBox="1"/>
          <p:nvPr/>
        </p:nvSpPr>
        <p:spPr>
          <a:xfrm>
            <a:off x="105642" y="2117930"/>
            <a:ext cx="6221264" cy="2031325"/>
          </a:xfrm>
          <a:prstGeom prst="rect">
            <a:avLst/>
          </a:prstGeom>
          <a:noFill/>
        </p:spPr>
        <p:txBody>
          <a:bodyPr wrap="square">
            <a:spAutoFit/>
          </a:bodyPr>
          <a:lstStyle/>
          <a:p>
            <a:r>
              <a:rPr lang="en-US" sz="2000" b="1" dirty="0">
                <a:solidFill>
                  <a:srgbClr val="FFC000"/>
                </a:solidFill>
                <a:latin typeface="Arial" panose="020B0604020202020204" pitchFamily="34" charset="0"/>
                <a:cs typeface="Arial" panose="020B0604020202020204" pitchFamily="34" charset="0"/>
              </a:rPr>
              <a:t>Key benefits</a:t>
            </a:r>
          </a:p>
          <a:p>
            <a:pPr marL="285750" indent="-285750">
              <a:buFont typeface="Arial" panose="020B0604020202020204" pitchFamily="34" charset="0"/>
              <a:buChar char="•"/>
            </a:pPr>
            <a:r>
              <a:rPr lang="en-GB" sz="1600" b="1" dirty="0">
                <a:solidFill>
                  <a:schemeClr val="bg1"/>
                </a:solidFill>
                <a:effectLst/>
                <a:ea typeface="Georgia" panose="02040502050405020303" pitchFamily="18" charset="0"/>
              </a:rPr>
              <a:t>Reduces the organic field inspection time by 25%</a:t>
            </a:r>
          </a:p>
          <a:p>
            <a:pPr marL="285750" indent="-285750">
              <a:buFont typeface="Arial" panose="020B0604020202020204" pitchFamily="34" charset="0"/>
              <a:buChar char="•"/>
            </a:pPr>
            <a:r>
              <a:rPr lang="en-GB" sz="1600" dirty="0">
                <a:solidFill>
                  <a:schemeClr val="bg1"/>
                </a:solidFill>
                <a:ea typeface="Georgia" panose="02040502050405020303" pitchFamily="18" charset="0"/>
              </a:rPr>
              <a:t>Ensures transparency and authenticity of inspection</a:t>
            </a:r>
          </a:p>
          <a:p>
            <a:pPr marL="285750" indent="-285750">
              <a:buFont typeface="Arial" panose="020B0604020202020204" pitchFamily="34" charset="0"/>
              <a:buChar char="•"/>
            </a:pPr>
            <a:r>
              <a:rPr lang="en-GB" sz="1600" dirty="0">
                <a:solidFill>
                  <a:schemeClr val="bg1"/>
                </a:solidFill>
                <a:ea typeface="Georgia" panose="02040502050405020303" pitchFamily="18" charset="0"/>
              </a:rPr>
              <a:t>Drives digitalisation of certification process and organic control</a:t>
            </a:r>
          </a:p>
          <a:p>
            <a:pPr marL="285750" indent="-285750">
              <a:buFont typeface="Arial" panose="020B0604020202020204" pitchFamily="34" charset="0"/>
              <a:buChar char="•"/>
            </a:pPr>
            <a:endParaRPr lang="en-GB" sz="1800" dirty="0">
              <a:solidFill>
                <a:schemeClr val="bg1"/>
              </a:solidFill>
              <a:effectLst/>
              <a:latin typeface="Calibri" panose="020F0502020204030204" pitchFamily="34" charset="0"/>
              <a:ea typeface="Georgia" panose="02040502050405020303" pitchFamily="18" charset="0"/>
            </a:endParaRPr>
          </a:p>
          <a:p>
            <a:pPr marL="285750" indent="-285750">
              <a:buFont typeface="Arial" panose="020B0604020202020204" pitchFamily="34" charset="0"/>
              <a:buChar char="•"/>
            </a:pPr>
            <a:endParaRPr lang="en-GB" dirty="0">
              <a:solidFill>
                <a:schemeClr val="bg1"/>
              </a:solidFill>
            </a:endParaRPr>
          </a:p>
        </p:txBody>
      </p:sp>
      <p:sp>
        <p:nvSpPr>
          <p:cNvPr id="17" name="TextBox 16">
            <a:extLst>
              <a:ext uri="{FF2B5EF4-FFF2-40B4-BE49-F238E27FC236}">
                <a16:creationId xmlns:a16="http://schemas.microsoft.com/office/drawing/2014/main" id="{F915A220-59CE-4001-99A9-C63F8C2E1147}"/>
              </a:ext>
            </a:extLst>
          </p:cNvPr>
          <p:cNvSpPr txBox="1"/>
          <p:nvPr/>
        </p:nvSpPr>
        <p:spPr>
          <a:xfrm>
            <a:off x="965090" y="5158444"/>
            <a:ext cx="3890922" cy="1015663"/>
          </a:xfrm>
          <a:prstGeom prst="rect">
            <a:avLst/>
          </a:prstGeom>
          <a:solidFill>
            <a:schemeClr val="accent1"/>
          </a:solidFill>
        </p:spPr>
        <p:txBody>
          <a:bodyPr wrap="square">
            <a:spAutoFit/>
          </a:bodyPr>
          <a:lstStyle/>
          <a:p>
            <a:pPr marL="0" indent="0" algn="ctr" defTabSz="914103">
              <a:spcBef>
                <a:spcPts val="1000"/>
              </a:spcBef>
              <a:buNone/>
            </a:pPr>
            <a:r>
              <a:rPr lang="en-GB" sz="2000" b="1">
                <a:solidFill>
                  <a:srgbClr val="FEFFFF"/>
                </a:solidFill>
              </a:rPr>
              <a:t>Over 100 control bodies interviewed to define the service specifications  </a:t>
            </a:r>
          </a:p>
        </p:txBody>
      </p:sp>
    </p:spTree>
    <p:extLst>
      <p:ext uri="{BB962C8B-B14F-4D97-AF65-F5344CB8AC3E}">
        <p14:creationId xmlns:p14="http://schemas.microsoft.com/office/powerpoint/2010/main" val="5916417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6F3B425-50C4-AD14-8D8C-E8777255EFE9}"/>
              </a:ext>
            </a:extLst>
          </p:cNvPr>
          <p:cNvSpPr/>
          <p:nvPr/>
        </p:nvSpPr>
        <p:spPr>
          <a:xfrm>
            <a:off x="2451100" y="1009643"/>
            <a:ext cx="7975236" cy="535189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6D82C05C-28B6-4AB3-B89B-08B7CF0E69FE}"/>
              </a:ext>
            </a:extLst>
          </p:cNvPr>
          <p:cNvSpPr>
            <a:spLocks noGrp="1"/>
          </p:cNvSpPr>
          <p:nvPr>
            <p:ph type="title"/>
          </p:nvPr>
        </p:nvSpPr>
        <p:spPr/>
        <p:txBody>
          <a:bodyPr/>
          <a:lstStyle/>
          <a:p>
            <a:r>
              <a:rPr lang="en-US" dirty="0"/>
              <a:t>EOLO</a:t>
            </a:r>
            <a:endParaRPr lang="en-GB" dirty="0"/>
          </a:p>
        </p:txBody>
      </p:sp>
      <p:pic>
        <p:nvPicPr>
          <p:cNvPr id="8" name="Picture 13" descr="A picture containing diagram">
            <a:extLst>
              <a:ext uri="{FF2B5EF4-FFF2-40B4-BE49-F238E27FC236}">
                <a16:creationId xmlns:a16="http://schemas.microsoft.com/office/drawing/2014/main" id="{8E08564B-B1A7-DDC9-DD74-65A249E5AB92}"/>
              </a:ext>
            </a:extLst>
          </p:cNvPr>
          <p:cNvPicPr>
            <a:picLocks noChangeAspect="1"/>
          </p:cNvPicPr>
          <p:nvPr/>
        </p:nvPicPr>
        <p:blipFill rotWithShape="1">
          <a:blip r:embed="rId2"/>
          <a:srcRect t="16276" b="18449"/>
          <a:stretch/>
        </p:blipFill>
        <p:spPr>
          <a:xfrm>
            <a:off x="5931331" y="23813"/>
            <a:ext cx="1315021" cy="835818"/>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BEAD1B74-B427-902A-B8B2-BCBFB244C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5164" y="234693"/>
            <a:ext cx="1466317" cy="418103"/>
          </a:xfrm>
          <a:prstGeom prst="rect">
            <a:avLst/>
          </a:prstGeom>
        </p:spPr>
      </p:pic>
      <p:pic>
        <p:nvPicPr>
          <p:cNvPr id="12" name="Picture 11">
            <a:extLst>
              <a:ext uri="{FF2B5EF4-FFF2-40B4-BE49-F238E27FC236}">
                <a16:creationId xmlns:a16="http://schemas.microsoft.com/office/drawing/2014/main" id="{39872200-741C-62D4-0F2E-3F509EEEFE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8138" y="209135"/>
            <a:ext cx="653382" cy="469218"/>
          </a:xfrm>
          <a:prstGeom prst="rect">
            <a:avLst/>
          </a:prstGeom>
        </p:spPr>
      </p:pic>
      <p:pic>
        <p:nvPicPr>
          <p:cNvPr id="13" name="Picture 12">
            <a:extLst>
              <a:ext uri="{FF2B5EF4-FFF2-40B4-BE49-F238E27FC236}">
                <a16:creationId xmlns:a16="http://schemas.microsoft.com/office/drawing/2014/main" id="{52D752D9-BEB9-53CA-CC62-F5EAA8A397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9456" y="264289"/>
            <a:ext cx="711715" cy="358910"/>
          </a:xfrm>
          <a:prstGeom prst="rect">
            <a:avLst/>
          </a:prstGeom>
        </p:spPr>
      </p:pic>
      <p:pic>
        <p:nvPicPr>
          <p:cNvPr id="17" name="Picture 16">
            <a:extLst>
              <a:ext uri="{FF2B5EF4-FFF2-40B4-BE49-F238E27FC236}">
                <a16:creationId xmlns:a16="http://schemas.microsoft.com/office/drawing/2014/main" id="{95351781-2D2F-C824-C430-AB2AE0338C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9107" y="184770"/>
            <a:ext cx="454458" cy="517948"/>
          </a:xfrm>
          <a:prstGeom prst="rect">
            <a:avLst/>
          </a:prstGeom>
        </p:spPr>
      </p:pic>
      <p:pic>
        <p:nvPicPr>
          <p:cNvPr id="20" name="Picture 19" descr="A screenshot of a video game&#10;&#10;Description automatically generated with medium confidence">
            <a:extLst>
              <a:ext uri="{FF2B5EF4-FFF2-40B4-BE49-F238E27FC236}">
                <a16:creationId xmlns:a16="http://schemas.microsoft.com/office/drawing/2014/main" id="{DA56465E-54FD-10D1-5F98-6A1C1C117BC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70485" y="7268770"/>
            <a:ext cx="6134735" cy="3297555"/>
          </a:xfrm>
          <a:prstGeom prst="rect">
            <a:avLst/>
          </a:prstGeom>
        </p:spPr>
      </p:pic>
      <p:pic>
        <p:nvPicPr>
          <p:cNvPr id="9" name="Picture 8">
            <a:extLst>
              <a:ext uri="{FF2B5EF4-FFF2-40B4-BE49-F238E27FC236}">
                <a16:creationId xmlns:a16="http://schemas.microsoft.com/office/drawing/2014/main" id="{61401964-6266-4B05-EB96-7E12459945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64630" y="7346688"/>
            <a:ext cx="1505855" cy="959922"/>
          </a:xfrm>
          <a:prstGeom prst="rect">
            <a:avLst/>
          </a:prstGeom>
        </p:spPr>
      </p:pic>
      <p:pic>
        <p:nvPicPr>
          <p:cNvPr id="3" name="Picture 2">
            <a:extLst>
              <a:ext uri="{FF2B5EF4-FFF2-40B4-BE49-F238E27FC236}">
                <a16:creationId xmlns:a16="http://schemas.microsoft.com/office/drawing/2014/main" id="{462BF33D-5A92-B0E7-F97C-1EEE3DD90D47}"/>
              </a:ext>
            </a:extLst>
          </p:cNvPr>
          <p:cNvPicPr>
            <a:picLocks noChangeAspect="1"/>
          </p:cNvPicPr>
          <p:nvPr/>
        </p:nvPicPr>
        <p:blipFill>
          <a:blip r:embed="rId9"/>
          <a:stretch>
            <a:fillRect/>
          </a:stretch>
        </p:blipFill>
        <p:spPr>
          <a:xfrm>
            <a:off x="2324914" y="992200"/>
            <a:ext cx="8101422" cy="5369340"/>
          </a:xfrm>
          <a:prstGeom prst="rect">
            <a:avLst/>
          </a:prstGeom>
        </p:spPr>
      </p:pic>
    </p:spTree>
    <p:extLst>
      <p:ext uri="{BB962C8B-B14F-4D97-AF65-F5344CB8AC3E}">
        <p14:creationId xmlns:p14="http://schemas.microsoft.com/office/powerpoint/2010/main" val="32736845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82C05C-28B6-4AB3-B89B-08B7CF0E69FE}"/>
              </a:ext>
            </a:extLst>
          </p:cNvPr>
          <p:cNvSpPr>
            <a:spLocks noGrp="1"/>
          </p:cNvSpPr>
          <p:nvPr>
            <p:ph type="title"/>
          </p:nvPr>
        </p:nvSpPr>
        <p:spPr/>
        <p:txBody>
          <a:bodyPr/>
          <a:lstStyle/>
          <a:p>
            <a:r>
              <a:rPr lang="en-US" dirty="0"/>
              <a:t>EOLO</a:t>
            </a:r>
            <a:endParaRPr lang="en-GB" dirty="0"/>
          </a:p>
        </p:txBody>
      </p:sp>
      <p:sp>
        <p:nvSpPr>
          <p:cNvPr id="5" name="Content Placeholder 5">
            <a:extLst>
              <a:ext uri="{FF2B5EF4-FFF2-40B4-BE49-F238E27FC236}">
                <a16:creationId xmlns:a16="http://schemas.microsoft.com/office/drawing/2014/main" id="{2343D4D4-FB76-427A-98A3-4B6B29494954}"/>
              </a:ext>
            </a:extLst>
          </p:cNvPr>
          <p:cNvSpPr txBox="1">
            <a:spLocks/>
          </p:cNvSpPr>
          <p:nvPr/>
        </p:nvSpPr>
        <p:spPr>
          <a:xfrm>
            <a:off x="114882" y="929531"/>
            <a:ext cx="6860323" cy="1100047"/>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defTabSz="914103">
              <a:spcBef>
                <a:spcPts val="1000"/>
              </a:spcBef>
              <a:buNone/>
            </a:pPr>
            <a:r>
              <a:rPr lang="en-GB" sz="2000" b="1" dirty="0">
                <a:solidFill>
                  <a:srgbClr val="FFC000"/>
                </a:solidFill>
                <a:latin typeface="Arial" panose="020B0604020202020204" pitchFamily="34" charset="0"/>
                <a:cs typeface="Arial" panose="020B0604020202020204" pitchFamily="34" charset="0"/>
              </a:rPr>
              <a:t>Earth Observation Low Orbit for Agriculture </a:t>
            </a:r>
            <a:r>
              <a:rPr lang="en-GB" sz="1800" b="1" dirty="0">
                <a:solidFill>
                  <a:srgbClr val="FEFFFF"/>
                </a:solidFill>
                <a:latin typeface="Arial" panose="020B0604020202020204" pitchFamily="34" charset="0"/>
                <a:cs typeface="Arial" panose="020B0604020202020204" pitchFamily="34" charset="0"/>
              </a:rPr>
              <a:t>integrates data from EO satellites together with IoT devices remotely controlled, and meteorological local now-casting service, for the monitoring of crops and soil and the provision of highly accurate irrigation advice. It helps farmers preserving their crops and saving water and additional costs. </a:t>
            </a:r>
          </a:p>
        </p:txBody>
      </p:sp>
      <p:sp>
        <p:nvSpPr>
          <p:cNvPr id="6" name="Content Placeholder 5">
            <a:extLst>
              <a:ext uri="{FF2B5EF4-FFF2-40B4-BE49-F238E27FC236}">
                <a16:creationId xmlns:a16="http://schemas.microsoft.com/office/drawing/2014/main" id="{020E4270-B742-4C17-B791-B8DA9771F5E9}"/>
              </a:ext>
            </a:extLst>
          </p:cNvPr>
          <p:cNvSpPr txBox="1">
            <a:spLocks/>
          </p:cNvSpPr>
          <p:nvPr/>
        </p:nvSpPr>
        <p:spPr>
          <a:xfrm>
            <a:off x="7035311" y="1015312"/>
            <a:ext cx="5156689" cy="114970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8526" indent="-228526" defTabSz="914103">
              <a:spcBef>
                <a:spcPts val="1000"/>
              </a:spcBef>
            </a:pPr>
            <a:r>
              <a:rPr lang="en-GB" sz="2000" b="1" dirty="0">
                <a:solidFill>
                  <a:srgbClr val="76C8AE"/>
                </a:solidFill>
                <a:latin typeface="Arial" panose="020B0604020202020204" pitchFamily="34" charset="0"/>
                <a:cs typeface="Arial" panose="020B0604020202020204" pitchFamily="34" charset="0"/>
              </a:rPr>
              <a:t>Targeted Users</a:t>
            </a:r>
            <a:r>
              <a:rPr lang="en-GB" sz="1800" b="1" dirty="0">
                <a:solidFill>
                  <a:srgbClr val="FEFFFF"/>
                </a:solidFill>
                <a:latin typeface="Arial" panose="020B0604020202020204" pitchFamily="34" charset="0"/>
                <a:cs typeface="Arial" panose="020B0604020202020204" pitchFamily="34" charset="0"/>
              </a:rPr>
              <a:t>: </a:t>
            </a:r>
            <a:r>
              <a:rPr lang="en-GB" sz="1800" dirty="0">
                <a:solidFill>
                  <a:srgbClr val="FEFFFF"/>
                </a:solidFill>
                <a:latin typeface="Arial" panose="020B0604020202020204" pitchFamily="34" charset="0"/>
                <a:cs typeface="Arial" panose="020B0604020202020204" pitchFamily="34" charset="0"/>
              </a:rPr>
              <a:t>Farmers and agronomists</a:t>
            </a:r>
          </a:p>
          <a:p>
            <a:pPr marL="228526" indent="-228526" defTabSz="914103">
              <a:spcBef>
                <a:spcPts val="1000"/>
              </a:spcBef>
            </a:pPr>
            <a:r>
              <a:rPr lang="en-US" sz="2000" b="1" dirty="0">
                <a:solidFill>
                  <a:srgbClr val="76C8AE"/>
                </a:solidFill>
                <a:latin typeface="Arial" panose="020B0604020202020204" pitchFamily="34" charset="0"/>
                <a:cs typeface="Arial" panose="020B0604020202020204" pitchFamily="34" charset="0"/>
              </a:rPr>
              <a:t>Pilot test partners</a:t>
            </a:r>
            <a:r>
              <a:rPr lang="en-US" sz="1800" b="1" dirty="0">
                <a:solidFill>
                  <a:srgbClr val="FEFFFF"/>
                </a:solidFill>
                <a:latin typeface="Arial" panose="020B0604020202020204" pitchFamily="34" charset="0"/>
                <a:cs typeface="Arial" panose="020B0604020202020204" pitchFamily="34" charset="0"/>
              </a:rPr>
              <a:t>: </a:t>
            </a:r>
            <a:r>
              <a:rPr lang="en-US" sz="1800" dirty="0">
                <a:solidFill>
                  <a:srgbClr val="FEFFFF"/>
                </a:solidFill>
                <a:latin typeface="Arial" panose="020B0604020202020204" pitchFamily="34" charset="0"/>
                <a:cs typeface="Arial" panose="020B0604020202020204" pitchFamily="34" charset="0"/>
              </a:rPr>
              <a:t>3 Farms in the North of Italy </a:t>
            </a:r>
            <a:endParaRPr lang="en-GB" sz="1800" dirty="0">
              <a:solidFill>
                <a:srgbClr val="FEFFFF"/>
              </a:solidFill>
              <a:latin typeface="Arial" panose="020B0604020202020204" pitchFamily="34" charset="0"/>
              <a:cs typeface="Arial" panose="020B0604020202020204" pitchFamily="34" charset="0"/>
            </a:endParaRPr>
          </a:p>
          <a:p>
            <a:pPr marL="228526" indent="-228526" defTabSz="914103">
              <a:spcBef>
                <a:spcPts val="1000"/>
              </a:spcBef>
            </a:pPr>
            <a:endParaRPr lang="en-GB" sz="1396" dirty="0">
              <a:solidFill>
                <a:srgbClr val="FEFFFF"/>
              </a:solidFill>
              <a:latin typeface="Calibri" panose="020F0502020204030204"/>
            </a:endParaRPr>
          </a:p>
        </p:txBody>
      </p:sp>
      <p:sp>
        <p:nvSpPr>
          <p:cNvPr id="7" name="Content Placeholder 5">
            <a:extLst>
              <a:ext uri="{FF2B5EF4-FFF2-40B4-BE49-F238E27FC236}">
                <a16:creationId xmlns:a16="http://schemas.microsoft.com/office/drawing/2014/main" id="{EA505D73-F915-4286-AB53-8532F24761FE}"/>
              </a:ext>
            </a:extLst>
          </p:cNvPr>
          <p:cNvSpPr txBox="1">
            <a:spLocks/>
          </p:cNvSpPr>
          <p:nvPr/>
        </p:nvSpPr>
        <p:spPr>
          <a:xfrm>
            <a:off x="7513099" y="5470869"/>
            <a:ext cx="3495261" cy="825690"/>
          </a:xfrm>
          <a:prstGeom prst="rect">
            <a:avLst/>
          </a:prstGeom>
          <a:solidFill>
            <a:schemeClr val="accent5">
              <a:alpha val="50000"/>
            </a:schemeClr>
          </a:solidFill>
          <a:ln w="38100">
            <a:solidFill>
              <a:schemeClr val="accent1"/>
            </a:solidFill>
          </a:ln>
        </p:spPr>
        <p:style>
          <a:lnRef idx="0">
            <a:scrgbClr r="0" g="0" b="0"/>
          </a:lnRef>
          <a:fillRef idx="0">
            <a:scrgbClr r="0" g="0" b="0"/>
          </a:fillRef>
          <a:effectRef idx="0">
            <a:scrgbClr r="0" g="0" b="0"/>
          </a:effectRef>
          <a:fontRef idx="minor">
            <a:schemeClr val="lt1"/>
          </a:fontRef>
        </p:style>
        <p:txBody>
          <a:bodyPr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defTabSz="914103">
              <a:spcBef>
                <a:spcPts val="1000"/>
              </a:spcBef>
              <a:buNone/>
            </a:pPr>
            <a:r>
              <a:rPr lang="en-GB" sz="2000" dirty="0">
                <a:solidFill>
                  <a:srgbClr val="FEFFFF"/>
                </a:solidFill>
              </a:rPr>
              <a:t>Satellite Earth Observation (optical and radar)</a:t>
            </a:r>
          </a:p>
        </p:txBody>
      </p:sp>
      <p:pic>
        <p:nvPicPr>
          <p:cNvPr id="8" name="Picture 13" descr="A picture containing diagram">
            <a:extLst>
              <a:ext uri="{FF2B5EF4-FFF2-40B4-BE49-F238E27FC236}">
                <a16:creationId xmlns:a16="http://schemas.microsoft.com/office/drawing/2014/main" id="{8E08564B-B1A7-DDC9-DD74-65A249E5AB92}"/>
              </a:ext>
            </a:extLst>
          </p:cNvPr>
          <p:cNvPicPr>
            <a:picLocks noChangeAspect="1"/>
          </p:cNvPicPr>
          <p:nvPr/>
        </p:nvPicPr>
        <p:blipFill rotWithShape="1">
          <a:blip r:embed="rId2"/>
          <a:srcRect t="16276" b="18449"/>
          <a:stretch/>
        </p:blipFill>
        <p:spPr>
          <a:xfrm>
            <a:off x="5931331" y="23813"/>
            <a:ext cx="1315021" cy="835818"/>
          </a:xfrm>
          <a:prstGeom prst="rect">
            <a:avLst/>
          </a:prstGeom>
        </p:spPr>
      </p:pic>
      <p:pic>
        <p:nvPicPr>
          <p:cNvPr id="11" name="Picture 10" descr="Shape&#10;&#10;Description automatically generated with medium confidence">
            <a:extLst>
              <a:ext uri="{FF2B5EF4-FFF2-40B4-BE49-F238E27FC236}">
                <a16:creationId xmlns:a16="http://schemas.microsoft.com/office/drawing/2014/main" id="{BEAD1B74-B427-902A-B8B2-BCBFB244CD8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25164" y="234693"/>
            <a:ext cx="1466317" cy="418103"/>
          </a:xfrm>
          <a:prstGeom prst="rect">
            <a:avLst/>
          </a:prstGeom>
        </p:spPr>
      </p:pic>
      <p:pic>
        <p:nvPicPr>
          <p:cNvPr id="12" name="Picture 11">
            <a:extLst>
              <a:ext uri="{FF2B5EF4-FFF2-40B4-BE49-F238E27FC236}">
                <a16:creationId xmlns:a16="http://schemas.microsoft.com/office/drawing/2014/main" id="{39872200-741C-62D4-0F2E-3F509EEEFEB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18138" y="209135"/>
            <a:ext cx="653382" cy="469218"/>
          </a:xfrm>
          <a:prstGeom prst="rect">
            <a:avLst/>
          </a:prstGeom>
        </p:spPr>
      </p:pic>
      <p:pic>
        <p:nvPicPr>
          <p:cNvPr id="13" name="Picture 12">
            <a:extLst>
              <a:ext uri="{FF2B5EF4-FFF2-40B4-BE49-F238E27FC236}">
                <a16:creationId xmlns:a16="http://schemas.microsoft.com/office/drawing/2014/main" id="{52D752D9-BEB9-53CA-CC62-F5EAA8A397E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29456" y="264289"/>
            <a:ext cx="711715" cy="358910"/>
          </a:xfrm>
          <a:prstGeom prst="rect">
            <a:avLst/>
          </a:prstGeom>
        </p:spPr>
      </p:pic>
      <p:pic>
        <p:nvPicPr>
          <p:cNvPr id="17" name="Picture 16">
            <a:extLst>
              <a:ext uri="{FF2B5EF4-FFF2-40B4-BE49-F238E27FC236}">
                <a16:creationId xmlns:a16="http://schemas.microsoft.com/office/drawing/2014/main" id="{95351781-2D2F-C824-C430-AB2AE0338C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99107" y="184770"/>
            <a:ext cx="454458" cy="517948"/>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3EF95775-1398-A348-3302-779B8652F5E6}"/>
              </a:ext>
            </a:extLst>
          </p:cNvPr>
          <p:cNvPicPr>
            <a:picLocks noChangeAspect="1"/>
          </p:cNvPicPr>
          <p:nvPr/>
        </p:nvPicPr>
        <p:blipFill>
          <a:blip r:embed="rId7"/>
          <a:stretch>
            <a:fillRect/>
          </a:stretch>
        </p:blipFill>
        <p:spPr>
          <a:xfrm>
            <a:off x="184486" y="2594593"/>
            <a:ext cx="5341481" cy="2417551"/>
          </a:xfrm>
          <a:prstGeom prst="rect">
            <a:avLst/>
          </a:prstGeom>
        </p:spPr>
      </p:pic>
      <p:pic>
        <p:nvPicPr>
          <p:cNvPr id="19" name="Picture 18">
            <a:extLst>
              <a:ext uri="{FF2B5EF4-FFF2-40B4-BE49-F238E27FC236}">
                <a16:creationId xmlns:a16="http://schemas.microsoft.com/office/drawing/2014/main" id="{417C12CE-48A3-8591-946A-8F4A86C58B4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721693" y="2419486"/>
            <a:ext cx="2397422" cy="1798067"/>
          </a:xfrm>
          <a:prstGeom prst="rect">
            <a:avLst/>
          </a:prstGeom>
        </p:spPr>
      </p:pic>
      <p:pic>
        <p:nvPicPr>
          <p:cNvPr id="20" name="Picture 19" descr="A screenshot of a video game&#10;&#10;Description automatically generated with medium confidence">
            <a:extLst>
              <a:ext uri="{FF2B5EF4-FFF2-40B4-BE49-F238E27FC236}">
                <a16:creationId xmlns:a16="http://schemas.microsoft.com/office/drawing/2014/main" id="{DA56465E-54FD-10D1-5F98-6A1C1C117B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70485" y="7268770"/>
            <a:ext cx="6134735" cy="3297555"/>
          </a:xfrm>
          <a:prstGeom prst="rect">
            <a:avLst/>
          </a:prstGeom>
        </p:spPr>
      </p:pic>
      <p:pic>
        <p:nvPicPr>
          <p:cNvPr id="22" name="Picture 21" descr="A picture containing outdoor, plant, flower, garden&#10;&#10;Description automatically generated">
            <a:extLst>
              <a:ext uri="{FF2B5EF4-FFF2-40B4-BE49-F238E27FC236}">
                <a16:creationId xmlns:a16="http://schemas.microsoft.com/office/drawing/2014/main" id="{DDFC67F2-C8B8-AF6B-D854-A311A976865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76105" y="5012144"/>
            <a:ext cx="675552" cy="900892"/>
          </a:xfrm>
          <a:prstGeom prst="rect">
            <a:avLst/>
          </a:prstGeom>
        </p:spPr>
      </p:pic>
      <p:pic>
        <p:nvPicPr>
          <p:cNvPr id="23" name="Immagine 8" descr="Immagine che contiene testo, esterni, cielo&#10;&#10;Descrizione generata automaticamente">
            <a:extLst>
              <a:ext uri="{FF2B5EF4-FFF2-40B4-BE49-F238E27FC236}">
                <a16:creationId xmlns:a16="http://schemas.microsoft.com/office/drawing/2014/main" id="{206B9529-B944-CAFA-860E-1C663CF826D1}"/>
              </a:ext>
            </a:extLst>
          </p:cNvPr>
          <p:cNvPicPr>
            <a:picLocks noChangeAspect="1"/>
          </p:cNvPicPr>
          <p:nvPr/>
        </p:nvPicPr>
        <p:blipFill rotWithShape="1">
          <a:blip r:embed="rId11"/>
          <a:srcRect l="52995"/>
          <a:stretch/>
        </p:blipFill>
        <p:spPr bwMode="auto">
          <a:xfrm>
            <a:off x="165682" y="4853712"/>
            <a:ext cx="622813" cy="1531771"/>
          </a:xfrm>
          <a:prstGeom prst="rect">
            <a:avLst/>
          </a:prstGeom>
          <a:ln>
            <a:noFill/>
          </a:ln>
          <a:extLst>
            <a:ext uri="{53640926-AAD7-44D8-BBD7-CCE9431645EC}">
              <a14:shadowObscured xmlns:a14="http://schemas.microsoft.com/office/drawing/2010/main"/>
            </a:ext>
          </a:extLst>
        </p:spPr>
      </p:pic>
      <p:sp>
        <p:nvSpPr>
          <p:cNvPr id="27" name="TextBox 26">
            <a:extLst>
              <a:ext uri="{FF2B5EF4-FFF2-40B4-BE49-F238E27FC236}">
                <a16:creationId xmlns:a16="http://schemas.microsoft.com/office/drawing/2014/main" id="{08EFFE3C-1674-F202-482C-07AE7C15385B}"/>
              </a:ext>
            </a:extLst>
          </p:cNvPr>
          <p:cNvSpPr txBox="1"/>
          <p:nvPr/>
        </p:nvSpPr>
        <p:spPr>
          <a:xfrm>
            <a:off x="1053687" y="5959192"/>
            <a:ext cx="3927475" cy="369332"/>
          </a:xfrm>
          <a:prstGeom prst="rect">
            <a:avLst/>
          </a:prstGeom>
          <a:noFill/>
        </p:spPr>
        <p:txBody>
          <a:bodyPr wrap="square">
            <a:spAutoFit/>
          </a:bodyPr>
          <a:lstStyle/>
          <a:p>
            <a:r>
              <a:rPr lang="en-GB" dirty="0">
                <a:hlinkClick r:id="rId12"/>
              </a:rPr>
              <a:t>https://business.esa.int/projects/eolo</a:t>
            </a:r>
            <a:r>
              <a:rPr lang="en-GB" dirty="0"/>
              <a:t> </a:t>
            </a:r>
          </a:p>
        </p:txBody>
      </p:sp>
      <p:pic>
        <p:nvPicPr>
          <p:cNvPr id="28" name="Picture 27">
            <a:extLst>
              <a:ext uri="{FF2B5EF4-FFF2-40B4-BE49-F238E27FC236}">
                <a16:creationId xmlns:a16="http://schemas.microsoft.com/office/drawing/2014/main" id="{372BCD14-FB91-5452-78D7-E43A23358B6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387621" y="1978901"/>
            <a:ext cx="2535873" cy="1615440"/>
          </a:xfrm>
          <a:prstGeom prst="rect">
            <a:avLst/>
          </a:prstGeom>
        </p:spPr>
      </p:pic>
      <p:sp>
        <p:nvSpPr>
          <p:cNvPr id="29" name="Content Placeholder 5">
            <a:extLst>
              <a:ext uri="{FF2B5EF4-FFF2-40B4-BE49-F238E27FC236}">
                <a16:creationId xmlns:a16="http://schemas.microsoft.com/office/drawing/2014/main" id="{FC3E9060-A4EB-0AC4-8F1D-7CAA3DC377AA}"/>
              </a:ext>
            </a:extLst>
          </p:cNvPr>
          <p:cNvSpPr txBox="1">
            <a:spLocks/>
          </p:cNvSpPr>
          <p:nvPr/>
        </p:nvSpPr>
        <p:spPr>
          <a:xfrm>
            <a:off x="6248644" y="4394595"/>
            <a:ext cx="5674850" cy="899232"/>
          </a:xfrm>
          <a:prstGeom prst="rect">
            <a:avLst/>
          </a:prstGeom>
          <a:solidFill>
            <a:schemeClr val="accent5">
              <a:alpha val="50000"/>
            </a:schemeClr>
          </a:solidFill>
          <a:ln w="38100">
            <a:solidFill>
              <a:schemeClr val="accent1"/>
            </a:solidFill>
          </a:ln>
        </p:spPr>
        <p:style>
          <a:lnRef idx="0">
            <a:scrgbClr r="0" g="0" b="0"/>
          </a:lnRef>
          <a:fillRef idx="0">
            <a:scrgbClr r="0" g="0" b="0"/>
          </a:fillRef>
          <a:effectRef idx="0">
            <a:scrgbClr r="0" g="0" b="0"/>
          </a:effectRef>
          <a:fontRef idx="minor">
            <a:schemeClr val="lt1"/>
          </a:fontRef>
        </p:style>
        <p:txBody>
          <a:bodyPr lIns="91440" tIns="45720" rIns="91440" bIns="45720" anchor="ct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lt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lt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lt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lt1"/>
                </a:solidFill>
                <a:latin typeface="+mn-lt"/>
                <a:ea typeface="+mn-ea"/>
                <a:cs typeface="+mn-cs"/>
              </a:defRPr>
            </a:lvl9pPr>
          </a:lstStyle>
          <a:p>
            <a:pPr marL="0" indent="0" algn="ctr" defTabSz="914103">
              <a:spcBef>
                <a:spcPts val="1000"/>
              </a:spcBef>
              <a:buNone/>
            </a:pPr>
            <a:r>
              <a:rPr lang="en-GB" sz="2000" dirty="0">
                <a:solidFill>
                  <a:srgbClr val="FEFFFF"/>
                </a:solidFill>
              </a:rPr>
              <a:t>Water saving 16% </a:t>
            </a:r>
            <a:endParaRPr lang="en-US" dirty="0"/>
          </a:p>
        </p:txBody>
      </p:sp>
      <p:pic>
        <p:nvPicPr>
          <p:cNvPr id="9" name="Picture 8">
            <a:extLst>
              <a:ext uri="{FF2B5EF4-FFF2-40B4-BE49-F238E27FC236}">
                <a16:creationId xmlns:a16="http://schemas.microsoft.com/office/drawing/2014/main" id="{61401964-6266-4B05-EB96-7E124599458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64630" y="7346688"/>
            <a:ext cx="1505855" cy="959922"/>
          </a:xfrm>
          <a:prstGeom prst="rect">
            <a:avLst/>
          </a:prstGeom>
        </p:spPr>
      </p:pic>
    </p:spTree>
    <p:extLst>
      <p:ext uri="{BB962C8B-B14F-4D97-AF65-F5344CB8AC3E}">
        <p14:creationId xmlns:p14="http://schemas.microsoft.com/office/powerpoint/2010/main" val="3436613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3F930-7576-0945-90A8-A6B2561EBDF8}"/>
              </a:ext>
            </a:extLst>
          </p:cNvPr>
          <p:cNvSpPr>
            <a:spLocks noGrp="1"/>
          </p:cNvSpPr>
          <p:nvPr>
            <p:ph type="title"/>
          </p:nvPr>
        </p:nvSpPr>
        <p:spPr>
          <a:xfrm>
            <a:off x="231449" y="178205"/>
            <a:ext cx="5331566" cy="550980"/>
          </a:xfrm>
        </p:spPr>
        <p:txBody>
          <a:bodyPr/>
          <a:lstStyle/>
          <a:p>
            <a:r>
              <a:rPr lang="en-GB" b="0" dirty="0"/>
              <a:t>IBISA Climate Insurtech </a:t>
            </a:r>
          </a:p>
        </p:txBody>
      </p:sp>
      <p:pic>
        <p:nvPicPr>
          <p:cNvPr id="4" name="Picture 21" descr="A picture containing logo&#10;&#10;Description automatically generated">
            <a:extLst>
              <a:ext uri="{FF2B5EF4-FFF2-40B4-BE49-F238E27FC236}">
                <a16:creationId xmlns:a16="http://schemas.microsoft.com/office/drawing/2014/main" id="{1DA83FEE-C7B8-9D4F-BEB1-52134A7CD404}"/>
              </a:ext>
            </a:extLst>
          </p:cNvPr>
          <p:cNvPicPr>
            <a:picLocks noChangeAspect="1"/>
          </p:cNvPicPr>
          <p:nvPr/>
        </p:nvPicPr>
        <p:blipFill>
          <a:blip r:embed="rId3"/>
          <a:stretch>
            <a:fillRect/>
          </a:stretch>
        </p:blipFill>
        <p:spPr bwMode="auto">
          <a:xfrm>
            <a:off x="5563015" y="9352"/>
            <a:ext cx="1594980" cy="899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pic>
      <p:sp>
        <p:nvSpPr>
          <p:cNvPr id="5" name="TextBox 4">
            <a:extLst>
              <a:ext uri="{FF2B5EF4-FFF2-40B4-BE49-F238E27FC236}">
                <a16:creationId xmlns:a16="http://schemas.microsoft.com/office/drawing/2014/main" id="{21FA3F99-E7FB-AB42-92DB-5B96D4E27496}"/>
              </a:ext>
            </a:extLst>
          </p:cNvPr>
          <p:cNvSpPr txBox="1"/>
          <p:nvPr/>
        </p:nvSpPr>
        <p:spPr>
          <a:xfrm>
            <a:off x="396967" y="990178"/>
            <a:ext cx="11439937" cy="920812"/>
          </a:xfrm>
          <a:prstGeom prst="rect">
            <a:avLst/>
          </a:prstGeom>
          <a:noFill/>
          <a:ln>
            <a:noFill/>
          </a:ln>
        </p:spPr>
        <p:txBody>
          <a:bodyPr wrap="square" rtlCol="0">
            <a:spAutoFit/>
          </a:bodyPr>
          <a:lstStyle/>
          <a:p>
            <a:pPr>
              <a:spcBef>
                <a:spcPts val="1795"/>
              </a:spcBef>
            </a:pPr>
            <a:r>
              <a:rPr lang="en-GB" sz="1795" dirty="0">
                <a:solidFill>
                  <a:srgbClr val="FFC000"/>
                </a:solidFill>
                <a:latin typeface="Arial" panose="020B0604020202020204" pitchFamily="34" charset="0"/>
                <a:cs typeface="Arial" panose="020B0604020202020204" pitchFamily="34" charset="0"/>
              </a:rPr>
              <a:t>IBISA </a:t>
            </a:r>
            <a:r>
              <a:rPr lang="en-GB" sz="1795" dirty="0">
                <a:solidFill>
                  <a:srgbClr val="FEFFFF"/>
                </a:solidFill>
                <a:latin typeface="Arial" panose="020B0604020202020204" pitchFamily="34" charset="0"/>
                <a:cs typeface="Arial" panose="020B0604020202020204" pitchFamily="34" charset="0"/>
              </a:rPr>
              <a:t>is a global Insurance and Space Tech company providing climate insurance solutions. They harness satellite data for tailored products and work with local stakeholders to ensure these solutions are cost-efficient, scalable, transparent, and offer fast payouts, catering effectively to real-world needs.</a:t>
            </a:r>
          </a:p>
        </p:txBody>
      </p:sp>
      <p:pic>
        <p:nvPicPr>
          <p:cNvPr id="8" name="Picture 2">
            <a:extLst>
              <a:ext uri="{FF2B5EF4-FFF2-40B4-BE49-F238E27FC236}">
                <a16:creationId xmlns:a16="http://schemas.microsoft.com/office/drawing/2014/main" id="{333A9CF4-D0C8-0648-8916-FC70D519A9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1763" y="2845236"/>
            <a:ext cx="1384558" cy="354553"/>
          </a:xfrm>
          <a:prstGeom prst="rect">
            <a:avLst/>
          </a:prstGeom>
          <a:noFill/>
          <a:extLst>
            <a:ext uri="{909E8E84-426E-40DD-AFC4-6F175D3DCCD1}">
              <a14:hiddenFill xmlns:a14="http://schemas.microsoft.com/office/drawing/2010/main">
                <a:solidFill>
                  <a:srgbClr val="FFFFFF"/>
                </a:solidFill>
              </a14:hiddenFill>
            </a:ext>
          </a:extLst>
        </p:spPr>
      </p:pic>
      <p:sp>
        <p:nvSpPr>
          <p:cNvPr id="9" name="Content Placeholder 5">
            <a:extLst>
              <a:ext uri="{FF2B5EF4-FFF2-40B4-BE49-F238E27FC236}">
                <a16:creationId xmlns:a16="http://schemas.microsoft.com/office/drawing/2014/main" id="{5AF386B7-E250-1C42-BAF2-AE1BA90B66B2}"/>
              </a:ext>
            </a:extLst>
          </p:cNvPr>
          <p:cNvSpPr txBox="1">
            <a:spLocks/>
          </p:cNvSpPr>
          <p:nvPr/>
        </p:nvSpPr>
        <p:spPr>
          <a:xfrm>
            <a:off x="396967" y="2293391"/>
            <a:ext cx="4706385" cy="48951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27909" indent="-227909" defTabSz="911635">
              <a:lnSpc>
                <a:spcPct val="100000"/>
              </a:lnSpc>
              <a:spcBef>
                <a:spcPts val="997"/>
              </a:spcBef>
            </a:pPr>
            <a:r>
              <a:rPr lang="en-US" sz="1995" dirty="0">
                <a:solidFill>
                  <a:srgbClr val="76C8AE"/>
                </a:solidFill>
                <a:latin typeface="Arial" panose="020B0604020202020204" pitchFamily="34" charset="0"/>
                <a:cs typeface="Arial" panose="020B0604020202020204" pitchFamily="34" charset="0"/>
              </a:rPr>
              <a:t>Pilot test partners and results</a:t>
            </a:r>
            <a:endParaRPr lang="en-GB" sz="1392" dirty="0">
              <a:solidFill>
                <a:srgbClr val="FEFFFF"/>
              </a:solidFill>
              <a:latin typeface="Calibri" panose="020F0502020204030204"/>
            </a:endParaRPr>
          </a:p>
        </p:txBody>
      </p:sp>
      <p:pic>
        <p:nvPicPr>
          <p:cNvPr id="1026" name="Picture 2" descr="InTech">
            <a:extLst>
              <a:ext uri="{FF2B5EF4-FFF2-40B4-BE49-F238E27FC236}">
                <a16:creationId xmlns:a16="http://schemas.microsoft.com/office/drawing/2014/main" id="{C4597D88-8560-2748-89DC-47517B86BC8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 b="27209"/>
          <a:stretch/>
        </p:blipFill>
        <p:spPr bwMode="auto">
          <a:xfrm>
            <a:off x="1293178" y="3401325"/>
            <a:ext cx="1373144" cy="37430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2F84E53A-4981-0E4C-9EA2-B304ADEBE536}"/>
              </a:ext>
            </a:extLst>
          </p:cNvPr>
          <p:cNvPicPr>
            <a:picLocks noChangeAspect="1"/>
          </p:cNvPicPr>
          <p:nvPr/>
        </p:nvPicPr>
        <p:blipFill>
          <a:blip r:embed="rId6"/>
          <a:stretch>
            <a:fillRect/>
          </a:stretch>
        </p:blipFill>
        <p:spPr>
          <a:xfrm>
            <a:off x="707408" y="2855111"/>
            <a:ext cx="354553" cy="354553"/>
          </a:xfrm>
          <a:prstGeom prst="rect">
            <a:avLst/>
          </a:prstGeom>
        </p:spPr>
      </p:pic>
      <p:pic>
        <p:nvPicPr>
          <p:cNvPr id="12" name="image30.jpg" descr="Indische Flagge - Bilder und Stockfotos - iStock">
            <a:extLst>
              <a:ext uri="{FF2B5EF4-FFF2-40B4-BE49-F238E27FC236}">
                <a16:creationId xmlns:a16="http://schemas.microsoft.com/office/drawing/2014/main" id="{92EA500E-A1E7-2B43-813B-8040E1D68D2F}"/>
              </a:ext>
            </a:extLst>
          </p:cNvPr>
          <p:cNvPicPr/>
          <p:nvPr/>
        </p:nvPicPr>
        <p:blipFill>
          <a:blip r:embed="rId7"/>
          <a:srcRect l="24673" t="7764" r="24672" b="7765"/>
          <a:stretch>
            <a:fillRect/>
          </a:stretch>
        </p:blipFill>
        <p:spPr>
          <a:xfrm>
            <a:off x="707408" y="4024647"/>
            <a:ext cx="364763" cy="364763"/>
          </a:xfrm>
          <a:prstGeom prst="ellipse">
            <a:avLst/>
          </a:prstGeom>
          <a:ln/>
        </p:spPr>
      </p:pic>
      <p:pic>
        <p:nvPicPr>
          <p:cNvPr id="13" name="image29.png" descr="A picture containing logo&#10;&#10;Description automatically generated">
            <a:extLst>
              <a:ext uri="{FF2B5EF4-FFF2-40B4-BE49-F238E27FC236}">
                <a16:creationId xmlns:a16="http://schemas.microsoft.com/office/drawing/2014/main" id="{E2C3E03C-4E17-0447-A92C-4B57717998D1}"/>
              </a:ext>
            </a:extLst>
          </p:cNvPr>
          <p:cNvPicPr/>
          <p:nvPr/>
        </p:nvPicPr>
        <p:blipFill>
          <a:blip r:embed="rId8"/>
          <a:srcRect/>
          <a:stretch>
            <a:fillRect/>
          </a:stretch>
        </p:blipFill>
        <p:spPr>
          <a:xfrm>
            <a:off x="1281764" y="3794911"/>
            <a:ext cx="645301" cy="576908"/>
          </a:xfrm>
          <a:prstGeom prst="rect">
            <a:avLst/>
          </a:prstGeom>
          <a:ln/>
        </p:spPr>
      </p:pic>
      <p:pic>
        <p:nvPicPr>
          <p:cNvPr id="14" name="image36.png" descr="CiniCell | India">
            <a:extLst>
              <a:ext uri="{FF2B5EF4-FFF2-40B4-BE49-F238E27FC236}">
                <a16:creationId xmlns:a16="http://schemas.microsoft.com/office/drawing/2014/main" id="{D7AD940A-A800-584C-98B7-049FA35365B0}"/>
              </a:ext>
            </a:extLst>
          </p:cNvPr>
          <p:cNvPicPr/>
          <p:nvPr/>
        </p:nvPicPr>
        <p:blipFill>
          <a:blip r:embed="rId9"/>
          <a:srcRect/>
          <a:stretch>
            <a:fillRect/>
          </a:stretch>
        </p:blipFill>
        <p:spPr>
          <a:xfrm>
            <a:off x="1281763" y="4472351"/>
            <a:ext cx="696595" cy="514214"/>
          </a:xfrm>
          <a:prstGeom prst="rect">
            <a:avLst/>
          </a:prstGeom>
          <a:ln/>
        </p:spPr>
      </p:pic>
      <p:pic>
        <p:nvPicPr>
          <p:cNvPr id="10" name="Picture 9">
            <a:extLst>
              <a:ext uri="{FF2B5EF4-FFF2-40B4-BE49-F238E27FC236}">
                <a16:creationId xmlns:a16="http://schemas.microsoft.com/office/drawing/2014/main" id="{0A0277F2-8730-7C40-9D27-889D5FFC4C6C}"/>
              </a:ext>
            </a:extLst>
          </p:cNvPr>
          <p:cNvPicPr>
            <a:picLocks noChangeAspect="1"/>
          </p:cNvPicPr>
          <p:nvPr/>
        </p:nvPicPr>
        <p:blipFill>
          <a:blip r:embed="rId10"/>
          <a:stretch>
            <a:fillRect/>
          </a:stretch>
        </p:blipFill>
        <p:spPr>
          <a:xfrm>
            <a:off x="683452" y="5214604"/>
            <a:ext cx="377330" cy="371434"/>
          </a:xfrm>
          <a:prstGeom prst="rect">
            <a:avLst/>
          </a:prstGeom>
        </p:spPr>
      </p:pic>
      <p:pic>
        <p:nvPicPr>
          <p:cNvPr id="17" name="image35.jpg" descr="CLIMBS">
            <a:extLst>
              <a:ext uri="{FF2B5EF4-FFF2-40B4-BE49-F238E27FC236}">
                <a16:creationId xmlns:a16="http://schemas.microsoft.com/office/drawing/2014/main" id="{77AE21B9-8B9B-984E-929E-1F2E0E15A54E}"/>
              </a:ext>
            </a:extLst>
          </p:cNvPr>
          <p:cNvPicPr/>
          <p:nvPr/>
        </p:nvPicPr>
        <p:blipFill>
          <a:blip r:embed="rId11"/>
          <a:srcRect/>
          <a:stretch>
            <a:fillRect/>
          </a:stretch>
        </p:blipFill>
        <p:spPr>
          <a:xfrm>
            <a:off x="1281764" y="5087101"/>
            <a:ext cx="551577" cy="551577"/>
          </a:xfrm>
          <a:prstGeom prst="rect">
            <a:avLst/>
          </a:prstGeom>
          <a:ln/>
        </p:spPr>
      </p:pic>
      <p:pic>
        <p:nvPicPr>
          <p:cNvPr id="18" name="image34.jpg" descr="Senegal Flagge , senegalesische Flagge , Senegal Fahne auf  Nationalflaggen.de">
            <a:extLst>
              <a:ext uri="{FF2B5EF4-FFF2-40B4-BE49-F238E27FC236}">
                <a16:creationId xmlns:a16="http://schemas.microsoft.com/office/drawing/2014/main" id="{85B6AB91-06AB-CE46-8257-0EFD4E50BDC6}"/>
              </a:ext>
            </a:extLst>
          </p:cNvPr>
          <p:cNvPicPr/>
          <p:nvPr/>
        </p:nvPicPr>
        <p:blipFill>
          <a:blip r:embed="rId12"/>
          <a:srcRect l="18322" t="2481" r="18322" b="2483"/>
          <a:stretch>
            <a:fillRect/>
          </a:stretch>
        </p:blipFill>
        <p:spPr>
          <a:xfrm>
            <a:off x="707408" y="5816253"/>
            <a:ext cx="364763" cy="364763"/>
          </a:xfrm>
          <a:prstGeom prst="ellipse">
            <a:avLst/>
          </a:prstGeom>
          <a:ln/>
        </p:spPr>
      </p:pic>
      <p:pic>
        <p:nvPicPr>
          <p:cNvPr id="1028" name="Picture 4" descr="Compagnie Nationale d'Assurance Agricole du Sénégal">
            <a:extLst>
              <a:ext uri="{FF2B5EF4-FFF2-40B4-BE49-F238E27FC236}">
                <a16:creationId xmlns:a16="http://schemas.microsoft.com/office/drawing/2014/main" id="{8DF6B4C1-C56E-1249-9424-498340533A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281764" y="5739209"/>
            <a:ext cx="551577" cy="58957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extLst>
              <a:ext uri="{FF2B5EF4-FFF2-40B4-BE49-F238E27FC236}">
                <a16:creationId xmlns:a16="http://schemas.microsoft.com/office/drawing/2014/main" id="{DB35A63B-D260-AC44-A2ED-AFBF4CDEE030}"/>
              </a:ext>
            </a:extLst>
          </p:cNvPr>
          <p:cNvPicPr>
            <a:picLocks noChangeAspect="1"/>
          </p:cNvPicPr>
          <p:nvPr/>
        </p:nvPicPr>
        <p:blipFill>
          <a:blip r:embed="rId14"/>
          <a:stretch>
            <a:fillRect/>
          </a:stretch>
        </p:blipFill>
        <p:spPr>
          <a:xfrm>
            <a:off x="9345593" y="2080495"/>
            <a:ext cx="2381833" cy="1950342"/>
          </a:xfrm>
          <a:prstGeom prst="rect">
            <a:avLst/>
          </a:prstGeom>
        </p:spPr>
      </p:pic>
      <p:sp>
        <p:nvSpPr>
          <p:cNvPr id="25" name="TextBox 24">
            <a:extLst>
              <a:ext uri="{FF2B5EF4-FFF2-40B4-BE49-F238E27FC236}">
                <a16:creationId xmlns:a16="http://schemas.microsoft.com/office/drawing/2014/main" id="{73B6318A-3912-2948-B11B-4E221F8125C5}"/>
              </a:ext>
            </a:extLst>
          </p:cNvPr>
          <p:cNvSpPr txBox="1"/>
          <p:nvPr/>
        </p:nvSpPr>
        <p:spPr>
          <a:xfrm>
            <a:off x="9022742" y="5996260"/>
            <a:ext cx="3374798" cy="368325"/>
          </a:xfrm>
          <a:prstGeom prst="rect">
            <a:avLst/>
          </a:prstGeom>
          <a:noFill/>
        </p:spPr>
        <p:txBody>
          <a:bodyPr wrap="square">
            <a:spAutoFit/>
          </a:bodyPr>
          <a:lstStyle/>
          <a:p>
            <a:pPr algn="ctr"/>
            <a:r>
              <a:rPr lang="en-GB" sz="1795" dirty="0">
                <a:solidFill>
                  <a:srgbClr val="FEFFFF"/>
                </a:solidFill>
                <a:latin typeface="Arial" panose="020B0604020202020204" pitchFamily="34" charset="0"/>
                <a:cs typeface="Arial" panose="020B0604020202020204" pitchFamily="34" charset="0"/>
                <a:hlinkClick r:id="rId15">
                  <a:extLst>
                    <a:ext uri="{A12FA001-AC4F-418D-AE19-62706E023703}">
                      <ahyp:hlinkClr xmlns:ahyp="http://schemas.microsoft.com/office/drawing/2018/hyperlinkcolor" val="tx"/>
                    </a:ext>
                  </a:extLst>
                </a:hlinkClick>
              </a:rPr>
              <a:t>IBISA video</a:t>
            </a:r>
            <a:endParaRPr lang="en-LU" sz="1795" dirty="0">
              <a:solidFill>
                <a:srgbClr val="FEFFFF"/>
              </a:solidFill>
              <a:latin typeface="Arial" panose="020B0604020202020204"/>
            </a:endParaRPr>
          </a:p>
        </p:txBody>
      </p:sp>
      <p:pic>
        <p:nvPicPr>
          <p:cNvPr id="26" name="Picture 25">
            <a:extLst>
              <a:ext uri="{FF2B5EF4-FFF2-40B4-BE49-F238E27FC236}">
                <a16:creationId xmlns:a16="http://schemas.microsoft.com/office/drawing/2014/main" id="{1E73F827-9DBA-2D46-901E-00A82F7B5AE9}"/>
              </a:ext>
            </a:extLst>
          </p:cNvPr>
          <p:cNvPicPr>
            <a:picLocks noChangeAspect="1"/>
          </p:cNvPicPr>
          <p:nvPr/>
        </p:nvPicPr>
        <p:blipFill>
          <a:blip r:embed="rId6"/>
          <a:stretch>
            <a:fillRect/>
          </a:stretch>
        </p:blipFill>
        <p:spPr>
          <a:xfrm>
            <a:off x="706229" y="3439879"/>
            <a:ext cx="354553" cy="354553"/>
          </a:xfrm>
          <a:prstGeom prst="rect">
            <a:avLst/>
          </a:prstGeom>
        </p:spPr>
      </p:pic>
      <p:pic>
        <p:nvPicPr>
          <p:cNvPr id="27" name="image30.jpg" descr="Indische Flagge - Bilder und Stockfotos - iStock">
            <a:extLst>
              <a:ext uri="{FF2B5EF4-FFF2-40B4-BE49-F238E27FC236}">
                <a16:creationId xmlns:a16="http://schemas.microsoft.com/office/drawing/2014/main" id="{B6B50542-1EF5-3C44-8890-08F10CB807B5}"/>
              </a:ext>
            </a:extLst>
          </p:cNvPr>
          <p:cNvPicPr/>
          <p:nvPr/>
        </p:nvPicPr>
        <p:blipFill>
          <a:blip r:embed="rId7"/>
          <a:srcRect l="24673" t="7764" r="24672" b="7765"/>
          <a:stretch>
            <a:fillRect/>
          </a:stretch>
        </p:blipFill>
        <p:spPr>
          <a:xfrm>
            <a:off x="707408" y="4619625"/>
            <a:ext cx="364763" cy="364763"/>
          </a:xfrm>
          <a:prstGeom prst="ellipse">
            <a:avLst/>
          </a:prstGeom>
          <a:ln/>
        </p:spPr>
      </p:pic>
      <p:sp>
        <p:nvSpPr>
          <p:cNvPr id="29" name="TextBox 28">
            <a:extLst>
              <a:ext uri="{FF2B5EF4-FFF2-40B4-BE49-F238E27FC236}">
                <a16:creationId xmlns:a16="http://schemas.microsoft.com/office/drawing/2014/main" id="{1C5DDAA5-B161-1448-A8BA-19E8C1AE27F0}"/>
              </a:ext>
            </a:extLst>
          </p:cNvPr>
          <p:cNvSpPr txBox="1"/>
          <p:nvPr/>
        </p:nvSpPr>
        <p:spPr>
          <a:xfrm>
            <a:off x="3004188" y="2885336"/>
            <a:ext cx="6104220" cy="2941419"/>
          </a:xfrm>
          <a:prstGeom prst="rect">
            <a:avLst/>
          </a:prstGeom>
          <a:noFill/>
          <a:ln>
            <a:solidFill>
              <a:srgbClr val="FFC000"/>
            </a:solidFill>
          </a:ln>
        </p:spPr>
        <p:txBody>
          <a:bodyPr wrap="square">
            <a:spAutoFit/>
          </a:bodyPr>
          <a:lstStyle/>
          <a:p>
            <a:pPr marL="341974" indent="-341974">
              <a:lnSpc>
                <a:spcPct val="150000"/>
              </a:lnSpc>
              <a:buFont typeface="Arial" panose="020B0604020202020204" pitchFamily="34" charset="0"/>
              <a:buChar char="•"/>
            </a:pPr>
            <a:r>
              <a:rPr lang="en-GB" sz="1795" dirty="0">
                <a:solidFill>
                  <a:srgbClr val="FEFFFF"/>
                </a:solidFill>
                <a:latin typeface="Arial" panose="020B0604020202020204"/>
              </a:rPr>
              <a:t>Generated more than 250K insurance policies</a:t>
            </a:r>
          </a:p>
          <a:p>
            <a:pPr marL="341974" indent="-341974">
              <a:lnSpc>
                <a:spcPct val="150000"/>
              </a:lnSpc>
              <a:buFont typeface="Arial" panose="020B0604020202020204" pitchFamily="34" charset="0"/>
              <a:buChar char="•"/>
            </a:pPr>
            <a:r>
              <a:rPr lang="en-GB" sz="1795" dirty="0">
                <a:solidFill>
                  <a:srgbClr val="FEFFFF"/>
                </a:solidFill>
                <a:latin typeface="Arial" panose="020B0604020202020204"/>
              </a:rPr>
              <a:t>Converted 4 pilot users into commercial clients</a:t>
            </a:r>
          </a:p>
          <a:p>
            <a:pPr marL="341974" indent="-341974">
              <a:lnSpc>
                <a:spcPct val="150000"/>
              </a:lnSpc>
              <a:buFont typeface="Arial" panose="020B0604020202020204" pitchFamily="34" charset="0"/>
              <a:buChar char="•"/>
            </a:pPr>
            <a:r>
              <a:rPr lang="en-GB" sz="1795" dirty="0">
                <a:solidFill>
                  <a:srgbClr val="FEFFFF"/>
                </a:solidFill>
                <a:latin typeface="Arial" panose="020B0604020202020204"/>
              </a:rPr>
              <a:t>Acquired 5 new clients in India</a:t>
            </a:r>
          </a:p>
          <a:p>
            <a:pPr marL="341974" indent="-341974">
              <a:lnSpc>
                <a:spcPct val="150000"/>
              </a:lnSpc>
              <a:buFont typeface="Arial" panose="020B0604020202020204" pitchFamily="34" charset="0"/>
              <a:buChar char="•"/>
            </a:pPr>
            <a:r>
              <a:rPr lang="en-GB" sz="1795" dirty="0">
                <a:solidFill>
                  <a:srgbClr val="FEFFFF"/>
                </a:solidFill>
                <a:latin typeface="Arial" panose="020B0604020202020204"/>
              </a:rPr>
              <a:t>Fostered strong partnerships with insurers and distribution partners</a:t>
            </a:r>
          </a:p>
          <a:p>
            <a:pPr marL="341974" indent="-341974">
              <a:lnSpc>
                <a:spcPct val="150000"/>
              </a:lnSpc>
              <a:buFont typeface="Arial" panose="020B0604020202020204" pitchFamily="34" charset="0"/>
              <a:buChar char="•"/>
            </a:pPr>
            <a:r>
              <a:rPr lang="en-GB" sz="1795" dirty="0">
                <a:solidFill>
                  <a:srgbClr val="FEFFFF"/>
                </a:solidFill>
                <a:latin typeface="Arial" panose="020B0604020202020204"/>
              </a:rPr>
              <a:t>Developed advanced insurance technology solutions</a:t>
            </a:r>
          </a:p>
          <a:p>
            <a:pPr marL="341974" indent="-341974">
              <a:lnSpc>
                <a:spcPct val="150000"/>
              </a:lnSpc>
              <a:buFont typeface="Arial" panose="020B0604020202020204" pitchFamily="34" charset="0"/>
              <a:buChar char="•"/>
            </a:pPr>
            <a:r>
              <a:rPr lang="en-GB" sz="1795" dirty="0">
                <a:solidFill>
                  <a:srgbClr val="FEFFFF"/>
                </a:solidFill>
                <a:latin typeface="Arial" panose="020B0604020202020204"/>
              </a:rPr>
              <a:t>Doubled team size</a:t>
            </a:r>
          </a:p>
        </p:txBody>
      </p:sp>
      <p:pic>
        <p:nvPicPr>
          <p:cNvPr id="3" name="Picture 2">
            <a:extLst>
              <a:ext uri="{FF2B5EF4-FFF2-40B4-BE49-F238E27FC236}">
                <a16:creationId xmlns:a16="http://schemas.microsoft.com/office/drawing/2014/main" id="{B0C2F8D1-4A5D-188F-A70D-03C417414125}"/>
              </a:ext>
            </a:extLst>
          </p:cNvPr>
          <p:cNvPicPr>
            <a:picLocks noChangeAspect="1"/>
          </p:cNvPicPr>
          <p:nvPr/>
        </p:nvPicPr>
        <p:blipFill>
          <a:blip r:embed="rId16"/>
          <a:stretch>
            <a:fillRect/>
          </a:stretch>
        </p:blipFill>
        <p:spPr>
          <a:xfrm>
            <a:off x="7296545" y="236222"/>
            <a:ext cx="1351063" cy="562122"/>
          </a:xfrm>
          <a:prstGeom prst="rect">
            <a:avLst/>
          </a:prstGeom>
        </p:spPr>
      </p:pic>
      <p:pic>
        <p:nvPicPr>
          <p:cNvPr id="6" name="Picture 5">
            <a:extLst>
              <a:ext uri="{FF2B5EF4-FFF2-40B4-BE49-F238E27FC236}">
                <a16:creationId xmlns:a16="http://schemas.microsoft.com/office/drawing/2014/main" id="{5754C753-7B1F-155B-6550-21ADF5407AE8}"/>
              </a:ext>
            </a:extLst>
          </p:cNvPr>
          <p:cNvPicPr>
            <a:picLocks noChangeAspect="1"/>
          </p:cNvPicPr>
          <p:nvPr/>
        </p:nvPicPr>
        <p:blipFill>
          <a:blip r:embed="rId17"/>
          <a:stretch>
            <a:fillRect/>
          </a:stretch>
        </p:blipFill>
        <p:spPr>
          <a:xfrm>
            <a:off x="8679775" y="163544"/>
            <a:ext cx="1541619" cy="654847"/>
          </a:xfrm>
          <a:prstGeom prst="rect">
            <a:avLst/>
          </a:prstGeom>
        </p:spPr>
      </p:pic>
      <p:pic>
        <p:nvPicPr>
          <p:cNvPr id="7" name="Picture 6">
            <a:extLst>
              <a:ext uri="{FF2B5EF4-FFF2-40B4-BE49-F238E27FC236}">
                <a16:creationId xmlns:a16="http://schemas.microsoft.com/office/drawing/2014/main" id="{9482E122-C9CB-0C4D-8CBB-69C769BF4E4C}"/>
              </a:ext>
            </a:extLst>
          </p:cNvPr>
          <p:cNvPicPr>
            <a:picLocks noChangeAspect="1"/>
          </p:cNvPicPr>
          <p:nvPr/>
        </p:nvPicPr>
        <p:blipFill>
          <a:blip r:embed="rId18"/>
          <a:stretch>
            <a:fillRect/>
          </a:stretch>
        </p:blipFill>
        <p:spPr>
          <a:xfrm>
            <a:off x="9345593" y="4425387"/>
            <a:ext cx="2729095" cy="1118001"/>
          </a:xfrm>
          <a:prstGeom prst="rect">
            <a:avLst/>
          </a:prstGeom>
        </p:spPr>
      </p:pic>
    </p:spTree>
    <p:extLst>
      <p:ext uri="{BB962C8B-B14F-4D97-AF65-F5344CB8AC3E}">
        <p14:creationId xmlns:p14="http://schemas.microsoft.com/office/powerpoint/2010/main" val="36989162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a:xfrm>
            <a:off x="354318" y="3106748"/>
            <a:ext cx="11137375" cy="1578672"/>
          </a:xfrm>
        </p:spPr>
        <p:txBody>
          <a:bodyPr/>
          <a:lstStyle/>
          <a:p>
            <a:pPr algn="ctr"/>
            <a:r>
              <a:rPr lang="en-US" dirty="0"/>
              <a:t>How can I apply?</a:t>
            </a:r>
            <a:endParaRPr lang="en-GB" dirty="0"/>
          </a:p>
        </p:txBody>
      </p:sp>
      <p:pic>
        <p:nvPicPr>
          <p:cNvPr id="5" name="Picture 4" descr="A person standing in front of a planet&#10;&#10;Description automatically generated">
            <a:extLst>
              <a:ext uri="{FF2B5EF4-FFF2-40B4-BE49-F238E27FC236}">
                <a16:creationId xmlns:a16="http://schemas.microsoft.com/office/drawing/2014/main" id="{D191AA04-C042-A5EE-C591-04653EBF0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18195" y="-292860"/>
            <a:ext cx="8341093" cy="4691865"/>
          </a:xfrm>
          <a:prstGeom prst="rect">
            <a:avLst/>
          </a:prstGeom>
        </p:spPr>
      </p:pic>
    </p:spTree>
    <p:extLst>
      <p:ext uri="{BB962C8B-B14F-4D97-AF65-F5344CB8AC3E}">
        <p14:creationId xmlns:p14="http://schemas.microsoft.com/office/powerpoint/2010/main" val="2699071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9">
            <a:extLst>
              <a:ext uri="{FF2B5EF4-FFF2-40B4-BE49-F238E27FC236}">
                <a16:creationId xmlns:a16="http://schemas.microsoft.com/office/drawing/2014/main" id="{593D1137-AF2D-A3D4-BF94-2B5420EA34A1}"/>
              </a:ext>
            </a:extLst>
          </p:cNvPr>
          <p:cNvSpPr txBox="1">
            <a:spLocks noGrp="1"/>
          </p:cNvSpPr>
          <p:nvPr>
            <p:ph idx="1"/>
          </p:nvPr>
        </p:nvSpPr>
        <p:spPr>
          <a:xfrm>
            <a:off x="217488" y="283029"/>
            <a:ext cx="2688997" cy="544285"/>
          </a:xfrm>
          <a:prstGeom prst="rect">
            <a:avLst/>
          </a:prstGeom>
          <a:solidFill>
            <a:srgbClr val="00BAAD"/>
          </a:solidFill>
          <a:ln>
            <a:solidFill>
              <a:srgbClr val="00BAAD"/>
            </a:solidFill>
          </a:ln>
        </p:spPr>
        <p:txBody>
          <a:bodyPr vert="horz" lIns="161967" tIns="95650" rIns="161967" bIns="70144" rtlCol="0" anchor="ctr">
            <a:normAutofit fontScale="85000" lnSpcReduction="10000"/>
          </a:bodyPr>
          <a:lstStyle>
            <a:defPPr>
              <a:defRPr lang="en-GB"/>
            </a:defPPr>
            <a:lvl1pPr algn="l" rtl="0" eaLnBrk="0" fontAlgn="base" hangingPunct="0">
              <a:spcBef>
                <a:spcPct val="0"/>
              </a:spcBef>
              <a:spcAft>
                <a:spcPct val="0"/>
              </a:spcAft>
              <a:defRPr sz="1800" kern="1200">
                <a:solidFill>
                  <a:schemeClr val="tx1"/>
                </a:solidFill>
                <a:latin typeface="Verdana" charset="0"/>
                <a:ea typeface="MS PGothic" charset="-128"/>
                <a:cs typeface="+mn-cs"/>
              </a:defRPr>
            </a:lvl1pPr>
            <a:lvl2pPr marL="342900" algn="l" rtl="0" eaLnBrk="0" fontAlgn="base" hangingPunct="0">
              <a:spcBef>
                <a:spcPct val="0"/>
              </a:spcBef>
              <a:spcAft>
                <a:spcPct val="0"/>
              </a:spcAft>
              <a:defRPr sz="1800" kern="1200">
                <a:solidFill>
                  <a:schemeClr val="tx1"/>
                </a:solidFill>
                <a:latin typeface="Verdana" charset="0"/>
                <a:ea typeface="MS PGothic" charset="-128"/>
                <a:cs typeface="+mn-cs"/>
              </a:defRPr>
            </a:lvl2pPr>
            <a:lvl3pPr marL="685800" algn="l" rtl="0" eaLnBrk="0" fontAlgn="base" hangingPunct="0">
              <a:spcBef>
                <a:spcPct val="0"/>
              </a:spcBef>
              <a:spcAft>
                <a:spcPct val="0"/>
              </a:spcAft>
              <a:defRPr sz="1800" kern="1200">
                <a:solidFill>
                  <a:schemeClr val="tx1"/>
                </a:solidFill>
                <a:latin typeface="Verdana" charset="0"/>
                <a:ea typeface="MS PGothic" charset="-128"/>
                <a:cs typeface="+mn-cs"/>
              </a:defRPr>
            </a:lvl3pPr>
            <a:lvl4pPr marL="1028700" algn="l" rtl="0" eaLnBrk="0" fontAlgn="base" hangingPunct="0">
              <a:spcBef>
                <a:spcPct val="0"/>
              </a:spcBef>
              <a:spcAft>
                <a:spcPct val="0"/>
              </a:spcAft>
              <a:defRPr sz="1800" kern="1200">
                <a:solidFill>
                  <a:schemeClr val="tx1"/>
                </a:solidFill>
                <a:latin typeface="Verdana" charset="0"/>
                <a:ea typeface="MS PGothic" charset="-128"/>
                <a:cs typeface="+mn-cs"/>
              </a:defRPr>
            </a:lvl4pPr>
            <a:lvl5pPr marL="1371600" algn="l" rtl="0" eaLnBrk="0" fontAlgn="base" hangingPunct="0">
              <a:spcBef>
                <a:spcPct val="0"/>
              </a:spcBef>
              <a:spcAft>
                <a:spcPct val="0"/>
              </a:spcAft>
              <a:defRPr sz="1800" kern="1200">
                <a:solidFill>
                  <a:schemeClr val="tx1"/>
                </a:solidFill>
                <a:latin typeface="Verdana" charset="0"/>
                <a:ea typeface="MS PGothic" charset="-128"/>
                <a:cs typeface="+mn-cs"/>
              </a:defRPr>
            </a:lvl5pPr>
            <a:lvl6pPr marL="1714500" algn="l" defTabSz="685800" rtl="0" eaLnBrk="1" latinLnBrk="0" hangingPunct="1">
              <a:defRPr sz="1800" kern="1200">
                <a:solidFill>
                  <a:schemeClr val="tx1"/>
                </a:solidFill>
                <a:latin typeface="Verdana" charset="0"/>
                <a:ea typeface="MS PGothic" charset="-128"/>
                <a:cs typeface="+mn-cs"/>
              </a:defRPr>
            </a:lvl6pPr>
            <a:lvl7pPr marL="2057400" algn="l" defTabSz="685800" rtl="0" eaLnBrk="1" latinLnBrk="0" hangingPunct="1">
              <a:defRPr sz="1800" kern="1200">
                <a:solidFill>
                  <a:schemeClr val="tx1"/>
                </a:solidFill>
                <a:latin typeface="Verdana" charset="0"/>
                <a:ea typeface="MS PGothic" charset="-128"/>
                <a:cs typeface="+mn-cs"/>
              </a:defRPr>
            </a:lvl7pPr>
            <a:lvl8pPr marL="2400300" algn="l" defTabSz="685800" rtl="0" eaLnBrk="1" latinLnBrk="0" hangingPunct="1">
              <a:defRPr sz="1800" kern="1200">
                <a:solidFill>
                  <a:schemeClr val="tx1"/>
                </a:solidFill>
                <a:latin typeface="Verdana" charset="0"/>
                <a:ea typeface="MS PGothic" charset="-128"/>
                <a:cs typeface="+mn-cs"/>
              </a:defRPr>
            </a:lvl8pPr>
            <a:lvl9pPr marL="2743200" algn="l" defTabSz="685800" rtl="0" eaLnBrk="1" latinLnBrk="0" hangingPunct="1">
              <a:defRPr sz="1800" kern="1200">
                <a:solidFill>
                  <a:schemeClr val="tx1"/>
                </a:solidFill>
                <a:latin typeface="Verdana" charset="0"/>
                <a:ea typeface="MS PGothic" charset="-128"/>
                <a:cs typeface="+mn-cs"/>
              </a:defRPr>
            </a:lvl9pPr>
          </a:lstStyle>
          <a:p>
            <a:pPr algn="ctr"/>
            <a:r>
              <a:rPr lang="es-ES" sz="2800" dirty="0">
                <a:solidFill>
                  <a:schemeClr val="bg1"/>
                </a:solidFill>
                <a:latin typeface="NotesEsa" panose="02000506030000020004" pitchFamily="2" charset="0"/>
              </a:rPr>
              <a:t>Who can </a:t>
            </a:r>
            <a:r>
              <a:rPr lang="es-ES" sz="2800" dirty="0" err="1">
                <a:solidFill>
                  <a:schemeClr val="bg1"/>
                </a:solidFill>
                <a:latin typeface="NotesEsa" panose="02000506030000020004" pitchFamily="2" charset="0"/>
              </a:rPr>
              <a:t>apply</a:t>
            </a:r>
            <a:r>
              <a:rPr lang="es-ES" sz="2800" dirty="0">
                <a:solidFill>
                  <a:schemeClr val="bg1"/>
                </a:solidFill>
                <a:latin typeface="NotesEsa" panose="02000506030000020004" pitchFamily="2" charset="0"/>
              </a:rPr>
              <a:t>?</a:t>
            </a:r>
          </a:p>
        </p:txBody>
      </p:sp>
      <p:sp>
        <p:nvSpPr>
          <p:cNvPr id="5" name="Content Placeholder 5">
            <a:extLst>
              <a:ext uri="{FF2B5EF4-FFF2-40B4-BE49-F238E27FC236}">
                <a16:creationId xmlns:a16="http://schemas.microsoft.com/office/drawing/2014/main" id="{88C7BA5E-FAB2-8512-51B3-F7EE4383C218}"/>
              </a:ext>
            </a:extLst>
          </p:cNvPr>
          <p:cNvSpPr txBox="1">
            <a:spLocks/>
          </p:cNvSpPr>
          <p:nvPr/>
        </p:nvSpPr>
        <p:spPr>
          <a:xfrm>
            <a:off x="114882" y="930553"/>
            <a:ext cx="11927766" cy="520899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GB" sz="2000" dirty="0">
                <a:solidFill>
                  <a:schemeClr val="bg1"/>
                </a:solidFill>
                <a:latin typeface="NotesEsa" panose="02000506030000020004" pitchFamily="2" charset="0"/>
                <a:cs typeface="Arial" panose="020B0604020202020204" pitchFamily="34" charset="0"/>
              </a:rPr>
              <a:t>ESA will support Feasibility Studies and Demonstration Projects. Depending on the type of call. </a:t>
            </a:r>
          </a:p>
          <a:p>
            <a:pPr algn="just"/>
            <a:r>
              <a:rPr lang="en-GB" sz="2000" dirty="0">
                <a:solidFill>
                  <a:schemeClr val="bg1"/>
                </a:solidFill>
                <a:latin typeface="NotesEsa" panose="02000506030000020004" pitchFamily="2" charset="0"/>
                <a:cs typeface="Arial" panose="020B0604020202020204" pitchFamily="34" charset="0"/>
              </a:rPr>
              <a:t>To be eligible for funding, your team must be based in one of the ESA member states that support ESA BASS program (19 out of 22 member states). Note that some National Delegation decides to opt out specific calls.</a:t>
            </a:r>
          </a:p>
          <a:p>
            <a:pPr algn="just"/>
            <a:endParaRPr lang="en-GB" sz="2000" i="1" dirty="0">
              <a:solidFill>
                <a:schemeClr val="bg1"/>
              </a:solidFill>
              <a:latin typeface="NotesEsa" panose="02000506030000020004" pitchFamily="2" charset="0"/>
              <a:cs typeface="Arial" panose="020B0604020202020204" pitchFamily="34" charset="0"/>
            </a:endParaRPr>
          </a:p>
          <a:p>
            <a:pPr algn="just"/>
            <a:endParaRPr lang="en-GB" sz="2000" i="1" dirty="0">
              <a:solidFill>
                <a:schemeClr val="bg1"/>
              </a:solidFill>
              <a:latin typeface="NotesEsa" panose="02000506030000020004" pitchFamily="2" charset="0"/>
              <a:cs typeface="Arial" panose="020B0604020202020204" pitchFamily="34" charset="0"/>
            </a:endParaRPr>
          </a:p>
          <a:p>
            <a:pPr algn="just"/>
            <a:endParaRPr lang="en-GB" sz="2000" i="1" dirty="0">
              <a:solidFill>
                <a:schemeClr val="bg1"/>
              </a:solidFill>
              <a:latin typeface="NotesEsa" panose="02000506030000020004" pitchFamily="2" charset="0"/>
              <a:cs typeface="Arial" panose="020B0604020202020204" pitchFamily="34" charset="0"/>
            </a:endParaRPr>
          </a:p>
          <a:p>
            <a:pPr algn="just"/>
            <a:endParaRPr lang="en-GB" sz="2000" i="1" dirty="0">
              <a:solidFill>
                <a:schemeClr val="bg1"/>
              </a:solidFill>
              <a:latin typeface="NotesEsa" panose="02000506030000020004" pitchFamily="2" charset="0"/>
              <a:cs typeface="Arial" panose="020B0604020202020204" pitchFamily="34" charset="0"/>
            </a:endParaRPr>
          </a:p>
          <a:p>
            <a:pPr algn="just"/>
            <a:endParaRPr lang="en-GB" sz="2000" i="1" dirty="0">
              <a:solidFill>
                <a:schemeClr val="bg1"/>
              </a:solidFill>
              <a:latin typeface="NotesEsa" panose="02000506030000020004" pitchFamily="2" charset="0"/>
              <a:cs typeface="Arial" panose="020B0604020202020204" pitchFamily="34" charset="0"/>
            </a:endParaRPr>
          </a:p>
          <a:p>
            <a:pPr algn="just"/>
            <a:endParaRPr lang="en-GB" sz="2000" i="1" dirty="0">
              <a:solidFill>
                <a:schemeClr val="bg1"/>
              </a:solidFill>
              <a:latin typeface="NotesEsa" panose="02000506030000020004" pitchFamily="2" charset="0"/>
              <a:cs typeface="Arial" panose="020B0604020202020204" pitchFamily="34" charset="0"/>
            </a:endParaRPr>
          </a:p>
          <a:p>
            <a:pPr algn="just"/>
            <a:r>
              <a:rPr lang="en-GB" sz="2000" dirty="0">
                <a:solidFill>
                  <a:schemeClr val="bg1"/>
                </a:solidFill>
                <a:latin typeface="NotesEsa" panose="02000506030000020004" pitchFamily="2" charset="0"/>
                <a:cs typeface="Arial" panose="020B0604020202020204" pitchFamily="34" charset="0"/>
              </a:rPr>
              <a:t>If you are considering applying, you must inform your </a:t>
            </a:r>
            <a:r>
              <a:rPr lang="en-GB" sz="2000" dirty="0">
                <a:solidFill>
                  <a:schemeClr val="accent3"/>
                </a:solidFill>
                <a:latin typeface="NotesEsa" panose="02000506030000020004" pitchFamily="2" charset="0"/>
                <a:cs typeface="Arial" panose="020B0604020202020204" pitchFamily="34" charset="0"/>
              </a:rPr>
              <a:t>National Delegation to obtain a letter of authorisation</a:t>
            </a:r>
            <a:r>
              <a:rPr lang="en-GB" sz="2000" dirty="0">
                <a:solidFill>
                  <a:schemeClr val="bg1"/>
                </a:solidFill>
                <a:latin typeface="NotesEsa" panose="02000506030000020004" pitchFamily="2" charset="0"/>
                <a:cs typeface="Arial" panose="020B0604020202020204" pitchFamily="34" charset="0"/>
              </a:rPr>
              <a:t> allowing the funding of the proposed activity. Contact details of each National Delegate can be found here </a:t>
            </a:r>
            <a:r>
              <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rPr>
              <a:t> </a:t>
            </a:r>
            <a:r>
              <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hlinkClick r:id="rId3"/>
              </a:rPr>
              <a:t>https://business.esa.int/national-delegations</a:t>
            </a:r>
            <a:endPar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algn="just"/>
            <a:endPar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algn="just"/>
            <a:r>
              <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rPr>
              <a:t> The percentage ESA will bear will depend on the type of call and depending on the wishes of National Delegations. More information can be found here. </a:t>
            </a:r>
            <a:r>
              <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hlinkClick r:id="rId4"/>
              </a:rPr>
              <a:t>https://business.esa.int/funding-schemes</a:t>
            </a:r>
            <a:endPar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algn="just"/>
            <a:endParaRPr lang="en-GB" sz="2000" dirty="0">
              <a:solidFill>
                <a:schemeClr val="bg1"/>
              </a:solidFill>
              <a:latin typeface="NotesEsa" panose="02000506030000020004" pitchFamily="2" charset="0"/>
              <a:cs typeface="Arial" panose="020B0604020202020204" pitchFamily="34" charset="0"/>
              <a:sym typeface="Wingdings" panose="05000000000000000000" pitchFamily="2" charset="2"/>
            </a:endParaRPr>
          </a:p>
          <a:p>
            <a:pPr marL="0" indent="0" algn="just">
              <a:buNone/>
            </a:pPr>
            <a:endParaRPr lang="en-GB" sz="2000" b="1" dirty="0">
              <a:solidFill>
                <a:schemeClr val="bg1"/>
              </a:solidFill>
              <a:latin typeface="NotesEsa" panose="02000506030000020004" pitchFamily="2" charset="0"/>
              <a:cs typeface="Arial" panose="020B0604020202020204" pitchFamily="34" charset="0"/>
            </a:endParaRPr>
          </a:p>
          <a:p>
            <a:pPr marL="0" indent="0" algn="just">
              <a:buNone/>
            </a:pPr>
            <a:br>
              <a:rPr lang="en-GB" sz="1800" dirty="0">
                <a:solidFill>
                  <a:schemeClr val="bg1"/>
                </a:solidFill>
                <a:latin typeface="NotesEsa" panose="02000506030000020004" pitchFamily="2" charset="0"/>
                <a:cs typeface="Arial" panose="020B0604020202020204" pitchFamily="34" charset="0"/>
              </a:rPr>
            </a:br>
            <a:br>
              <a:rPr lang="en-GB" sz="1800" dirty="0">
                <a:solidFill>
                  <a:schemeClr val="bg1"/>
                </a:solidFill>
                <a:latin typeface="NotesEsa" panose="02000506030000020004" pitchFamily="2" charset="0"/>
                <a:cs typeface="Arial" panose="020B0604020202020204" pitchFamily="34" charset="0"/>
              </a:rPr>
            </a:br>
            <a:endParaRPr lang="en-GB" sz="1800" dirty="0">
              <a:solidFill>
                <a:schemeClr val="bg1"/>
              </a:solidFill>
              <a:latin typeface="NotesEsa" panose="02000506030000020004" pitchFamily="2" charset="0"/>
              <a:ea typeface="Georgia" panose="02040502050405020303" pitchFamily="18" charset="0"/>
            </a:endParaRPr>
          </a:p>
          <a:p>
            <a:pPr marL="0" indent="0" algn="just" defTabSz="914103">
              <a:spcBef>
                <a:spcPts val="1000"/>
              </a:spcBef>
              <a:buNone/>
            </a:pPr>
            <a:r>
              <a:rPr lang="en-GB" sz="1800" dirty="0">
                <a:solidFill>
                  <a:schemeClr val="bg1"/>
                </a:solidFill>
                <a:latin typeface="NotesEsa" panose="02000506030000020004" pitchFamily="2" charset="0"/>
                <a:cs typeface="Arial" panose="020B0604020202020204" pitchFamily="34" charset="0"/>
              </a:rPr>
              <a:t> </a:t>
            </a:r>
            <a:endParaRPr lang="en-GB" sz="1400" dirty="0">
              <a:solidFill>
                <a:schemeClr val="bg1"/>
              </a:solidFill>
              <a:latin typeface="NotesEsa" panose="02000506030000020004" pitchFamily="2" charset="0"/>
              <a:cs typeface="Arial" panose="020B0604020202020204" pitchFamily="34" charset="0"/>
            </a:endParaRPr>
          </a:p>
          <a:p>
            <a:pPr marL="0" indent="0" algn="just" defTabSz="914103">
              <a:spcBef>
                <a:spcPts val="1000"/>
              </a:spcBef>
              <a:buNone/>
            </a:pPr>
            <a:endParaRPr lang="en-GB" sz="1800" dirty="0">
              <a:solidFill>
                <a:schemeClr val="bg1"/>
              </a:solidFill>
              <a:latin typeface="Arial" panose="020B0604020202020204" pitchFamily="34" charset="0"/>
              <a:cs typeface="Arial" panose="020B0604020202020204" pitchFamily="34" charset="0"/>
            </a:endParaRPr>
          </a:p>
        </p:txBody>
      </p:sp>
      <p:pic>
        <p:nvPicPr>
          <p:cNvPr id="6" name="Picture 5" descr="A drone flying over a field&#10;&#10;Description automatically generated">
            <a:extLst>
              <a:ext uri="{FF2B5EF4-FFF2-40B4-BE49-F238E27FC236}">
                <a16:creationId xmlns:a16="http://schemas.microsoft.com/office/drawing/2014/main" id="{39A3022D-D5F9-9428-EDD6-A6B6FDD0C5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0432" y="2027007"/>
            <a:ext cx="5074293" cy="2198861"/>
          </a:xfrm>
          <a:prstGeom prst="rect">
            <a:avLst/>
          </a:prstGeom>
        </p:spPr>
      </p:pic>
      <p:pic>
        <p:nvPicPr>
          <p:cNvPr id="9" name="Picture 8" descr="A map of a farm&#10;&#10;Description automatically generated">
            <a:extLst>
              <a:ext uri="{FF2B5EF4-FFF2-40B4-BE49-F238E27FC236}">
                <a16:creationId xmlns:a16="http://schemas.microsoft.com/office/drawing/2014/main" id="{955900CF-434F-64CE-6F1A-1EE85062AE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44725" y="2031424"/>
            <a:ext cx="3954102" cy="2194444"/>
          </a:xfrm>
          <a:prstGeom prst="rect">
            <a:avLst/>
          </a:prstGeom>
        </p:spPr>
      </p:pic>
    </p:spTree>
    <p:extLst>
      <p:ext uri="{BB962C8B-B14F-4D97-AF65-F5344CB8AC3E}">
        <p14:creationId xmlns:p14="http://schemas.microsoft.com/office/powerpoint/2010/main" val="610182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9">
            <a:extLst>
              <a:ext uri="{FF2B5EF4-FFF2-40B4-BE49-F238E27FC236}">
                <a16:creationId xmlns:a16="http://schemas.microsoft.com/office/drawing/2014/main" id="{593D1137-AF2D-A3D4-BF94-2B5420EA34A1}"/>
              </a:ext>
            </a:extLst>
          </p:cNvPr>
          <p:cNvSpPr txBox="1">
            <a:spLocks noGrp="1"/>
          </p:cNvSpPr>
          <p:nvPr>
            <p:ph idx="1"/>
          </p:nvPr>
        </p:nvSpPr>
        <p:spPr>
          <a:xfrm>
            <a:off x="217488" y="283029"/>
            <a:ext cx="2688997" cy="544285"/>
          </a:xfrm>
          <a:prstGeom prst="rect">
            <a:avLst/>
          </a:prstGeom>
          <a:solidFill>
            <a:srgbClr val="00BAAD"/>
          </a:solidFill>
          <a:ln>
            <a:solidFill>
              <a:srgbClr val="00BAAD"/>
            </a:solidFill>
          </a:ln>
        </p:spPr>
        <p:txBody>
          <a:bodyPr vert="horz" lIns="161967" tIns="95650" rIns="161967" bIns="70144" rtlCol="0" anchor="ctr">
            <a:normAutofit fontScale="85000" lnSpcReduction="10000"/>
          </a:bodyPr>
          <a:lstStyle>
            <a:defPPr>
              <a:defRPr lang="en-GB"/>
            </a:defPPr>
            <a:lvl1pPr algn="l" rtl="0" eaLnBrk="0" fontAlgn="base" hangingPunct="0">
              <a:spcBef>
                <a:spcPct val="0"/>
              </a:spcBef>
              <a:spcAft>
                <a:spcPct val="0"/>
              </a:spcAft>
              <a:defRPr sz="1800" kern="1200">
                <a:solidFill>
                  <a:schemeClr val="tx1"/>
                </a:solidFill>
                <a:latin typeface="Verdana" charset="0"/>
                <a:ea typeface="MS PGothic" charset="-128"/>
                <a:cs typeface="+mn-cs"/>
              </a:defRPr>
            </a:lvl1pPr>
            <a:lvl2pPr marL="342900" algn="l" rtl="0" eaLnBrk="0" fontAlgn="base" hangingPunct="0">
              <a:spcBef>
                <a:spcPct val="0"/>
              </a:spcBef>
              <a:spcAft>
                <a:spcPct val="0"/>
              </a:spcAft>
              <a:defRPr sz="1800" kern="1200">
                <a:solidFill>
                  <a:schemeClr val="tx1"/>
                </a:solidFill>
                <a:latin typeface="Verdana" charset="0"/>
                <a:ea typeface="MS PGothic" charset="-128"/>
                <a:cs typeface="+mn-cs"/>
              </a:defRPr>
            </a:lvl2pPr>
            <a:lvl3pPr marL="685800" algn="l" rtl="0" eaLnBrk="0" fontAlgn="base" hangingPunct="0">
              <a:spcBef>
                <a:spcPct val="0"/>
              </a:spcBef>
              <a:spcAft>
                <a:spcPct val="0"/>
              </a:spcAft>
              <a:defRPr sz="1800" kern="1200">
                <a:solidFill>
                  <a:schemeClr val="tx1"/>
                </a:solidFill>
                <a:latin typeface="Verdana" charset="0"/>
                <a:ea typeface="MS PGothic" charset="-128"/>
                <a:cs typeface="+mn-cs"/>
              </a:defRPr>
            </a:lvl3pPr>
            <a:lvl4pPr marL="1028700" algn="l" rtl="0" eaLnBrk="0" fontAlgn="base" hangingPunct="0">
              <a:spcBef>
                <a:spcPct val="0"/>
              </a:spcBef>
              <a:spcAft>
                <a:spcPct val="0"/>
              </a:spcAft>
              <a:defRPr sz="1800" kern="1200">
                <a:solidFill>
                  <a:schemeClr val="tx1"/>
                </a:solidFill>
                <a:latin typeface="Verdana" charset="0"/>
                <a:ea typeface="MS PGothic" charset="-128"/>
                <a:cs typeface="+mn-cs"/>
              </a:defRPr>
            </a:lvl4pPr>
            <a:lvl5pPr marL="1371600" algn="l" rtl="0" eaLnBrk="0" fontAlgn="base" hangingPunct="0">
              <a:spcBef>
                <a:spcPct val="0"/>
              </a:spcBef>
              <a:spcAft>
                <a:spcPct val="0"/>
              </a:spcAft>
              <a:defRPr sz="1800" kern="1200">
                <a:solidFill>
                  <a:schemeClr val="tx1"/>
                </a:solidFill>
                <a:latin typeface="Verdana" charset="0"/>
                <a:ea typeface="MS PGothic" charset="-128"/>
                <a:cs typeface="+mn-cs"/>
              </a:defRPr>
            </a:lvl5pPr>
            <a:lvl6pPr marL="1714500" algn="l" defTabSz="685800" rtl="0" eaLnBrk="1" latinLnBrk="0" hangingPunct="1">
              <a:defRPr sz="1800" kern="1200">
                <a:solidFill>
                  <a:schemeClr val="tx1"/>
                </a:solidFill>
                <a:latin typeface="Verdana" charset="0"/>
                <a:ea typeface="MS PGothic" charset="-128"/>
                <a:cs typeface="+mn-cs"/>
              </a:defRPr>
            </a:lvl6pPr>
            <a:lvl7pPr marL="2057400" algn="l" defTabSz="685800" rtl="0" eaLnBrk="1" latinLnBrk="0" hangingPunct="1">
              <a:defRPr sz="1800" kern="1200">
                <a:solidFill>
                  <a:schemeClr val="tx1"/>
                </a:solidFill>
                <a:latin typeface="Verdana" charset="0"/>
                <a:ea typeface="MS PGothic" charset="-128"/>
                <a:cs typeface="+mn-cs"/>
              </a:defRPr>
            </a:lvl7pPr>
            <a:lvl8pPr marL="2400300" algn="l" defTabSz="685800" rtl="0" eaLnBrk="1" latinLnBrk="0" hangingPunct="1">
              <a:defRPr sz="1800" kern="1200">
                <a:solidFill>
                  <a:schemeClr val="tx1"/>
                </a:solidFill>
                <a:latin typeface="Verdana" charset="0"/>
                <a:ea typeface="MS PGothic" charset="-128"/>
                <a:cs typeface="+mn-cs"/>
              </a:defRPr>
            </a:lvl8pPr>
            <a:lvl9pPr marL="2743200" algn="l" defTabSz="685800" rtl="0" eaLnBrk="1" latinLnBrk="0" hangingPunct="1">
              <a:defRPr sz="1800" kern="1200">
                <a:solidFill>
                  <a:schemeClr val="tx1"/>
                </a:solidFill>
                <a:latin typeface="Verdana" charset="0"/>
                <a:ea typeface="MS PGothic" charset="-128"/>
                <a:cs typeface="+mn-cs"/>
              </a:defRPr>
            </a:lvl9pPr>
          </a:lstStyle>
          <a:p>
            <a:pPr algn="ctr"/>
            <a:r>
              <a:rPr lang="es-ES" sz="2800" dirty="0" err="1">
                <a:solidFill>
                  <a:schemeClr val="bg1"/>
                </a:solidFill>
                <a:latin typeface="NotesEsa" panose="02000506030000020004" pitchFamily="2" charset="0"/>
              </a:rPr>
              <a:t>How</a:t>
            </a:r>
            <a:r>
              <a:rPr lang="es-ES" sz="2800" dirty="0">
                <a:solidFill>
                  <a:schemeClr val="bg1"/>
                </a:solidFill>
                <a:latin typeface="NotesEsa" panose="02000506030000020004" pitchFamily="2" charset="0"/>
              </a:rPr>
              <a:t> can </a:t>
            </a:r>
            <a:r>
              <a:rPr lang="es-ES" sz="2800" dirty="0" err="1">
                <a:solidFill>
                  <a:schemeClr val="bg1"/>
                </a:solidFill>
                <a:latin typeface="NotesEsa" panose="02000506030000020004" pitchFamily="2" charset="0"/>
              </a:rPr>
              <a:t>apply</a:t>
            </a:r>
            <a:r>
              <a:rPr lang="es-ES" sz="2800" dirty="0">
                <a:solidFill>
                  <a:schemeClr val="bg1"/>
                </a:solidFill>
                <a:latin typeface="NotesEsa" panose="02000506030000020004" pitchFamily="2" charset="0"/>
              </a:rPr>
              <a:t>?</a:t>
            </a:r>
          </a:p>
        </p:txBody>
      </p:sp>
      <p:sp>
        <p:nvSpPr>
          <p:cNvPr id="5" name="Content Placeholder 5">
            <a:extLst>
              <a:ext uri="{FF2B5EF4-FFF2-40B4-BE49-F238E27FC236}">
                <a16:creationId xmlns:a16="http://schemas.microsoft.com/office/drawing/2014/main" id="{88C7BA5E-FAB2-8512-51B3-F7EE4383C218}"/>
              </a:ext>
            </a:extLst>
          </p:cNvPr>
          <p:cNvSpPr txBox="1">
            <a:spLocks/>
          </p:cNvSpPr>
          <p:nvPr/>
        </p:nvSpPr>
        <p:spPr>
          <a:xfrm>
            <a:off x="114882" y="930553"/>
            <a:ext cx="8789632" cy="520899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just"/>
            <a:r>
              <a:rPr lang="en-GB" sz="2000" b="1" dirty="0">
                <a:solidFill>
                  <a:schemeClr val="bg1"/>
                </a:solidFill>
                <a:latin typeface="NotesEsa" panose="02000506030000020004" pitchFamily="2" charset="0"/>
                <a:cs typeface="Arial" panose="020B0604020202020204" pitchFamily="34" charset="0"/>
              </a:rPr>
              <a:t>OPEN CALLS FOR PROPOSALS</a:t>
            </a:r>
          </a:p>
          <a:p>
            <a:pPr marL="0" indent="0" algn="just">
              <a:buNone/>
            </a:pPr>
            <a:r>
              <a:rPr lang="en-GB" sz="2000" dirty="0">
                <a:solidFill>
                  <a:schemeClr val="bg1"/>
                </a:solidFill>
                <a:latin typeface="NotesEsa" panose="02000506030000020004" pitchFamily="2" charset="0"/>
                <a:cs typeface="Arial" panose="020B0604020202020204" pitchFamily="34" charset="0"/>
              </a:rPr>
              <a:t>You propose your ideas directly to ESA, setting out the opportunity you wish to pursue. These applications will each be considered on their own merit. </a:t>
            </a:r>
          </a:p>
          <a:p>
            <a:pPr marL="0" indent="0" algn="just">
              <a:buNone/>
            </a:pPr>
            <a:r>
              <a:rPr lang="en-GB" sz="2000" dirty="0">
                <a:solidFill>
                  <a:schemeClr val="bg1"/>
                </a:solidFill>
                <a:latin typeface="NotesEsa" panose="02000506030000020004" pitchFamily="2" charset="0"/>
                <a:cs typeface="Arial" panose="020B0604020202020204" pitchFamily="34" charset="0"/>
              </a:rPr>
              <a:t>There is a generic open call for proposals, permanently open and where you are free to propose services/applications in any sector. There may be thematic calls, open for a limited period and addressing specific needs or themes identified with one or more of our partners. Activities are always in Direct Negotiation.</a:t>
            </a:r>
          </a:p>
          <a:p>
            <a:pPr marL="0" indent="0" algn="just">
              <a:buNone/>
            </a:pPr>
            <a:r>
              <a:rPr lang="en-GB" sz="2000" b="1" dirty="0">
                <a:solidFill>
                  <a:schemeClr val="bg1"/>
                </a:solidFill>
                <a:latin typeface="NotesEsa" panose="02000506030000020004" pitchFamily="2" charset="0"/>
                <a:cs typeface="Arial" panose="020B0604020202020204" pitchFamily="34" charset="0"/>
                <a:hlinkClick r:id="rId2"/>
              </a:rPr>
              <a:t>https://business.esa.int/funding/direct-negotiation-call-for-proposals</a:t>
            </a:r>
            <a:endParaRPr lang="en-GB" sz="2000" b="1" dirty="0">
              <a:solidFill>
                <a:schemeClr val="bg1"/>
              </a:solidFill>
              <a:latin typeface="NotesEsa" panose="02000506030000020004" pitchFamily="2" charset="0"/>
              <a:cs typeface="Arial" panose="020B0604020202020204" pitchFamily="34" charset="0"/>
            </a:endParaRPr>
          </a:p>
          <a:p>
            <a:pPr algn="just"/>
            <a:endParaRPr lang="en-GB" sz="2000" b="1" dirty="0">
              <a:solidFill>
                <a:schemeClr val="bg1"/>
              </a:solidFill>
              <a:latin typeface="NotesEsa" panose="02000506030000020004" pitchFamily="2" charset="0"/>
              <a:cs typeface="Arial" panose="020B0604020202020204" pitchFamily="34" charset="0"/>
            </a:endParaRPr>
          </a:p>
          <a:p>
            <a:pPr algn="just"/>
            <a:r>
              <a:rPr lang="en-GB" sz="2000" b="1" dirty="0">
                <a:solidFill>
                  <a:schemeClr val="bg1"/>
                </a:solidFill>
                <a:latin typeface="NotesEsa" panose="02000506030000020004" pitchFamily="2" charset="0"/>
                <a:cs typeface="Arial" panose="020B0604020202020204" pitchFamily="34" charset="0"/>
              </a:rPr>
              <a:t>COMPETITIVE TENDERS</a:t>
            </a:r>
          </a:p>
          <a:p>
            <a:pPr marL="0" indent="0" algn="just">
              <a:buNone/>
            </a:pPr>
            <a:r>
              <a:rPr lang="en-GB" sz="2000" dirty="0">
                <a:solidFill>
                  <a:schemeClr val="bg1"/>
                </a:solidFill>
                <a:latin typeface="NotesEsa" panose="02000506030000020004" pitchFamily="2" charset="0"/>
                <a:cs typeface="Arial" panose="020B0604020202020204" pitchFamily="34" charset="0"/>
              </a:rPr>
              <a:t>You submit your proposal in response to one of our regular open competitions. These are directed at a specific problem or opportunity raised by us. Each application received is assessed in competition with other proposal applications.</a:t>
            </a:r>
          </a:p>
          <a:p>
            <a:pPr algn="just"/>
            <a:endParaRPr lang="en-GB" sz="2000" b="1" dirty="0">
              <a:solidFill>
                <a:schemeClr val="bg1"/>
              </a:solidFill>
              <a:latin typeface="NotesEsa" panose="02000506030000020004" pitchFamily="2" charset="0"/>
              <a:cs typeface="Arial" panose="020B0604020202020204" pitchFamily="34" charset="0"/>
            </a:endParaRPr>
          </a:p>
          <a:p>
            <a:pPr marL="0" indent="0" algn="just">
              <a:buNone/>
            </a:pPr>
            <a:endParaRPr lang="en-GB" sz="1800" b="1" dirty="0">
              <a:solidFill>
                <a:schemeClr val="accent2"/>
              </a:solidFill>
              <a:latin typeface="NotesEsa" panose="02000506030000020004" pitchFamily="2" charset="0"/>
              <a:cs typeface="Arial" panose="020B0604020202020204" pitchFamily="34" charset="0"/>
              <a:sym typeface="Wingdings" panose="05000000000000000000" pitchFamily="2" charset="2"/>
            </a:endParaRPr>
          </a:p>
          <a:p>
            <a:pPr marL="0" indent="0" algn="just">
              <a:buNone/>
            </a:pPr>
            <a:br>
              <a:rPr lang="en-GB" sz="1800" dirty="0">
                <a:solidFill>
                  <a:schemeClr val="bg1"/>
                </a:solidFill>
                <a:latin typeface="NotesEsa" panose="02000506030000020004" pitchFamily="2" charset="0"/>
                <a:cs typeface="Arial" panose="020B0604020202020204" pitchFamily="34" charset="0"/>
              </a:rPr>
            </a:br>
            <a:br>
              <a:rPr lang="en-GB" sz="1800" dirty="0">
                <a:solidFill>
                  <a:schemeClr val="bg1"/>
                </a:solidFill>
                <a:latin typeface="NotesEsa" panose="02000506030000020004" pitchFamily="2" charset="0"/>
                <a:cs typeface="Arial" panose="020B0604020202020204" pitchFamily="34" charset="0"/>
              </a:rPr>
            </a:br>
            <a:endParaRPr lang="en-GB" sz="1800" dirty="0">
              <a:solidFill>
                <a:schemeClr val="bg1"/>
              </a:solidFill>
              <a:latin typeface="NotesEsa" panose="02000506030000020004" pitchFamily="2" charset="0"/>
              <a:ea typeface="Georgia" panose="02040502050405020303" pitchFamily="18" charset="0"/>
            </a:endParaRPr>
          </a:p>
          <a:p>
            <a:pPr marL="0" indent="0" algn="just" defTabSz="914103">
              <a:spcBef>
                <a:spcPts val="1000"/>
              </a:spcBef>
              <a:buNone/>
            </a:pPr>
            <a:r>
              <a:rPr lang="en-GB" sz="1800" dirty="0">
                <a:solidFill>
                  <a:schemeClr val="bg1"/>
                </a:solidFill>
                <a:latin typeface="NotesEsa" panose="02000506030000020004" pitchFamily="2" charset="0"/>
                <a:cs typeface="Arial" panose="020B0604020202020204" pitchFamily="34" charset="0"/>
              </a:rPr>
              <a:t> </a:t>
            </a:r>
            <a:endParaRPr lang="en-GB" sz="1400" dirty="0">
              <a:solidFill>
                <a:schemeClr val="bg1"/>
              </a:solidFill>
              <a:latin typeface="NotesEsa" panose="02000506030000020004" pitchFamily="2" charset="0"/>
              <a:cs typeface="Arial" panose="020B0604020202020204" pitchFamily="34" charset="0"/>
            </a:endParaRPr>
          </a:p>
          <a:p>
            <a:pPr marL="0" indent="0" algn="just" defTabSz="914103">
              <a:spcBef>
                <a:spcPts val="1000"/>
              </a:spcBef>
              <a:buNone/>
            </a:pPr>
            <a:endParaRPr lang="en-GB" sz="1800" dirty="0">
              <a:solidFill>
                <a:schemeClr val="bg1"/>
              </a:solidFill>
              <a:latin typeface="Arial" panose="020B0604020202020204" pitchFamily="34" charset="0"/>
              <a:cs typeface="Arial" panose="020B0604020202020204" pitchFamily="34" charset="0"/>
            </a:endParaRPr>
          </a:p>
        </p:txBody>
      </p:sp>
      <p:pic>
        <p:nvPicPr>
          <p:cNvPr id="6" name="Picture 5" descr="A field with icons and symbols&#10;&#10;Description automatically generated">
            <a:extLst>
              <a:ext uri="{FF2B5EF4-FFF2-40B4-BE49-F238E27FC236}">
                <a16:creationId xmlns:a16="http://schemas.microsoft.com/office/drawing/2014/main" id="{B87D12B8-7491-CD9C-FDC1-485C31983B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52897" y="1783081"/>
            <a:ext cx="2779439" cy="1853290"/>
          </a:xfrm>
          <a:prstGeom prst="rect">
            <a:avLst/>
          </a:prstGeom>
        </p:spPr>
      </p:pic>
      <p:pic>
        <p:nvPicPr>
          <p:cNvPr id="9" name="Picture 8" descr="A hand reaching out to a wheat field&#10;&#10;Description automatically generated">
            <a:extLst>
              <a:ext uri="{FF2B5EF4-FFF2-40B4-BE49-F238E27FC236}">
                <a16:creationId xmlns:a16="http://schemas.microsoft.com/office/drawing/2014/main" id="{4A429717-03D2-535E-CBD5-B3CE0F1483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52897" y="3659014"/>
            <a:ext cx="2779439" cy="1846045"/>
          </a:xfrm>
          <a:prstGeom prst="rect">
            <a:avLst/>
          </a:prstGeom>
        </p:spPr>
      </p:pic>
    </p:spTree>
    <p:extLst>
      <p:ext uri="{BB962C8B-B14F-4D97-AF65-F5344CB8AC3E}">
        <p14:creationId xmlns:p14="http://schemas.microsoft.com/office/powerpoint/2010/main" val="3501675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C7175-60D3-31D6-6C7C-6738D707BC01}"/>
              </a:ext>
            </a:extLst>
          </p:cNvPr>
          <p:cNvSpPr>
            <a:spLocks noGrp="1"/>
          </p:cNvSpPr>
          <p:nvPr>
            <p:ph type="title"/>
          </p:nvPr>
        </p:nvSpPr>
        <p:spPr>
          <a:xfrm>
            <a:off x="218261" y="157324"/>
            <a:ext cx="1996794" cy="553998"/>
          </a:xfrm>
        </p:spPr>
        <p:txBody>
          <a:bodyPr/>
          <a:lstStyle/>
          <a:p>
            <a:r>
              <a:rPr lang="en-GB" dirty="0"/>
              <a:t>Agenda</a:t>
            </a:r>
          </a:p>
        </p:txBody>
      </p:sp>
      <p:sp>
        <p:nvSpPr>
          <p:cNvPr id="3" name="Content Placeholder 2">
            <a:extLst>
              <a:ext uri="{FF2B5EF4-FFF2-40B4-BE49-F238E27FC236}">
                <a16:creationId xmlns:a16="http://schemas.microsoft.com/office/drawing/2014/main" id="{ACA24E92-6F7D-6BCC-915E-E34C2AC3C9A2}"/>
              </a:ext>
            </a:extLst>
          </p:cNvPr>
          <p:cNvSpPr>
            <a:spLocks noGrp="1"/>
          </p:cNvSpPr>
          <p:nvPr>
            <p:ph idx="1"/>
          </p:nvPr>
        </p:nvSpPr>
        <p:spPr>
          <a:xfrm>
            <a:off x="218263" y="1771566"/>
            <a:ext cx="5998608" cy="4525297"/>
          </a:xfrm>
        </p:spPr>
        <p:txBody>
          <a:bodyPr/>
          <a:lstStyle/>
          <a:p>
            <a:pPr marL="457200" indent="-457200">
              <a:buAutoNum type="arabicPeriod"/>
            </a:pPr>
            <a:r>
              <a:rPr lang="en-GB" sz="2400" b="1" dirty="0">
                <a:solidFill>
                  <a:schemeClr val="accent1"/>
                </a:solidFill>
                <a:latin typeface="NotesEsa" panose="02000506030000020004" pitchFamily="2" charset="0"/>
              </a:rPr>
              <a:t>ESA BASS introduction</a:t>
            </a:r>
          </a:p>
          <a:p>
            <a:pPr marL="457200" indent="-457200">
              <a:buAutoNum type="arabicPeriod"/>
            </a:pPr>
            <a:endParaRPr lang="en-GB" sz="2400" b="1" dirty="0">
              <a:solidFill>
                <a:schemeClr val="accent1"/>
              </a:solidFill>
              <a:latin typeface="NotesEsa" panose="02000506030000020004" pitchFamily="2" charset="0"/>
            </a:endParaRPr>
          </a:p>
          <a:p>
            <a:pPr algn="l"/>
            <a:r>
              <a:rPr lang="en-GB" sz="2400" b="1" dirty="0">
                <a:solidFill>
                  <a:schemeClr val="accent1"/>
                </a:solidFill>
                <a:latin typeface="NotesEsa" panose="02000506030000020004" pitchFamily="2" charset="0"/>
              </a:rPr>
              <a:t>2. Space for agriculture calls</a:t>
            </a:r>
          </a:p>
          <a:p>
            <a:pPr marL="0" indent="0"/>
            <a:endParaRPr lang="en-GB" sz="2400" b="1" dirty="0">
              <a:solidFill>
                <a:schemeClr val="accent1"/>
              </a:solidFill>
              <a:latin typeface="NotesEsa" panose="02000506030000020004" pitchFamily="2" charset="0"/>
            </a:endParaRPr>
          </a:p>
          <a:p>
            <a:pPr marL="0" indent="0"/>
            <a:r>
              <a:rPr lang="en-GB" sz="2400" b="1" dirty="0">
                <a:solidFill>
                  <a:schemeClr val="accent1"/>
                </a:solidFill>
                <a:latin typeface="NotesEsa" panose="02000506030000020004" pitchFamily="2" charset="0"/>
              </a:rPr>
              <a:t>3. Successful stories from BASS</a:t>
            </a:r>
          </a:p>
          <a:p>
            <a:pPr marL="0" indent="0"/>
            <a:endParaRPr lang="en-GB" sz="2400" b="1" dirty="0">
              <a:solidFill>
                <a:schemeClr val="accent1"/>
              </a:solidFill>
              <a:latin typeface="NotesEsa" panose="02000506030000020004" pitchFamily="2" charset="0"/>
            </a:endParaRPr>
          </a:p>
          <a:p>
            <a:pPr marL="0" indent="0"/>
            <a:r>
              <a:rPr lang="en-GB" sz="2400" b="1" dirty="0">
                <a:solidFill>
                  <a:schemeClr val="accent1"/>
                </a:solidFill>
                <a:latin typeface="NotesEsa" panose="02000506030000020004" pitchFamily="2" charset="0"/>
              </a:rPr>
              <a:t>4. How to apply to our funding calls</a:t>
            </a:r>
            <a:endParaRPr lang="en-GB" sz="2800" b="1" dirty="0">
              <a:solidFill>
                <a:srgbClr val="FBAB18"/>
              </a:solidFill>
            </a:endParaRPr>
          </a:p>
        </p:txBody>
      </p:sp>
      <p:pic>
        <p:nvPicPr>
          <p:cNvPr id="5" name="Picture 4" descr="A person touching a screen&#10;&#10;Description automatically generated">
            <a:extLst>
              <a:ext uri="{FF2B5EF4-FFF2-40B4-BE49-F238E27FC236}">
                <a16:creationId xmlns:a16="http://schemas.microsoft.com/office/drawing/2014/main" id="{94F8FDC5-D856-0E3E-0B9E-16557E068D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16905" y="1771566"/>
            <a:ext cx="6656832" cy="3510439"/>
          </a:xfrm>
          <a:prstGeom prst="rect">
            <a:avLst/>
          </a:prstGeom>
        </p:spPr>
      </p:pic>
    </p:spTree>
    <p:extLst>
      <p:ext uri="{BB962C8B-B14F-4D97-AF65-F5344CB8AC3E}">
        <p14:creationId xmlns:p14="http://schemas.microsoft.com/office/powerpoint/2010/main" val="31772563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arcador de texto 9">
            <a:extLst>
              <a:ext uri="{FF2B5EF4-FFF2-40B4-BE49-F238E27FC236}">
                <a16:creationId xmlns:a16="http://schemas.microsoft.com/office/drawing/2014/main" id="{593D1137-AF2D-A3D4-BF94-2B5420EA34A1}"/>
              </a:ext>
            </a:extLst>
          </p:cNvPr>
          <p:cNvSpPr txBox="1">
            <a:spLocks noGrp="1"/>
          </p:cNvSpPr>
          <p:nvPr>
            <p:ph idx="1"/>
          </p:nvPr>
        </p:nvSpPr>
        <p:spPr>
          <a:xfrm>
            <a:off x="217488" y="283029"/>
            <a:ext cx="3265941" cy="544285"/>
          </a:xfrm>
          <a:prstGeom prst="rect">
            <a:avLst/>
          </a:prstGeom>
          <a:solidFill>
            <a:srgbClr val="00BAAD"/>
          </a:solidFill>
          <a:ln>
            <a:solidFill>
              <a:srgbClr val="00BAAD"/>
            </a:solidFill>
          </a:ln>
        </p:spPr>
        <p:txBody>
          <a:bodyPr vert="horz" lIns="161967" tIns="95650" rIns="161967" bIns="70144" rtlCol="0" anchor="ctr">
            <a:normAutofit fontScale="70000" lnSpcReduction="20000"/>
          </a:bodyPr>
          <a:lstStyle>
            <a:defPPr>
              <a:defRPr lang="en-GB"/>
            </a:defPPr>
            <a:lvl1pPr algn="l" rtl="0" eaLnBrk="0" fontAlgn="base" hangingPunct="0">
              <a:spcBef>
                <a:spcPct val="0"/>
              </a:spcBef>
              <a:spcAft>
                <a:spcPct val="0"/>
              </a:spcAft>
              <a:defRPr sz="1800" kern="1200">
                <a:solidFill>
                  <a:schemeClr val="tx1"/>
                </a:solidFill>
                <a:latin typeface="Verdana" charset="0"/>
                <a:ea typeface="MS PGothic" charset="-128"/>
                <a:cs typeface="+mn-cs"/>
              </a:defRPr>
            </a:lvl1pPr>
            <a:lvl2pPr marL="342900" algn="l" rtl="0" eaLnBrk="0" fontAlgn="base" hangingPunct="0">
              <a:spcBef>
                <a:spcPct val="0"/>
              </a:spcBef>
              <a:spcAft>
                <a:spcPct val="0"/>
              </a:spcAft>
              <a:defRPr sz="1800" kern="1200">
                <a:solidFill>
                  <a:schemeClr val="tx1"/>
                </a:solidFill>
                <a:latin typeface="Verdana" charset="0"/>
                <a:ea typeface="MS PGothic" charset="-128"/>
                <a:cs typeface="+mn-cs"/>
              </a:defRPr>
            </a:lvl2pPr>
            <a:lvl3pPr marL="685800" algn="l" rtl="0" eaLnBrk="0" fontAlgn="base" hangingPunct="0">
              <a:spcBef>
                <a:spcPct val="0"/>
              </a:spcBef>
              <a:spcAft>
                <a:spcPct val="0"/>
              </a:spcAft>
              <a:defRPr sz="1800" kern="1200">
                <a:solidFill>
                  <a:schemeClr val="tx1"/>
                </a:solidFill>
                <a:latin typeface="Verdana" charset="0"/>
                <a:ea typeface="MS PGothic" charset="-128"/>
                <a:cs typeface="+mn-cs"/>
              </a:defRPr>
            </a:lvl3pPr>
            <a:lvl4pPr marL="1028700" algn="l" rtl="0" eaLnBrk="0" fontAlgn="base" hangingPunct="0">
              <a:spcBef>
                <a:spcPct val="0"/>
              </a:spcBef>
              <a:spcAft>
                <a:spcPct val="0"/>
              </a:spcAft>
              <a:defRPr sz="1800" kern="1200">
                <a:solidFill>
                  <a:schemeClr val="tx1"/>
                </a:solidFill>
                <a:latin typeface="Verdana" charset="0"/>
                <a:ea typeface="MS PGothic" charset="-128"/>
                <a:cs typeface="+mn-cs"/>
              </a:defRPr>
            </a:lvl4pPr>
            <a:lvl5pPr marL="1371600" algn="l" rtl="0" eaLnBrk="0" fontAlgn="base" hangingPunct="0">
              <a:spcBef>
                <a:spcPct val="0"/>
              </a:spcBef>
              <a:spcAft>
                <a:spcPct val="0"/>
              </a:spcAft>
              <a:defRPr sz="1800" kern="1200">
                <a:solidFill>
                  <a:schemeClr val="tx1"/>
                </a:solidFill>
                <a:latin typeface="Verdana" charset="0"/>
                <a:ea typeface="MS PGothic" charset="-128"/>
                <a:cs typeface="+mn-cs"/>
              </a:defRPr>
            </a:lvl5pPr>
            <a:lvl6pPr marL="1714500" algn="l" defTabSz="685800" rtl="0" eaLnBrk="1" latinLnBrk="0" hangingPunct="1">
              <a:defRPr sz="1800" kern="1200">
                <a:solidFill>
                  <a:schemeClr val="tx1"/>
                </a:solidFill>
                <a:latin typeface="Verdana" charset="0"/>
                <a:ea typeface="MS PGothic" charset="-128"/>
                <a:cs typeface="+mn-cs"/>
              </a:defRPr>
            </a:lvl6pPr>
            <a:lvl7pPr marL="2057400" algn="l" defTabSz="685800" rtl="0" eaLnBrk="1" latinLnBrk="0" hangingPunct="1">
              <a:defRPr sz="1800" kern="1200">
                <a:solidFill>
                  <a:schemeClr val="tx1"/>
                </a:solidFill>
                <a:latin typeface="Verdana" charset="0"/>
                <a:ea typeface="MS PGothic" charset="-128"/>
                <a:cs typeface="+mn-cs"/>
              </a:defRPr>
            </a:lvl7pPr>
            <a:lvl8pPr marL="2400300" algn="l" defTabSz="685800" rtl="0" eaLnBrk="1" latinLnBrk="0" hangingPunct="1">
              <a:defRPr sz="1800" kern="1200">
                <a:solidFill>
                  <a:schemeClr val="tx1"/>
                </a:solidFill>
                <a:latin typeface="Verdana" charset="0"/>
                <a:ea typeface="MS PGothic" charset="-128"/>
                <a:cs typeface="+mn-cs"/>
              </a:defRPr>
            </a:lvl8pPr>
            <a:lvl9pPr marL="2743200" algn="l" defTabSz="685800" rtl="0" eaLnBrk="1" latinLnBrk="0" hangingPunct="1">
              <a:defRPr sz="1800" kern="1200">
                <a:solidFill>
                  <a:schemeClr val="tx1"/>
                </a:solidFill>
                <a:latin typeface="Verdana" charset="0"/>
                <a:ea typeface="MS PGothic" charset="-128"/>
                <a:cs typeface="+mn-cs"/>
              </a:defRPr>
            </a:lvl9pPr>
          </a:lstStyle>
          <a:p>
            <a:pPr algn="ctr"/>
            <a:r>
              <a:rPr lang="es-ES" sz="2800" dirty="0" err="1">
                <a:solidFill>
                  <a:schemeClr val="bg1"/>
                </a:solidFill>
                <a:latin typeface="NotesEsa" panose="02000506030000020004" pitchFamily="2" charset="0"/>
              </a:rPr>
              <a:t>Before</a:t>
            </a:r>
            <a:r>
              <a:rPr lang="es-ES" sz="2800" dirty="0">
                <a:solidFill>
                  <a:schemeClr val="bg1"/>
                </a:solidFill>
                <a:latin typeface="NotesEsa" panose="02000506030000020004" pitchFamily="2" charset="0"/>
              </a:rPr>
              <a:t> </a:t>
            </a:r>
            <a:r>
              <a:rPr lang="es-ES" sz="2800" dirty="0" err="1">
                <a:solidFill>
                  <a:schemeClr val="bg1"/>
                </a:solidFill>
                <a:latin typeface="NotesEsa" panose="02000506030000020004" pitchFamily="2" charset="0"/>
              </a:rPr>
              <a:t>applying</a:t>
            </a:r>
            <a:r>
              <a:rPr lang="es-ES" sz="2800" dirty="0">
                <a:solidFill>
                  <a:schemeClr val="bg1"/>
                </a:solidFill>
                <a:latin typeface="NotesEsa" panose="02000506030000020004" pitchFamily="2" charset="0"/>
              </a:rPr>
              <a:t>, </a:t>
            </a:r>
            <a:r>
              <a:rPr lang="es-ES" sz="2800" dirty="0" err="1">
                <a:solidFill>
                  <a:schemeClr val="bg1"/>
                </a:solidFill>
                <a:latin typeface="NotesEsa" panose="02000506030000020004" pitchFamily="2" charset="0"/>
              </a:rPr>
              <a:t>check</a:t>
            </a:r>
            <a:r>
              <a:rPr lang="es-ES" sz="2800" dirty="0">
                <a:solidFill>
                  <a:schemeClr val="bg1"/>
                </a:solidFill>
                <a:latin typeface="NotesEsa" panose="02000506030000020004" pitchFamily="2" charset="0"/>
              </a:rPr>
              <a:t> </a:t>
            </a:r>
            <a:r>
              <a:rPr lang="es-ES" sz="2800" dirty="0" err="1">
                <a:solidFill>
                  <a:schemeClr val="bg1"/>
                </a:solidFill>
                <a:latin typeface="NotesEsa" panose="02000506030000020004" pitchFamily="2" charset="0"/>
              </a:rPr>
              <a:t>that</a:t>
            </a:r>
            <a:endParaRPr lang="es-ES" sz="2800" dirty="0">
              <a:solidFill>
                <a:schemeClr val="bg1"/>
              </a:solidFill>
              <a:latin typeface="NotesEsa" panose="02000506030000020004" pitchFamily="2" charset="0"/>
            </a:endParaRPr>
          </a:p>
        </p:txBody>
      </p:sp>
      <p:sp>
        <p:nvSpPr>
          <p:cNvPr id="21" name="Content Placeholder 5">
            <a:extLst>
              <a:ext uri="{FF2B5EF4-FFF2-40B4-BE49-F238E27FC236}">
                <a16:creationId xmlns:a16="http://schemas.microsoft.com/office/drawing/2014/main" id="{B8A3274D-5F5E-CD04-EB7C-D6891D24250F}"/>
              </a:ext>
            </a:extLst>
          </p:cNvPr>
          <p:cNvSpPr txBox="1">
            <a:spLocks/>
          </p:cNvSpPr>
          <p:nvPr/>
        </p:nvSpPr>
        <p:spPr>
          <a:xfrm>
            <a:off x="315310" y="1267997"/>
            <a:ext cx="6692456" cy="4653832"/>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GB" sz="1800" dirty="0">
                <a:solidFill>
                  <a:schemeClr val="bg1"/>
                </a:solidFill>
                <a:latin typeface="NotesEsa" panose="02000506030000020004" pitchFamily="2" charset="0"/>
                <a:cs typeface="Arial" panose="020B0604020202020204" pitchFamily="34" charset="0"/>
              </a:rPr>
              <a:t>1. Your team is proposing a service that could become operational in</a:t>
            </a:r>
          </a:p>
          <a:p>
            <a:pPr marL="0" indent="0">
              <a:buNone/>
            </a:pPr>
            <a:r>
              <a:rPr lang="en-GB" sz="1800" dirty="0">
                <a:solidFill>
                  <a:schemeClr val="bg1"/>
                </a:solidFill>
                <a:latin typeface="NotesEsa" panose="02000506030000020004" pitchFamily="2" charset="0"/>
                <a:cs typeface="Arial" panose="020B0604020202020204" pitchFamily="34" charset="0"/>
              </a:rPr>
              <a:t>the near future (1-4 years)</a:t>
            </a:r>
          </a:p>
          <a:p>
            <a:pPr marL="0" indent="0">
              <a:buNone/>
            </a:pPr>
            <a:endParaRPr lang="en-GB" sz="1800" dirty="0">
              <a:solidFill>
                <a:schemeClr val="bg1"/>
              </a:solidFill>
              <a:latin typeface="NotesEsa" panose="02000506030000020004" pitchFamily="2" charset="0"/>
              <a:cs typeface="Arial" panose="020B0604020202020204" pitchFamily="34" charset="0"/>
            </a:endParaRPr>
          </a:p>
          <a:p>
            <a:pPr marL="0" indent="0">
              <a:buNone/>
            </a:pPr>
            <a:r>
              <a:rPr lang="en-GB" sz="1800" dirty="0">
                <a:solidFill>
                  <a:schemeClr val="bg1"/>
                </a:solidFill>
                <a:latin typeface="NotesEsa" panose="02000506030000020004" pitchFamily="2" charset="0"/>
                <a:cs typeface="Arial" panose="020B0604020202020204" pitchFamily="34" charset="0"/>
              </a:rPr>
              <a:t>2. Your idea tackles a challenge relating to the Agriculture sector (check the topics of relevance if you are applying to a thematic or competitive call.</a:t>
            </a:r>
          </a:p>
          <a:p>
            <a:pPr marL="0" indent="0">
              <a:buNone/>
            </a:pPr>
            <a:endParaRPr lang="en-GB" sz="1800" dirty="0">
              <a:solidFill>
                <a:schemeClr val="bg1"/>
              </a:solidFill>
              <a:latin typeface="NotesEsa" panose="02000506030000020004" pitchFamily="2" charset="0"/>
              <a:cs typeface="Arial" panose="020B0604020202020204" pitchFamily="34" charset="0"/>
            </a:endParaRPr>
          </a:p>
          <a:p>
            <a:pPr marL="0" indent="0">
              <a:buNone/>
            </a:pPr>
            <a:r>
              <a:rPr lang="en-GB" sz="1800" dirty="0">
                <a:solidFill>
                  <a:schemeClr val="bg1"/>
                </a:solidFill>
                <a:latin typeface="NotesEsa" panose="02000506030000020004" pitchFamily="2" charset="0"/>
                <a:cs typeface="Arial" panose="020B0604020202020204" pitchFamily="34" charset="0"/>
              </a:rPr>
              <a:t>3. Your idea uses satellite data or space technology (e.g. satellite</a:t>
            </a:r>
          </a:p>
          <a:p>
            <a:pPr marL="0" indent="0">
              <a:buNone/>
            </a:pPr>
            <a:r>
              <a:rPr lang="en-GB" sz="1800" dirty="0">
                <a:solidFill>
                  <a:schemeClr val="bg1"/>
                </a:solidFill>
                <a:latin typeface="NotesEsa" panose="02000506030000020004" pitchFamily="2" charset="0"/>
                <a:cs typeface="Arial" panose="020B0604020202020204" pitchFamily="34" charset="0"/>
              </a:rPr>
              <a:t>communication, earth observation or navigation)</a:t>
            </a:r>
          </a:p>
          <a:p>
            <a:pPr marL="0" indent="0">
              <a:buNone/>
            </a:pPr>
            <a:endParaRPr lang="en-GB" sz="1800" dirty="0">
              <a:solidFill>
                <a:schemeClr val="bg1"/>
              </a:solidFill>
              <a:latin typeface="NotesEsa" panose="02000506030000020004" pitchFamily="2" charset="0"/>
              <a:cs typeface="Arial" panose="020B0604020202020204" pitchFamily="34" charset="0"/>
            </a:endParaRPr>
          </a:p>
          <a:p>
            <a:pPr marL="0" indent="0">
              <a:buNone/>
            </a:pPr>
            <a:r>
              <a:rPr lang="en-GB" sz="1800" dirty="0">
                <a:solidFill>
                  <a:schemeClr val="bg1"/>
                </a:solidFill>
                <a:latin typeface="NotesEsa" panose="02000506030000020004" pitchFamily="2" charset="0"/>
                <a:cs typeface="Arial" panose="020B0604020202020204" pitchFamily="34" charset="0"/>
              </a:rPr>
              <a:t>4. Your team is eligible for funding and has attained a letter of</a:t>
            </a:r>
          </a:p>
          <a:p>
            <a:pPr marL="0" indent="0">
              <a:buNone/>
            </a:pPr>
            <a:r>
              <a:rPr lang="en-GB" sz="1800" dirty="0">
                <a:solidFill>
                  <a:schemeClr val="bg1"/>
                </a:solidFill>
                <a:latin typeface="NotesEsa" panose="02000506030000020004" pitchFamily="2" charset="0"/>
                <a:cs typeface="Arial" panose="020B0604020202020204" pitchFamily="34" charset="0"/>
              </a:rPr>
              <a:t>authorisation from the National Delegate (if applicable)</a:t>
            </a:r>
          </a:p>
          <a:p>
            <a:pPr marL="0" indent="0">
              <a:buNone/>
            </a:pPr>
            <a:endParaRPr lang="en-GB" sz="1800" dirty="0">
              <a:solidFill>
                <a:schemeClr val="bg1"/>
              </a:solidFill>
              <a:latin typeface="NotesEsa" panose="02000506030000020004" pitchFamily="2" charset="0"/>
              <a:cs typeface="Arial" panose="020B0604020202020204" pitchFamily="34" charset="0"/>
            </a:endParaRPr>
          </a:p>
          <a:p>
            <a:pPr marL="0" indent="0">
              <a:buNone/>
            </a:pPr>
            <a:r>
              <a:rPr lang="en-GB" sz="1800" dirty="0">
                <a:solidFill>
                  <a:schemeClr val="bg1"/>
                </a:solidFill>
                <a:latin typeface="NotesEsa" panose="02000506030000020004" pitchFamily="2" charset="0"/>
                <a:cs typeface="Arial" panose="020B0604020202020204" pitchFamily="34" charset="0"/>
              </a:rPr>
              <a:t>5. There is a market for your service and potential users/customers</a:t>
            </a:r>
          </a:p>
          <a:p>
            <a:pPr marL="0" indent="0">
              <a:buNone/>
            </a:pPr>
            <a:r>
              <a:rPr lang="en-GB" sz="1800" dirty="0">
                <a:solidFill>
                  <a:schemeClr val="bg1"/>
                </a:solidFill>
                <a:latin typeface="NotesEsa" panose="02000506030000020004" pitchFamily="2" charset="0"/>
                <a:cs typeface="Arial" panose="020B0604020202020204" pitchFamily="34" charset="0"/>
              </a:rPr>
              <a:t>will be involved during the activity.</a:t>
            </a:r>
            <a:br>
              <a:rPr lang="en-GB" sz="1600" dirty="0">
                <a:solidFill>
                  <a:schemeClr val="bg1"/>
                </a:solidFill>
                <a:latin typeface="NotesEsa" panose="02000506030000020004" pitchFamily="2" charset="0"/>
                <a:cs typeface="Arial" panose="020B0604020202020204" pitchFamily="34" charset="0"/>
              </a:rPr>
            </a:br>
            <a:br>
              <a:rPr lang="en-GB" sz="1600" dirty="0">
                <a:solidFill>
                  <a:schemeClr val="bg1"/>
                </a:solidFill>
                <a:latin typeface="NotesEsa" panose="02000506030000020004" pitchFamily="2" charset="0"/>
                <a:cs typeface="Arial" panose="020B0604020202020204" pitchFamily="34" charset="0"/>
              </a:rPr>
            </a:br>
            <a:endParaRPr lang="en-GB" sz="1600" dirty="0">
              <a:solidFill>
                <a:schemeClr val="bg1"/>
              </a:solidFill>
              <a:latin typeface="NotesEsa" panose="02000506030000020004" pitchFamily="2" charset="0"/>
              <a:ea typeface="Georgia" panose="02040502050405020303" pitchFamily="18" charset="0"/>
            </a:endParaRPr>
          </a:p>
          <a:p>
            <a:pPr marL="0" indent="0" defTabSz="914103">
              <a:spcBef>
                <a:spcPts val="1000"/>
              </a:spcBef>
              <a:buNone/>
            </a:pPr>
            <a:r>
              <a:rPr lang="en-GB" sz="1600" dirty="0">
                <a:solidFill>
                  <a:schemeClr val="bg1"/>
                </a:solidFill>
                <a:latin typeface="NotesEsa" panose="02000506030000020004" pitchFamily="2" charset="0"/>
                <a:cs typeface="Arial" panose="020B0604020202020204" pitchFamily="34" charset="0"/>
              </a:rPr>
              <a:t> </a:t>
            </a:r>
          </a:p>
          <a:p>
            <a:pPr marL="0" indent="0" defTabSz="914103">
              <a:spcBef>
                <a:spcPts val="1000"/>
              </a:spcBef>
              <a:buNone/>
            </a:pPr>
            <a:endParaRPr lang="en-GB" sz="1600" dirty="0">
              <a:solidFill>
                <a:schemeClr val="bg1"/>
              </a:solidFill>
              <a:latin typeface="Arial" panose="020B0604020202020204" pitchFamily="34" charset="0"/>
              <a:cs typeface="Arial" panose="020B0604020202020204" pitchFamily="34" charset="0"/>
            </a:endParaRPr>
          </a:p>
        </p:txBody>
      </p:sp>
      <p:pic>
        <p:nvPicPr>
          <p:cNvPr id="5" name="Picture 4" descr="A tractor loading a truck into a field&#10;&#10;Description automatically generated with medium confidence">
            <a:extLst>
              <a:ext uri="{FF2B5EF4-FFF2-40B4-BE49-F238E27FC236}">
                <a16:creationId xmlns:a16="http://schemas.microsoft.com/office/drawing/2014/main" id="{8EE791E3-727A-3F94-59CD-321AB44218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07766" y="1838361"/>
            <a:ext cx="4775412" cy="3181277"/>
          </a:xfrm>
          <a:prstGeom prst="rect">
            <a:avLst/>
          </a:prstGeom>
        </p:spPr>
      </p:pic>
    </p:spTree>
    <p:extLst>
      <p:ext uri="{BB962C8B-B14F-4D97-AF65-F5344CB8AC3E}">
        <p14:creationId xmlns:p14="http://schemas.microsoft.com/office/powerpoint/2010/main" val="38246470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and person standing in a field&#10;&#10;Description automatically generated">
            <a:extLst>
              <a:ext uri="{FF2B5EF4-FFF2-40B4-BE49-F238E27FC236}">
                <a16:creationId xmlns:a16="http://schemas.microsoft.com/office/drawing/2014/main" id="{592D6FE5-057C-926C-7E66-AEF7CD21D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Marcador de texto 9">
            <a:extLst>
              <a:ext uri="{FF2B5EF4-FFF2-40B4-BE49-F238E27FC236}">
                <a16:creationId xmlns:a16="http://schemas.microsoft.com/office/drawing/2014/main" id="{AD6FB28B-8CE7-9EA5-DA97-313C05C22C43}"/>
              </a:ext>
            </a:extLst>
          </p:cNvPr>
          <p:cNvSpPr txBox="1">
            <a:spLocks/>
          </p:cNvSpPr>
          <p:nvPr/>
        </p:nvSpPr>
        <p:spPr>
          <a:xfrm>
            <a:off x="217488" y="283029"/>
            <a:ext cx="3265941" cy="544285"/>
          </a:xfrm>
          <a:prstGeom prst="rect">
            <a:avLst/>
          </a:prstGeom>
          <a:solidFill>
            <a:srgbClr val="00BAAD"/>
          </a:solidFill>
          <a:ln w="57150">
            <a:solidFill>
              <a:schemeClr val="bg1">
                <a:lumMod val="25000"/>
              </a:schemeClr>
            </a:solidFill>
          </a:ln>
        </p:spPr>
        <p:txBody>
          <a:bodyPr vert="horz" lIns="161967" tIns="95650" rIns="161967" bIns="70144" rtlCol="0" anchor="ctr">
            <a:normAutofit fontScale="85000" lnSpcReduction="10000"/>
          </a:bodyPr>
          <a:lstStyle>
            <a:defPPr>
              <a:defRPr lang="en-GB"/>
            </a:defPPr>
            <a:lvl1pPr marL="342900" indent="-342900" algn="l" rtl="0" eaLnBrk="0" fontAlgn="base" hangingPunct="0">
              <a:lnSpc>
                <a:spcPct val="119000"/>
              </a:lnSpc>
              <a:spcBef>
                <a:spcPct val="0"/>
              </a:spcBef>
              <a:spcAft>
                <a:spcPct val="0"/>
              </a:spcAft>
              <a:buClr>
                <a:schemeClr val="accent1"/>
              </a:buClr>
              <a:buFont typeface="Verdana" charset="0"/>
              <a:defRPr sz="1800" kern="1200">
                <a:solidFill>
                  <a:schemeClr val="tx1"/>
                </a:solidFill>
                <a:latin typeface="Verdana" charset="0"/>
                <a:ea typeface="MS PGothic" charset="-128"/>
                <a:cs typeface="+mn-cs"/>
              </a:defRPr>
            </a:lvl1pPr>
            <a:lvl2pPr marL="342900" indent="-350838"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2pPr>
            <a:lvl3pPr marL="685800" indent="-492125"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3pPr>
            <a:lvl4pPr marL="1028700" indent="-633413"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4pPr>
            <a:lvl5pPr marL="1371600" indent="-774700"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5pPr>
            <a:lvl6pPr marL="17145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6pPr>
            <a:lvl7pPr marL="20574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7pPr>
            <a:lvl8pPr marL="24003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8pPr>
            <a:lvl9pPr marL="27432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9pPr>
          </a:lstStyle>
          <a:p>
            <a:pPr algn="ctr"/>
            <a:r>
              <a:rPr lang="es-ES" sz="2800" dirty="0">
                <a:solidFill>
                  <a:schemeClr val="bg1"/>
                </a:solidFill>
                <a:latin typeface="NotesEsa" panose="02000506030000020004" pitchFamily="2" charset="0"/>
              </a:rPr>
              <a:t>QA </a:t>
            </a:r>
            <a:r>
              <a:rPr lang="es-ES" sz="2800" dirty="0" err="1">
                <a:solidFill>
                  <a:schemeClr val="bg1"/>
                </a:solidFill>
                <a:latin typeface="NotesEsa" panose="02000506030000020004" pitchFamily="2" charset="0"/>
              </a:rPr>
              <a:t>session</a:t>
            </a:r>
            <a:endParaRPr lang="es-ES" sz="2800" dirty="0">
              <a:solidFill>
                <a:schemeClr val="bg1"/>
              </a:solidFill>
              <a:latin typeface="NotesEsa" panose="02000506030000020004" pitchFamily="2" charset="0"/>
            </a:endParaRPr>
          </a:p>
        </p:txBody>
      </p:sp>
      <p:sp>
        <p:nvSpPr>
          <p:cNvPr id="13" name="Marcador de texto 9">
            <a:extLst>
              <a:ext uri="{FF2B5EF4-FFF2-40B4-BE49-F238E27FC236}">
                <a16:creationId xmlns:a16="http://schemas.microsoft.com/office/drawing/2014/main" id="{FF34083C-6C49-250E-3140-346EE4B9EB2C}"/>
              </a:ext>
            </a:extLst>
          </p:cNvPr>
          <p:cNvSpPr txBox="1">
            <a:spLocks/>
          </p:cNvSpPr>
          <p:nvPr/>
        </p:nvSpPr>
        <p:spPr>
          <a:xfrm>
            <a:off x="228374" y="5682343"/>
            <a:ext cx="11713255" cy="892628"/>
          </a:xfrm>
          <a:prstGeom prst="rect">
            <a:avLst/>
          </a:prstGeom>
          <a:solidFill>
            <a:schemeClr val="bg1"/>
          </a:solidFill>
          <a:ln w="57150">
            <a:solidFill>
              <a:schemeClr val="bg1">
                <a:lumMod val="25000"/>
              </a:schemeClr>
            </a:solidFill>
          </a:ln>
        </p:spPr>
        <p:txBody>
          <a:bodyPr vert="horz" lIns="161967" tIns="95650" rIns="161967" bIns="70144" rtlCol="0" anchor="ctr">
            <a:normAutofit fontScale="85000" lnSpcReduction="20000"/>
          </a:bodyPr>
          <a:lstStyle>
            <a:defPPr>
              <a:defRPr lang="en-GB"/>
            </a:defPPr>
            <a:lvl1pPr marL="342900" indent="-342900" algn="l" rtl="0" eaLnBrk="0" fontAlgn="base" hangingPunct="0">
              <a:lnSpc>
                <a:spcPct val="119000"/>
              </a:lnSpc>
              <a:spcBef>
                <a:spcPct val="0"/>
              </a:spcBef>
              <a:spcAft>
                <a:spcPct val="0"/>
              </a:spcAft>
              <a:buClr>
                <a:schemeClr val="accent1"/>
              </a:buClr>
              <a:buFont typeface="Verdana" charset="0"/>
              <a:defRPr sz="1800" kern="1200">
                <a:solidFill>
                  <a:schemeClr val="tx1"/>
                </a:solidFill>
                <a:latin typeface="Verdana" charset="0"/>
                <a:ea typeface="MS PGothic" charset="-128"/>
                <a:cs typeface="+mn-cs"/>
              </a:defRPr>
            </a:lvl1pPr>
            <a:lvl2pPr marL="342900" indent="-350838"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2pPr>
            <a:lvl3pPr marL="685800" indent="-492125"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3pPr>
            <a:lvl4pPr marL="1028700" indent="-633413"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4pPr>
            <a:lvl5pPr marL="1371600" indent="-774700" algn="l" rtl="0" eaLnBrk="0" fontAlgn="base" hangingPunct="0">
              <a:lnSpc>
                <a:spcPct val="119000"/>
              </a:lnSpc>
              <a:spcBef>
                <a:spcPct val="0"/>
              </a:spcBef>
              <a:spcAft>
                <a:spcPct val="0"/>
              </a:spcAft>
              <a:buClr>
                <a:schemeClr val="accent1"/>
              </a:buClr>
              <a:buFont typeface="+mj-lt" charset="0"/>
              <a:defRPr sz="1800" kern="1200">
                <a:solidFill>
                  <a:schemeClr val="tx1"/>
                </a:solidFill>
                <a:latin typeface="Verdana" charset="0"/>
                <a:ea typeface="MS PGothic" charset="-128"/>
                <a:cs typeface="+mn-cs"/>
              </a:defRPr>
            </a:lvl5pPr>
            <a:lvl6pPr marL="17145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6pPr>
            <a:lvl7pPr marL="20574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7pPr>
            <a:lvl8pPr marL="24003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8pPr>
            <a:lvl9pPr marL="2743200" indent="-419100" algn="l" defTabSz="685800" rtl="0" eaLnBrk="1" fontAlgn="base" latinLnBrk="0" hangingPunct="1">
              <a:lnSpc>
                <a:spcPct val="119000"/>
              </a:lnSpc>
              <a:spcBef>
                <a:spcPct val="20000"/>
              </a:spcBef>
              <a:spcAft>
                <a:spcPct val="0"/>
              </a:spcAft>
              <a:buClr>
                <a:schemeClr val="accent1"/>
              </a:buClr>
              <a:buFont typeface="Verdana" pitchFamily="34" charset="0"/>
              <a:buChar char="–"/>
              <a:defRPr sz="1800" kern="1200">
                <a:solidFill>
                  <a:schemeClr val="tx1"/>
                </a:solidFill>
                <a:latin typeface="Verdana" charset="0"/>
                <a:ea typeface="MS PGothic" charset="-128"/>
                <a:cs typeface="+mn-cs"/>
              </a:defRPr>
            </a:lvl9pPr>
          </a:lstStyle>
          <a:p>
            <a:pPr algn="ctr"/>
            <a:r>
              <a:rPr lang="es-ES" sz="2800" dirty="0" err="1">
                <a:solidFill>
                  <a:srgbClr val="FBAB18"/>
                </a:solidFill>
                <a:latin typeface="NotesEsa" panose="02000506030000020004" pitchFamily="2" charset="0"/>
              </a:rPr>
              <a:t>Click</a:t>
            </a:r>
            <a:r>
              <a:rPr lang="es-ES" sz="2800" dirty="0">
                <a:solidFill>
                  <a:srgbClr val="FBAB18"/>
                </a:solidFill>
                <a:latin typeface="NotesEsa" panose="02000506030000020004" pitchFamily="2" charset="0"/>
              </a:rPr>
              <a:t> </a:t>
            </a:r>
            <a:r>
              <a:rPr lang="es-ES" sz="2800" dirty="0" err="1">
                <a:solidFill>
                  <a:srgbClr val="FBAB18"/>
                </a:solidFill>
                <a:latin typeface="NotesEsa" panose="02000506030000020004" pitchFamily="2" charset="0"/>
              </a:rPr>
              <a:t>here</a:t>
            </a:r>
            <a:r>
              <a:rPr lang="es-ES" sz="2800" dirty="0">
                <a:solidFill>
                  <a:srgbClr val="FBAB18"/>
                </a:solidFill>
                <a:latin typeface="NotesEsa" panose="02000506030000020004" pitchFamily="2" charset="0"/>
              </a:rPr>
              <a:t> and </a:t>
            </a:r>
            <a:r>
              <a:rPr lang="es-ES" sz="2800" dirty="0" err="1">
                <a:solidFill>
                  <a:srgbClr val="FBAB18"/>
                </a:solidFill>
                <a:latin typeface="NotesEsa" panose="02000506030000020004" pitchFamily="2" charset="0"/>
              </a:rPr>
              <a:t>visit</a:t>
            </a:r>
            <a:br>
              <a:rPr lang="es-ES" sz="2800" dirty="0">
                <a:solidFill>
                  <a:schemeClr val="accent4">
                    <a:lumMod val="75000"/>
                  </a:schemeClr>
                </a:solidFill>
                <a:latin typeface="NotesEsa" panose="02000506030000020004" pitchFamily="2" charset="0"/>
              </a:rPr>
            </a:br>
            <a:r>
              <a:rPr lang="en-GB" sz="2800" dirty="0">
                <a:solidFill>
                  <a:srgbClr val="6DCFF6"/>
                </a:solidFill>
                <a:latin typeface="NotesEsa" panose="02000506030000020004" pitchFamily="2" charset="0"/>
                <a:hlinkClick r:id="rId4">
                  <a:extLst>
                    <a:ext uri="{A12FA001-AC4F-418D-AE19-62706E023703}">
                      <ahyp:hlinkClr xmlns:ahyp="http://schemas.microsoft.com/office/drawing/2018/hyperlinkcolor" val="tx"/>
                    </a:ext>
                  </a:extLst>
                </a:hlinkClick>
              </a:rPr>
              <a:t> </a:t>
            </a:r>
            <a:r>
              <a:rPr lang="en-GB" sz="2800" dirty="0">
                <a:solidFill>
                  <a:srgbClr val="00B050"/>
                </a:solidFill>
                <a:latin typeface="NotesEsa" panose="02000506030000020004" pitchFamily="2" charset="0"/>
                <a:hlinkClick r:id="rId4">
                  <a:extLst>
                    <a:ext uri="{A12FA001-AC4F-418D-AE19-62706E023703}">
                      <ahyp:hlinkClr xmlns:ahyp="http://schemas.microsoft.com/office/drawing/2018/hyperlinkcolor" val="tx"/>
                    </a:ext>
                  </a:extLst>
                </a:hlinkClick>
              </a:rPr>
              <a:t>ESA Business Applications Space Solutions website</a:t>
            </a:r>
            <a:endParaRPr lang="es-ES" sz="2800" dirty="0">
              <a:solidFill>
                <a:srgbClr val="00B050"/>
              </a:solidFill>
              <a:latin typeface="NotesEsa" panose="02000506030000020004" pitchFamily="2" charset="0"/>
            </a:endParaRPr>
          </a:p>
        </p:txBody>
      </p:sp>
    </p:spTree>
    <p:extLst>
      <p:ext uri="{BB962C8B-B14F-4D97-AF65-F5344CB8AC3E}">
        <p14:creationId xmlns:p14="http://schemas.microsoft.com/office/powerpoint/2010/main" val="14000622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a:xfrm>
            <a:off x="216424" y="2494547"/>
            <a:ext cx="11137375" cy="1578672"/>
          </a:xfrm>
        </p:spPr>
        <p:txBody>
          <a:bodyPr/>
          <a:lstStyle/>
          <a:p>
            <a:pPr algn="ctr"/>
            <a:r>
              <a:rPr lang="en-US" sz="5400" dirty="0"/>
              <a:t>Thank you!</a:t>
            </a:r>
            <a:endParaRPr lang="en-GB" sz="5400" dirty="0"/>
          </a:p>
        </p:txBody>
      </p:sp>
      <p:sp>
        <p:nvSpPr>
          <p:cNvPr id="5" name="TextBox 4">
            <a:extLst>
              <a:ext uri="{FF2B5EF4-FFF2-40B4-BE49-F238E27FC236}">
                <a16:creationId xmlns:a16="http://schemas.microsoft.com/office/drawing/2014/main" id="{563907AB-43F3-9379-8D08-CB3E31EE375B}"/>
              </a:ext>
            </a:extLst>
          </p:cNvPr>
          <p:cNvSpPr txBox="1"/>
          <p:nvPr/>
        </p:nvSpPr>
        <p:spPr>
          <a:xfrm>
            <a:off x="9065172" y="5021317"/>
            <a:ext cx="2953407" cy="1200329"/>
          </a:xfrm>
          <a:prstGeom prst="rect">
            <a:avLst/>
          </a:prstGeom>
          <a:noFill/>
        </p:spPr>
        <p:txBody>
          <a:bodyPr wrap="square" rtlCol="0">
            <a:spAutoFit/>
          </a:bodyPr>
          <a:lstStyle/>
          <a:p>
            <a:pPr algn="r"/>
            <a:r>
              <a:rPr lang="en-US" sz="1800" i="1" dirty="0">
                <a:solidFill>
                  <a:srgbClr val="E8E9E4"/>
                </a:solidFill>
              </a:rPr>
              <a:t>Borja Pickering</a:t>
            </a:r>
          </a:p>
          <a:p>
            <a:pPr algn="r"/>
            <a:r>
              <a:rPr lang="en-US" sz="1800" i="1" dirty="0">
                <a:solidFill>
                  <a:srgbClr val="E8E9E4"/>
                </a:solidFill>
              </a:rPr>
              <a:t>Business Applications</a:t>
            </a:r>
          </a:p>
          <a:p>
            <a:pPr algn="r"/>
            <a:r>
              <a:rPr lang="en-US" sz="1800" i="1" dirty="0">
                <a:solidFill>
                  <a:srgbClr val="E8E9E4"/>
                </a:solidFill>
              </a:rPr>
              <a:t>ESA BASS</a:t>
            </a:r>
            <a:br>
              <a:rPr lang="en-US" sz="1800" i="1" dirty="0">
                <a:solidFill>
                  <a:srgbClr val="E8E9E4"/>
                </a:solidFill>
              </a:rPr>
            </a:br>
            <a:r>
              <a:rPr lang="en-US" sz="1800" i="1" dirty="0">
                <a:solidFill>
                  <a:srgbClr val="E8E9E4"/>
                </a:solidFill>
              </a:rPr>
              <a:t>borja.pickering@esa.int</a:t>
            </a:r>
          </a:p>
        </p:txBody>
      </p:sp>
    </p:spTree>
    <p:extLst>
      <p:ext uri="{BB962C8B-B14F-4D97-AF65-F5344CB8AC3E}">
        <p14:creationId xmlns:p14="http://schemas.microsoft.com/office/powerpoint/2010/main" val="2939718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06808-574E-4D34-892C-FF4D57BED5BE}"/>
              </a:ext>
            </a:extLst>
          </p:cNvPr>
          <p:cNvSpPr>
            <a:spLocks noGrp="1"/>
          </p:cNvSpPr>
          <p:nvPr>
            <p:ph type="title"/>
          </p:nvPr>
        </p:nvSpPr>
        <p:spPr>
          <a:xfrm>
            <a:off x="218261" y="195796"/>
            <a:ext cx="10113228" cy="477054"/>
          </a:xfrm>
        </p:spPr>
        <p:txBody>
          <a:bodyPr/>
          <a:lstStyle/>
          <a:p>
            <a:r>
              <a:rPr lang="en-GB" sz="2500">
                <a:latin typeface="Arial"/>
                <a:ea typeface="+mj-ea"/>
                <a:cs typeface="Arial"/>
              </a:rPr>
              <a:t>Contextual information and trends </a:t>
            </a:r>
          </a:p>
        </p:txBody>
      </p:sp>
      <p:sp>
        <p:nvSpPr>
          <p:cNvPr id="3" name="Content Placeholder 2">
            <a:extLst>
              <a:ext uri="{FF2B5EF4-FFF2-40B4-BE49-F238E27FC236}">
                <a16:creationId xmlns:a16="http://schemas.microsoft.com/office/drawing/2014/main" id="{D0581B10-EE85-761F-B1F1-3FA7F2AC6F0B}"/>
              </a:ext>
            </a:extLst>
          </p:cNvPr>
          <p:cNvSpPr>
            <a:spLocks noGrp="1"/>
          </p:cNvSpPr>
          <p:nvPr>
            <p:ph idx="1"/>
          </p:nvPr>
        </p:nvSpPr>
        <p:spPr>
          <a:xfrm>
            <a:off x="328760" y="1324531"/>
            <a:ext cx="7915275" cy="5533469"/>
          </a:xfrm>
        </p:spPr>
        <p:txBody>
          <a:bodyPr/>
          <a:lstStyle/>
          <a:p>
            <a:pPr>
              <a:spcAft>
                <a:spcPts val="600"/>
              </a:spcAft>
              <a:buFont typeface="Arial" panose="020B0604020202020204" pitchFamily="34" charset="0"/>
              <a:buChar char="•"/>
            </a:pPr>
            <a:r>
              <a:rPr lang="en-GB" b="1" dirty="0">
                <a:solidFill>
                  <a:schemeClr val="accent3">
                    <a:lumMod val="60000"/>
                    <a:lumOff val="40000"/>
                  </a:schemeClr>
                </a:solidFill>
                <a:latin typeface="NotesEsa" panose="02000506030000020004" pitchFamily="2" charset="0"/>
              </a:rPr>
              <a:t>Growing world population </a:t>
            </a:r>
            <a:r>
              <a:rPr lang="en-GB" dirty="0">
                <a:solidFill>
                  <a:schemeClr val="bg1"/>
                </a:solidFill>
                <a:latin typeface="NotesEsa" panose="02000506030000020004" pitchFamily="2" charset="0"/>
              </a:rPr>
              <a:t>increases food production demand, making the traceability of the quality and quantity of goods through the food supply chain more challenging. (</a:t>
            </a:r>
            <a:r>
              <a:rPr lang="en-GB" b="1" dirty="0">
                <a:solidFill>
                  <a:srgbClr val="FFC000"/>
                </a:solidFill>
                <a:latin typeface="NotesEsa" panose="02000506030000020004" pitchFamily="2" charset="0"/>
              </a:rPr>
              <a:t>100M</a:t>
            </a:r>
            <a:r>
              <a:rPr lang="en-GB" dirty="0">
                <a:solidFill>
                  <a:schemeClr val="bg1"/>
                </a:solidFill>
                <a:latin typeface="NotesEsa" panose="02000506030000020004" pitchFamily="2" charset="0"/>
              </a:rPr>
              <a:t> in the last 60 years only in Europe)</a:t>
            </a:r>
          </a:p>
          <a:p>
            <a:pPr>
              <a:spcAft>
                <a:spcPts val="600"/>
              </a:spcAft>
              <a:buFont typeface="Arial" panose="020B0604020202020204" pitchFamily="34" charset="0"/>
              <a:buChar char="•"/>
            </a:pPr>
            <a:endParaRPr lang="en-GB" dirty="0">
              <a:solidFill>
                <a:schemeClr val="bg1"/>
              </a:solidFill>
              <a:latin typeface="NotesEsa" panose="02000506030000020004" pitchFamily="2" charset="0"/>
            </a:endParaRPr>
          </a:p>
          <a:p>
            <a:pPr>
              <a:spcAft>
                <a:spcPts val="600"/>
              </a:spcAft>
              <a:buFont typeface="Arial" panose="020B0604020202020204" pitchFamily="34" charset="0"/>
              <a:buChar char="•"/>
            </a:pPr>
            <a:r>
              <a:rPr lang="en-GB" dirty="0">
                <a:solidFill>
                  <a:srgbClr val="00B0F0"/>
                </a:solidFill>
                <a:latin typeface="NotesEsa" panose="02000506030000020004" pitchFamily="2" charset="0"/>
              </a:rPr>
              <a:t> </a:t>
            </a:r>
            <a:r>
              <a:rPr lang="en-GB" b="1" dirty="0">
                <a:solidFill>
                  <a:schemeClr val="accent3">
                    <a:lumMod val="60000"/>
                    <a:lumOff val="40000"/>
                  </a:schemeClr>
                </a:solidFill>
                <a:latin typeface="NotesEsa" panose="02000506030000020004" pitchFamily="2" charset="0"/>
              </a:rPr>
              <a:t>Crop yields </a:t>
            </a:r>
            <a:r>
              <a:rPr lang="en-GB" dirty="0">
                <a:solidFill>
                  <a:schemeClr val="bg1"/>
                </a:solidFill>
                <a:latin typeface="NotesEsa" panose="02000506030000020004" pitchFamily="2" charset="0"/>
              </a:rPr>
              <a:t>are in decline [</a:t>
            </a:r>
            <a:r>
              <a:rPr lang="en-GB" dirty="0">
                <a:solidFill>
                  <a:schemeClr val="bg1"/>
                </a:solidFill>
                <a:latin typeface="NotesEsa" panose="02000506030000020004" pitchFamily="2" charset="0"/>
                <a:hlinkClick r:id="rId2"/>
              </a:rPr>
              <a:t>Eurostat 2022</a:t>
            </a:r>
            <a:r>
              <a:rPr lang="en-GB" dirty="0">
                <a:solidFill>
                  <a:schemeClr val="bg1"/>
                </a:solidFill>
                <a:latin typeface="NotesEsa" panose="02000506030000020004" pitchFamily="2" charset="0"/>
              </a:rPr>
              <a:t>] and </a:t>
            </a:r>
            <a:r>
              <a:rPr lang="en-GB" b="1" dirty="0">
                <a:solidFill>
                  <a:schemeClr val="accent3">
                    <a:lumMod val="60000"/>
                    <a:lumOff val="40000"/>
                  </a:schemeClr>
                </a:solidFill>
                <a:latin typeface="NotesEsa" panose="02000506030000020004" pitchFamily="2" charset="0"/>
              </a:rPr>
              <a:t>natural resources</a:t>
            </a:r>
            <a:r>
              <a:rPr lang="en-GB" dirty="0">
                <a:solidFill>
                  <a:schemeClr val="accent3">
                    <a:lumMod val="60000"/>
                    <a:lumOff val="40000"/>
                  </a:schemeClr>
                </a:solidFill>
                <a:latin typeface="NotesEsa" panose="02000506030000020004" pitchFamily="2" charset="0"/>
              </a:rPr>
              <a:t>, </a:t>
            </a:r>
            <a:r>
              <a:rPr lang="en-GB" dirty="0">
                <a:solidFill>
                  <a:schemeClr val="bg1"/>
                </a:solidFill>
                <a:latin typeface="NotesEsa" panose="02000506030000020004" pitchFamily="2" charset="0"/>
              </a:rPr>
              <a:t>including soils, water, and biodiversity, are stretched dangerously thin.</a:t>
            </a:r>
          </a:p>
          <a:p>
            <a:pPr>
              <a:spcAft>
                <a:spcPts val="600"/>
              </a:spcAft>
              <a:buFont typeface="Arial" panose="020B0604020202020204" pitchFamily="34" charset="0"/>
              <a:buChar char="•"/>
            </a:pPr>
            <a:endParaRPr lang="en-GB" dirty="0">
              <a:solidFill>
                <a:schemeClr val="bg1"/>
              </a:solidFill>
              <a:latin typeface="NotesEsa" panose="02000506030000020004" pitchFamily="2" charset="0"/>
            </a:endParaRPr>
          </a:p>
          <a:p>
            <a:pPr>
              <a:spcAft>
                <a:spcPts val="600"/>
              </a:spcAft>
              <a:buFont typeface="Arial" panose="020B0604020202020204" pitchFamily="34" charset="0"/>
              <a:buChar char="•"/>
            </a:pPr>
            <a:r>
              <a:rPr lang="en-GB" b="1" dirty="0">
                <a:solidFill>
                  <a:schemeClr val="accent3">
                    <a:lumMod val="60000"/>
                    <a:lumOff val="40000"/>
                  </a:schemeClr>
                </a:solidFill>
                <a:latin typeface="NotesEsa" panose="02000506030000020004" pitchFamily="2" charset="0"/>
              </a:rPr>
              <a:t>Agriculture</a:t>
            </a:r>
            <a:r>
              <a:rPr lang="en-GB" dirty="0">
                <a:solidFill>
                  <a:srgbClr val="00B0F0"/>
                </a:solidFill>
                <a:latin typeface="NotesEsa" panose="02000506030000020004" pitchFamily="2" charset="0"/>
              </a:rPr>
              <a:t> </a:t>
            </a:r>
            <a:r>
              <a:rPr lang="en-GB" dirty="0">
                <a:solidFill>
                  <a:schemeClr val="bg1"/>
                </a:solidFill>
                <a:latin typeface="NotesEsa" panose="02000506030000020004" pitchFamily="2" charset="0"/>
              </a:rPr>
              <a:t>is extremely </a:t>
            </a:r>
            <a:r>
              <a:rPr lang="en-GB" b="1" dirty="0">
                <a:solidFill>
                  <a:schemeClr val="accent3">
                    <a:lumMod val="60000"/>
                    <a:lumOff val="40000"/>
                  </a:schemeClr>
                </a:solidFill>
                <a:latin typeface="NotesEsa" panose="02000506030000020004" pitchFamily="2" charset="0"/>
              </a:rPr>
              <a:t>vulnerable to climate change </a:t>
            </a:r>
            <a:r>
              <a:rPr lang="en-GB" dirty="0">
                <a:solidFill>
                  <a:schemeClr val="bg1"/>
                </a:solidFill>
                <a:latin typeface="NotesEsa" panose="02000506030000020004" pitchFamily="2" charset="0"/>
              </a:rPr>
              <a:t>in the form of increasing temperatures, weather variability, shifting </a:t>
            </a:r>
            <a:r>
              <a:rPr lang="en-GB" dirty="0" err="1">
                <a:solidFill>
                  <a:schemeClr val="bg1"/>
                </a:solidFill>
                <a:latin typeface="NotesEsa" panose="02000506030000020004" pitchFamily="2" charset="0"/>
              </a:rPr>
              <a:t>agro</a:t>
            </a:r>
            <a:r>
              <a:rPr lang="en-GB" dirty="0">
                <a:solidFill>
                  <a:schemeClr val="bg1"/>
                </a:solidFill>
                <a:latin typeface="NotesEsa" panose="02000506030000020004" pitchFamily="2" charset="0"/>
              </a:rPr>
              <a:t>-ecosystem boundaries, invasive crops and pests, and more frequent extreme weather events. </a:t>
            </a:r>
          </a:p>
          <a:p>
            <a:pPr>
              <a:spcAft>
                <a:spcPts val="600"/>
              </a:spcAft>
              <a:buFont typeface="Arial" panose="020B0604020202020204" pitchFamily="34" charset="0"/>
              <a:buChar char="•"/>
            </a:pPr>
            <a:endParaRPr lang="en-GB" dirty="0">
              <a:solidFill>
                <a:schemeClr val="bg1"/>
              </a:solidFill>
              <a:latin typeface="NotesEsa" panose="02000506030000020004" pitchFamily="2" charset="0"/>
            </a:endParaRPr>
          </a:p>
          <a:p>
            <a:pPr>
              <a:spcAft>
                <a:spcPts val="600"/>
              </a:spcAft>
              <a:buFont typeface="Arial" panose="020B0604020202020204" pitchFamily="34" charset="0"/>
              <a:buChar char="•"/>
            </a:pPr>
            <a:r>
              <a:rPr lang="en-GB" dirty="0">
                <a:solidFill>
                  <a:schemeClr val="bg1"/>
                </a:solidFill>
                <a:latin typeface="NotesEsa" panose="02000506030000020004" pitchFamily="2" charset="0"/>
              </a:rPr>
              <a:t>Agriculture is a major part of the climate problem. It currently generates </a:t>
            </a:r>
            <a:r>
              <a:rPr lang="en-GB" b="1" dirty="0">
                <a:solidFill>
                  <a:schemeClr val="accent3">
                    <a:lumMod val="60000"/>
                    <a:lumOff val="40000"/>
                  </a:schemeClr>
                </a:solidFill>
                <a:latin typeface="NotesEsa" panose="02000506030000020004" pitchFamily="2" charset="0"/>
              </a:rPr>
              <a:t>11% of total greenhouse gas (GHG) emissions in Europe.</a:t>
            </a:r>
            <a:endParaRPr lang="en-GB" dirty="0">
              <a:solidFill>
                <a:schemeClr val="accent3">
                  <a:lumMod val="60000"/>
                  <a:lumOff val="40000"/>
                </a:schemeClr>
              </a:solidFill>
            </a:endParaRPr>
          </a:p>
          <a:p>
            <a:pPr>
              <a:spcAft>
                <a:spcPts val="600"/>
              </a:spcAft>
              <a:buFont typeface="Arial" panose="020B0604020202020204" pitchFamily="34" charset="0"/>
              <a:buChar char="•"/>
            </a:pPr>
            <a:endParaRPr lang="en-GB" dirty="0"/>
          </a:p>
        </p:txBody>
      </p:sp>
      <p:sp>
        <p:nvSpPr>
          <p:cNvPr id="4" name="AutoShape 2">
            <a:extLst>
              <a:ext uri="{FF2B5EF4-FFF2-40B4-BE49-F238E27FC236}">
                <a16:creationId xmlns:a16="http://schemas.microsoft.com/office/drawing/2014/main" id="{EEAF41DC-9DD4-C835-057F-95F5A2972E7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7" name="Picture 6" descr="A picture containing grass, outdoor, plant, vegetable&#10;&#10;Description automatically generated">
            <a:extLst>
              <a:ext uri="{FF2B5EF4-FFF2-40B4-BE49-F238E27FC236}">
                <a16:creationId xmlns:a16="http://schemas.microsoft.com/office/drawing/2014/main" id="{E4AF8E98-69AF-85AF-8F95-8484ECC417A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45734" y="2155563"/>
            <a:ext cx="3217506" cy="321750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732477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795" y="785828"/>
            <a:ext cx="7344697" cy="584596"/>
          </a:xfrm>
        </p:spPr>
        <p:txBody>
          <a:bodyPr>
            <a:normAutofit/>
          </a:bodyPr>
          <a:lstStyle/>
          <a:p>
            <a:r>
              <a:rPr lang="en-US" sz="2000" dirty="0">
                <a:solidFill>
                  <a:srgbClr val="FFC000"/>
                </a:solidFill>
                <a:latin typeface="Verdana" panose="020B0604030504040204" pitchFamily="34" charset="0"/>
                <a:ea typeface="Verdana" panose="020B0604030504040204" pitchFamily="34" charset="0"/>
              </a:rPr>
              <a:t>The largest space innovation network in the world</a:t>
            </a:r>
          </a:p>
        </p:txBody>
      </p:sp>
      <p:sp>
        <p:nvSpPr>
          <p:cNvPr id="3" name="Text Placeholder 2"/>
          <p:cNvSpPr>
            <a:spLocks noGrp="1"/>
          </p:cNvSpPr>
          <p:nvPr>
            <p:ph idx="1"/>
          </p:nvPr>
        </p:nvSpPr>
        <p:spPr>
          <a:xfrm>
            <a:off x="225795" y="1257271"/>
            <a:ext cx="11871563" cy="3035354"/>
          </a:xfrm>
        </p:spPr>
        <p:txBody>
          <a:bodyPr>
            <a:normAutofit fontScale="92500" lnSpcReduction="10000"/>
          </a:bodyPr>
          <a:lstStyle/>
          <a:p>
            <a:pPr marL="0" indent="0"/>
            <a:r>
              <a:rPr lang="en-US" sz="2000" dirty="0">
                <a:solidFill>
                  <a:schemeClr val="bg1"/>
                </a:solidFill>
                <a:latin typeface="NotesEsa" panose="02000506030000020004" pitchFamily="2" charset="0"/>
              </a:rPr>
              <a:t>Program started in 2009 </a:t>
            </a:r>
            <a:r>
              <a:rPr lang="en-US" sz="2000" dirty="0">
                <a:solidFill>
                  <a:schemeClr val="bg1"/>
                </a:solidFill>
                <a:latin typeface="NotesEsa" panose="02000506030000020004" pitchFamily="2" charset="0"/>
                <a:sym typeface="Wingdings" panose="05000000000000000000" pitchFamily="2" charset="2"/>
              </a:rPr>
              <a:t></a:t>
            </a:r>
            <a:r>
              <a:rPr lang="en-US" sz="2000" dirty="0">
                <a:solidFill>
                  <a:schemeClr val="bg1"/>
                </a:solidFill>
                <a:latin typeface="NotesEsa" panose="02000506030000020004" pitchFamily="2" charset="0"/>
              </a:rPr>
              <a:t> BASS invested + </a:t>
            </a:r>
            <a:r>
              <a:rPr lang="en-US" sz="2000" u="sng" dirty="0">
                <a:solidFill>
                  <a:schemeClr val="bg1"/>
                </a:solidFill>
                <a:latin typeface="NotesEsa" panose="02000506030000020004" pitchFamily="2" charset="0"/>
              </a:rPr>
              <a:t>€250M </a:t>
            </a:r>
            <a:r>
              <a:rPr lang="en-US" sz="2000" dirty="0">
                <a:solidFill>
                  <a:schemeClr val="bg1"/>
                </a:solidFill>
                <a:latin typeface="NotesEsa" panose="02000506030000020004" pitchFamily="2" charset="0"/>
              </a:rPr>
              <a:t>in launching innovative services in over </a:t>
            </a:r>
            <a:r>
              <a:rPr lang="en-US" sz="2000" u="sng" dirty="0">
                <a:solidFill>
                  <a:schemeClr val="bg1"/>
                </a:solidFill>
                <a:latin typeface="NotesEsa" panose="02000506030000020004" pitchFamily="2" charset="0"/>
              </a:rPr>
              <a:t>1200</a:t>
            </a:r>
            <a:r>
              <a:rPr lang="en-US" sz="2000" dirty="0">
                <a:solidFill>
                  <a:schemeClr val="bg1"/>
                </a:solidFill>
                <a:latin typeface="NotesEsa" panose="02000506030000020004" pitchFamily="2" charset="0"/>
              </a:rPr>
              <a:t> Business</a:t>
            </a:r>
          </a:p>
          <a:p>
            <a:pPr marL="0" indent="0"/>
            <a:r>
              <a:rPr lang="en-US" sz="2000" dirty="0">
                <a:solidFill>
                  <a:schemeClr val="bg1"/>
                </a:solidFill>
                <a:latin typeface="NotesEsa" panose="02000506030000020004" pitchFamily="2" charset="0"/>
              </a:rPr>
              <a:t>More than 100 projects are directly or indirectly related with agriculture.</a:t>
            </a:r>
          </a:p>
          <a:p>
            <a:pPr marL="0" indent="0"/>
            <a:endParaRPr lang="en-US" sz="2000" dirty="0">
              <a:solidFill>
                <a:schemeClr val="bg1"/>
              </a:solidFill>
              <a:latin typeface="NotesEsa" panose="02000506030000020004" pitchFamily="2" charset="0"/>
            </a:endParaRPr>
          </a:p>
          <a:p>
            <a:pPr>
              <a:buFont typeface="Arial" panose="020B0604020202020204" pitchFamily="34" charset="0"/>
              <a:buChar char="•"/>
            </a:pPr>
            <a:r>
              <a:rPr lang="en-US" sz="2000" dirty="0">
                <a:solidFill>
                  <a:schemeClr val="bg1"/>
                </a:solidFill>
                <a:latin typeface="NotesEsa" panose="02000506030000020004" pitchFamily="2" charset="0"/>
              </a:rPr>
              <a:t>Precision agriculture</a:t>
            </a:r>
          </a:p>
          <a:p>
            <a:pPr>
              <a:buFont typeface="Arial" panose="020B0604020202020204" pitchFamily="34" charset="0"/>
              <a:buChar char="•"/>
            </a:pPr>
            <a:r>
              <a:rPr lang="en-US" sz="2000" dirty="0">
                <a:solidFill>
                  <a:schemeClr val="bg1"/>
                </a:solidFill>
                <a:latin typeface="NotesEsa" panose="02000506030000020004" pitchFamily="2" charset="0"/>
              </a:rPr>
              <a:t>Irrigation management</a:t>
            </a:r>
          </a:p>
          <a:p>
            <a:pPr>
              <a:buFont typeface="Arial" panose="020B0604020202020204" pitchFamily="34" charset="0"/>
              <a:buChar char="•"/>
            </a:pPr>
            <a:r>
              <a:rPr lang="en-US" sz="2000" dirty="0">
                <a:solidFill>
                  <a:schemeClr val="bg1"/>
                </a:solidFill>
                <a:latin typeface="NotesEsa" panose="02000506030000020004" pitchFamily="2" charset="0"/>
              </a:rPr>
              <a:t>Carbon sequestration</a:t>
            </a:r>
          </a:p>
          <a:p>
            <a:pPr>
              <a:buFont typeface="Arial" panose="020B0604020202020204" pitchFamily="34" charset="0"/>
              <a:buChar char="•"/>
            </a:pPr>
            <a:r>
              <a:rPr lang="en-US" sz="2000" dirty="0">
                <a:solidFill>
                  <a:schemeClr val="bg1"/>
                </a:solidFill>
                <a:latin typeface="NotesEsa" panose="02000506030000020004" pitchFamily="2" charset="0"/>
              </a:rPr>
              <a:t>Food supply chain </a:t>
            </a:r>
          </a:p>
          <a:p>
            <a:pPr>
              <a:buFont typeface="Arial" panose="020B0604020202020204" pitchFamily="34" charset="0"/>
              <a:buChar char="•"/>
            </a:pPr>
            <a:r>
              <a:rPr lang="en-US" sz="2000" dirty="0">
                <a:solidFill>
                  <a:schemeClr val="bg1"/>
                </a:solidFill>
                <a:latin typeface="NotesEsa" panose="02000506030000020004" pitchFamily="2" charset="0"/>
              </a:rPr>
              <a:t>Agri-Insu tech services</a:t>
            </a:r>
          </a:p>
        </p:txBody>
      </p:sp>
      <p:sp>
        <p:nvSpPr>
          <p:cNvPr id="4" name="Text Placeholder 3"/>
          <p:cNvSpPr>
            <a:spLocks noGrp="1"/>
          </p:cNvSpPr>
          <p:nvPr>
            <p:ph type="body" sz="quarter" idx="4294967295"/>
          </p:nvPr>
        </p:nvSpPr>
        <p:spPr>
          <a:xfrm>
            <a:off x="108177" y="113999"/>
            <a:ext cx="9950223" cy="801305"/>
          </a:xfrm>
        </p:spPr>
        <p:txBody>
          <a:bodyPr/>
          <a:lstStyle/>
          <a:p>
            <a:r>
              <a:rPr lang="is-IS" sz="3000" b="1" dirty="0">
                <a:solidFill>
                  <a:schemeClr val="bg1"/>
                </a:solidFill>
              </a:rPr>
              <a:t>ESA Business Applications Space Solutions - BASS</a:t>
            </a:r>
            <a:endParaRPr lang="en-US" sz="3000" b="1" dirty="0">
              <a:solidFill>
                <a:schemeClr val="bg1"/>
              </a:solidFill>
            </a:endParaRPr>
          </a:p>
        </p:txBody>
      </p:sp>
      <p:pic>
        <p:nvPicPr>
          <p:cNvPr id="18" name="Picture 17" descr="A group of people sitting on a dirt field looking at a tablet&#10;&#10;Description automatically generated">
            <a:extLst>
              <a:ext uri="{FF2B5EF4-FFF2-40B4-BE49-F238E27FC236}">
                <a16:creationId xmlns:a16="http://schemas.microsoft.com/office/drawing/2014/main" id="{01DA27B2-376F-ACB5-454A-C0DBBC043B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376" y="4747745"/>
            <a:ext cx="2280531" cy="1520354"/>
          </a:xfrm>
          <a:prstGeom prst="rect">
            <a:avLst/>
          </a:prstGeom>
        </p:spPr>
      </p:pic>
      <p:pic>
        <p:nvPicPr>
          <p:cNvPr id="20" name="Picture 19" descr="A tractor on a field&#10;&#10;Description automatically generated">
            <a:extLst>
              <a:ext uri="{FF2B5EF4-FFF2-40B4-BE49-F238E27FC236}">
                <a16:creationId xmlns:a16="http://schemas.microsoft.com/office/drawing/2014/main" id="{A57F0A1D-073E-5A07-2CD8-B3516A706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36887" y="4654438"/>
            <a:ext cx="3920894" cy="1699054"/>
          </a:xfrm>
          <a:prstGeom prst="rect">
            <a:avLst/>
          </a:prstGeom>
        </p:spPr>
      </p:pic>
      <p:pic>
        <p:nvPicPr>
          <p:cNvPr id="22" name="Picture 21" descr="A drone flying over a field of plants&#10;&#10;Description automatically generated">
            <a:extLst>
              <a:ext uri="{FF2B5EF4-FFF2-40B4-BE49-F238E27FC236}">
                <a16:creationId xmlns:a16="http://schemas.microsoft.com/office/drawing/2014/main" id="{6C6FFADD-4C14-BA80-259A-7C39CDC95F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5460" y="4637175"/>
            <a:ext cx="2605879" cy="1737252"/>
          </a:xfrm>
          <a:prstGeom prst="rect">
            <a:avLst/>
          </a:prstGeom>
        </p:spPr>
      </p:pic>
    </p:spTree>
    <p:extLst>
      <p:ext uri="{BB962C8B-B14F-4D97-AF65-F5344CB8AC3E}">
        <p14:creationId xmlns:p14="http://schemas.microsoft.com/office/powerpoint/2010/main" val="30281976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 name="TextBox 80">
            <a:extLst>
              <a:ext uri="{FF2B5EF4-FFF2-40B4-BE49-F238E27FC236}">
                <a16:creationId xmlns:a16="http://schemas.microsoft.com/office/drawing/2014/main" id="{BC26D208-9112-A9EC-FD66-0C3EDD4B9288}"/>
              </a:ext>
            </a:extLst>
          </p:cNvPr>
          <p:cNvSpPr txBox="1">
            <a:spLocks noChangeArrowheads="1"/>
          </p:cNvSpPr>
          <p:nvPr/>
        </p:nvSpPr>
        <p:spPr bwMode="auto">
          <a:xfrm>
            <a:off x="10567684" y="1869003"/>
            <a:ext cx="1335927"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Agriculture</a:t>
            </a:r>
          </a:p>
        </p:txBody>
      </p:sp>
      <p:sp>
        <p:nvSpPr>
          <p:cNvPr id="82" name="TextBox 81">
            <a:extLst>
              <a:ext uri="{FF2B5EF4-FFF2-40B4-BE49-F238E27FC236}">
                <a16:creationId xmlns:a16="http://schemas.microsoft.com/office/drawing/2014/main" id="{F86A501D-B312-87C0-2FCE-30BBB419A728}"/>
              </a:ext>
            </a:extLst>
          </p:cNvPr>
          <p:cNvSpPr txBox="1">
            <a:spLocks noChangeArrowheads="1"/>
          </p:cNvSpPr>
          <p:nvPr/>
        </p:nvSpPr>
        <p:spPr bwMode="auto">
          <a:xfrm>
            <a:off x="10567683" y="2799172"/>
            <a:ext cx="1335927"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Healthcare</a:t>
            </a:r>
          </a:p>
        </p:txBody>
      </p:sp>
      <p:sp>
        <p:nvSpPr>
          <p:cNvPr id="83" name="TextBox 82">
            <a:extLst>
              <a:ext uri="{FF2B5EF4-FFF2-40B4-BE49-F238E27FC236}">
                <a16:creationId xmlns:a16="http://schemas.microsoft.com/office/drawing/2014/main" id="{4E7E3ABC-87B7-B4EC-1D75-F80A07DD7FE5}"/>
              </a:ext>
            </a:extLst>
          </p:cNvPr>
          <p:cNvSpPr txBox="1">
            <a:spLocks noChangeArrowheads="1"/>
          </p:cNvSpPr>
          <p:nvPr/>
        </p:nvSpPr>
        <p:spPr bwMode="auto">
          <a:xfrm>
            <a:off x="10559210" y="3616359"/>
            <a:ext cx="1190989"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Transport</a:t>
            </a:r>
          </a:p>
        </p:txBody>
      </p:sp>
      <p:sp>
        <p:nvSpPr>
          <p:cNvPr id="84" name="TextBox 83">
            <a:extLst>
              <a:ext uri="{FF2B5EF4-FFF2-40B4-BE49-F238E27FC236}">
                <a16:creationId xmlns:a16="http://schemas.microsoft.com/office/drawing/2014/main" id="{3546EAB4-A438-7216-54D9-C890C87D2D81}"/>
              </a:ext>
            </a:extLst>
          </p:cNvPr>
          <p:cNvSpPr txBox="1">
            <a:spLocks noChangeArrowheads="1"/>
          </p:cNvSpPr>
          <p:nvPr/>
        </p:nvSpPr>
        <p:spPr bwMode="auto">
          <a:xfrm>
            <a:off x="10567684" y="4453175"/>
            <a:ext cx="880030"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Media</a:t>
            </a:r>
          </a:p>
        </p:txBody>
      </p:sp>
      <p:sp>
        <p:nvSpPr>
          <p:cNvPr id="85" name="TextBox 84">
            <a:extLst>
              <a:ext uri="{FF2B5EF4-FFF2-40B4-BE49-F238E27FC236}">
                <a16:creationId xmlns:a16="http://schemas.microsoft.com/office/drawing/2014/main" id="{F8E6EE65-88C9-39F9-190A-BEB21F49B494}"/>
              </a:ext>
            </a:extLst>
          </p:cNvPr>
          <p:cNvSpPr txBox="1">
            <a:spLocks noChangeArrowheads="1"/>
          </p:cNvSpPr>
          <p:nvPr/>
        </p:nvSpPr>
        <p:spPr bwMode="auto">
          <a:xfrm>
            <a:off x="10569490" y="5301084"/>
            <a:ext cx="1050163"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Aviation</a:t>
            </a:r>
          </a:p>
        </p:txBody>
      </p:sp>
      <p:sp>
        <p:nvSpPr>
          <p:cNvPr id="86" name="TextBox 85">
            <a:extLst>
              <a:ext uri="{FF2B5EF4-FFF2-40B4-BE49-F238E27FC236}">
                <a16:creationId xmlns:a16="http://schemas.microsoft.com/office/drawing/2014/main" id="{6753D5BD-8EE0-E521-834B-85DD1AB37AB3}"/>
              </a:ext>
            </a:extLst>
          </p:cNvPr>
          <p:cNvSpPr txBox="1">
            <a:spLocks noChangeArrowheads="1"/>
          </p:cNvSpPr>
          <p:nvPr/>
        </p:nvSpPr>
        <p:spPr bwMode="auto">
          <a:xfrm>
            <a:off x="8203727" y="5274722"/>
            <a:ext cx="1616255"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Energy</a:t>
            </a:r>
          </a:p>
        </p:txBody>
      </p:sp>
      <p:sp>
        <p:nvSpPr>
          <p:cNvPr id="87" name="TextBox 86">
            <a:extLst>
              <a:ext uri="{FF2B5EF4-FFF2-40B4-BE49-F238E27FC236}">
                <a16:creationId xmlns:a16="http://schemas.microsoft.com/office/drawing/2014/main" id="{E4EF4543-58D9-4E5D-DD2C-DD3C40C7BE7D}"/>
              </a:ext>
            </a:extLst>
          </p:cNvPr>
          <p:cNvSpPr txBox="1">
            <a:spLocks noChangeArrowheads="1"/>
          </p:cNvSpPr>
          <p:nvPr/>
        </p:nvSpPr>
        <p:spPr bwMode="auto">
          <a:xfrm>
            <a:off x="8195780" y="4441818"/>
            <a:ext cx="1616255"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Education</a:t>
            </a:r>
          </a:p>
        </p:txBody>
      </p:sp>
      <p:sp>
        <p:nvSpPr>
          <p:cNvPr id="88" name="TextBox 87">
            <a:extLst>
              <a:ext uri="{FF2B5EF4-FFF2-40B4-BE49-F238E27FC236}">
                <a16:creationId xmlns:a16="http://schemas.microsoft.com/office/drawing/2014/main" id="{EAE10B8A-F484-70A4-1783-5B526A961B42}"/>
              </a:ext>
            </a:extLst>
          </p:cNvPr>
          <p:cNvSpPr txBox="1">
            <a:spLocks noChangeArrowheads="1"/>
          </p:cNvSpPr>
          <p:nvPr/>
        </p:nvSpPr>
        <p:spPr bwMode="auto">
          <a:xfrm>
            <a:off x="8195781" y="3625247"/>
            <a:ext cx="1616255"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Financial</a:t>
            </a:r>
          </a:p>
        </p:txBody>
      </p:sp>
      <p:sp>
        <p:nvSpPr>
          <p:cNvPr id="89" name="TextBox 88">
            <a:extLst>
              <a:ext uri="{FF2B5EF4-FFF2-40B4-BE49-F238E27FC236}">
                <a16:creationId xmlns:a16="http://schemas.microsoft.com/office/drawing/2014/main" id="{4E5B3728-F1B1-F437-C9B8-9BFBA14D7738}"/>
              </a:ext>
            </a:extLst>
          </p:cNvPr>
          <p:cNvSpPr txBox="1">
            <a:spLocks noChangeArrowheads="1"/>
          </p:cNvSpPr>
          <p:nvPr/>
        </p:nvSpPr>
        <p:spPr bwMode="auto">
          <a:xfrm>
            <a:off x="8195782" y="2798828"/>
            <a:ext cx="1616255"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Environment</a:t>
            </a:r>
          </a:p>
        </p:txBody>
      </p:sp>
      <p:sp>
        <p:nvSpPr>
          <p:cNvPr id="90" name="TextBox 89">
            <a:extLst>
              <a:ext uri="{FF2B5EF4-FFF2-40B4-BE49-F238E27FC236}">
                <a16:creationId xmlns:a16="http://schemas.microsoft.com/office/drawing/2014/main" id="{8D420397-8088-E52A-0114-16D02D37A518}"/>
              </a:ext>
            </a:extLst>
          </p:cNvPr>
          <p:cNvSpPr txBox="1">
            <a:spLocks noChangeArrowheads="1"/>
          </p:cNvSpPr>
          <p:nvPr/>
        </p:nvSpPr>
        <p:spPr bwMode="auto">
          <a:xfrm>
            <a:off x="8203727" y="1955460"/>
            <a:ext cx="1616255" cy="398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Maritime</a:t>
            </a:r>
          </a:p>
        </p:txBody>
      </p:sp>
      <p:sp>
        <p:nvSpPr>
          <p:cNvPr id="91" name="TextBox 90">
            <a:extLst>
              <a:ext uri="{FF2B5EF4-FFF2-40B4-BE49-F238E27FC236}">
                <a16:creationId xmlns:a16="http://schemas.microsoft.com/office/drawing/2014/main" id="{CC12A0E3-A6D4-A83F-285A-5184ABCFCE8D}"/>
              </a:ext>
            </a:extLst>
          </p:cNvPr>
          <p:cNvSpPr txBox="1"/>
          <p:nvPr/>
        </p:nvSpPr>
        <p:spPr>
          <a:xfrm>
            <a:off x="3857929" y="1779623"/>
            <a:ext cx="3294438" cy="4174474"/>
          </a:xfrm>
          <a:prstGeom prst="rect">
            <a:avLst/>
          </a:prstGeom>
          <a:no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defTabSz="810079">
              <a:lnSpc>
                <a:spcPct val="150000"/>
              </a:lnSpc>
            </a:pPr>
            <a:r>
              <a:rPr lang="en-GB" sz="1994" dirty="0">
                <a:solidFill>
                  <a:prstClr val="white"/>
                </a:solidFill>
                <a:latin typeface="NotesEsa" panose="02000506030000020004" pitchFamily="2" charset="0"/>
              </a:rPr>
              <a:t>Big Data analytics</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VR/AR</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Artificial Intelligence</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Mega-constellations</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Crowdsourcing</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IoT</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Cybersecurity</a:t>
            </a:r>
            <a:br>
              <a:rPr lang="en-GB" sz="1994" dirty="0">
                <a:solidFill>
                  <a:prstClr val="white"/>
                </a:solidFill>
                <a:latin typeface="NotesEsa" panose="02000506030000020004" pitchFamily="2" charset="0"/>
              </a:rPr>
            </a:br>
            <a:r>
              <a:rPr lang="en-GB" sz="1994" dirty="0">
                <a:solidFill>
                  <a:prstClr val="white"/>
                </a:solidFill>
                <a:latin typeface="NotesEsa" panose="02000506030000020004" pitchFamily="2" charset="0"/>
              </a:rPr>
              <a:t>Blockchain</a:t>
            </a:r>
          </a:p>
          <a:p>
            <a:pPr defTabSz="810079">
              <a:lnSpc>
                <a:spcPct val="150000"/>
              </a:lnSpc>
            </a:pPr>
            <a:r>
              <a:rPr lang="en-GB" sz="1994" dirty="0">
                <a:solidFill>
                  <a:prstClr val="white"/>
                </a:solidFill>
                <a:latin typeface="NotesEsa" panose="02000506030000020004" pitchFamily="2" charset="0"/>
              </a:rPr>
              <a:t>5G </a:t>
            </a:r>
            <a:r>
              <a:rPr lang="en-GB" sz="1462" dirty="0">
                <a:solidFill>
                  <a:prstClr val="white"/>
                </a:solidFill>
                <a:latin typeface="NotesEsa" panose="02000506030000020004" pitchFamily="2" charset="0"/>
              </a:rPr>
              <a:t>(https://artes.esa.int/esa-5g6g-hub)</a:t>
            </a:r>
          </a:p>
        </p:txBody>
      </p:sp>
      <p:sp>
        <p:nvSpPr>
          <p:cNvPr id="92" name="Title 2">
            <a:extLst>
              <a:ext uri="{FF2B5EF4-FFF2-40B4-BE49-F238E27FC236}">
                <a16:creationId xmlns:a16="http://schemas.microsoft.com/office/drawing/2014/main" id="{E46A8B04-2E4A-1F3D-1E2D-E3B1BF1E0507}"/>
              </a:ext>
            </a:extLst>
          </p:cNvPr>
          <p:cNvSpPr>
            <a:spLocks noGrp="1"/>
          </p:cNvSpPr>
          <p:nvPr>
            <p:ph type="title"/>
          </p:nvPr>
        </p:nvSpPr>
        <p:spPr>
          <a:xfrm>
            <a:off x="313814" y="1240115"/>
            <a:ext cx="3175218" cy="444866"/>
          </a:xfrm>
          <a:solidFill>
            <a:schemeClr val="bg1"/>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b="0" dirty="0">
                <a:solidFill>
                  <a:srgbClr val="003247"/>
                </a:solidFill>
                <a:latin typeface="NotesEsa" panose="02000506030000020004" pitchFamily="2" charset="0"/>
              </a:rPr>
              <a:t>Space Assets…</a:t>
            </a:r>
          </a:p>
        </p:txBody>
      </p:sp>
      <p:sp>
        <p:nvSpPr>
          <p:cNvPr id="93" name="Title 2">
            <a:extLst>
              <a:ext uri="{FF2B5EF4-FFF2-40B4-BE49-F238E27FC236}">
                <a16:creationId xmlns:a16="http://schemas.microsoft.com/office/drawing/2014/main" id="{42260B99-3597-0BAF-F92E-BD1165CD25AE}"/>
              </a:ext>
            </a:extLst>
          </p:cNvPr>
          <p:cNvSpPr txBox="1">
            <a:spLocks/>
          </p:cNvSpPr>
          <p:nvPr/>
        </p:nvSpPr>
        <p:spPr>
          <a:xfrm>
            <a:off x="7478207" y="1223921"/>
            <a:ext cx="4351430" cy="43833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vert="horz" lIns="162016" tIns="81008" rIns="162016" bIns="81008" rtlCol="0" anchor="ctr">
            <a:noAutofit/>
          </a:bodyPr>
          <a:lstStyle>
            <a:lvl1pPr algn="l" defTabSz="685800" rtl="0" eaLnBrk="1" latinLnBrk="0" hangingPunct="1">
              <a:lnSpc>
                <a:spcPct val="90000"/>
              </a:lnSpc>
              <a:spcBef>
                <a:spcPct val="0"/>
              </a:spcBef>
              <a:buNone/>
              <a:defRPr sz="1600" b="1" i="0" kern="1200" baseline="0">
                <a:solidFill>
                  <a:schemeClr val="bg1"/>
                </a:solidFill>
                <a:latin typeface="NotesEsa" charset="0"/>
                <a:ea typeface="NotesEsa" charset="0"/>
                <a:cs typeface="NotesEsa" charset="0"/>
              </a:defRPr>
            </a:lvl1pPr>
          </a:lstStyle>
          <a:p>
            <a:pPr algn="ctr" defTabSz="1215118"/>
            <a:r>
              <a:rPr lang="en-US" sz="2127" b="0" dirty="0">
                <a:solidFill>
                  <a:srgbClr val="003247"/>
                </a:solidFill>
              </a:rPr>
              <a:t>… to serve Users &amp; Market</a:t>
            </a:r>
          </a:p>
        </p:txBody>
      </p:sp>
      <p:sp>
        <p:nvSpPr>
          <p:cNvPr id="94" name="Title 2">
            <a:extLst>
              <a:ext uri="{FF2B5EF4-FFF2-40B4-BE49-F238E27FC236}">
                <a16:creationId xmlns:a16="http://schemas.microsoft.com/office/drawing/2014/main" id="{1F495F7E-EFEB-3278-B722-5726D7532F65}"/>
              </a:ext>
            </a:extLst>
          </p:cNvPr>
          <p:cNvSpPr txBox="1">
            <a:spLocks/>
          </p:cNvSpPr>
          <p:nvPr/>
        </p:nvSpPr>
        <p:spPr>
          <a:xfrm>
            <a:off x="3909788" y="1231951"/>
            <a:ext cx="3175218" cy="438336"/>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vert="horz" lIns="162016" tIns="81008" rIns="162016" bIns="81008" rtlCol="0" anchor="ctr">
            <a:noAutofit/>
          </a:bodyPr>
          <a:lstStyle>
            <a:lvl1pPr algn="l" defTabSz="685800" rtl="0" eaLnBrk="1" latinLnBrk="0" hangingPunct="1">
              <a:lnSpc>
                <a:spcPct val="90000"/>
              </a:lnSpc>
              <a:spcBef>
                <a:spcPct val="0"/>
              </a:spcBef>
              <a:buNone/>
              <a:defRPr sz="1600" b="1" i="0" kern="1200" baseline="0">
                <a:solidFill>
                  <a:schemeClr val="bg1"/>
                </a:solidFill>
                <a:latin typeface="NotesEsa" charset="0"/>
                <a:ea typeface="NotesEsa" charset="0"/>
                <a:cs typeface="NotesEsa" charset="0"/>
              </a:defRPr>
            </a:lvl1pPr>
          </a:lstStyle>
          <a:p>
            <a:pPr algn="ctr" defTabSz="1215118"/>
            <a:r>
              <a:rPr lang="en-US" sz="2127" b="0" dirty="0">
                <a:solidFill>
                  <a:srgbClr val="003247"/>
                </a:solidFill>
              </a:rPr>
              <a:t>… coupled with… </a:t>
            </a:r>
          </a:p>
        </p:txBody>
      </p:sp>
      <p:pic>
        <p:nvPicPr>
          <p:cNvPr id="95" name="Graphic 94">
            <a:extLst>
              <a:ext uri="{FF2B5EF4-FFF2-40B4-BE49-F238E27FC236}">
                <a16:creationId xmlns:a16="http://schemas.microsoft.com/office/drawing/2014/main" id="{D1F3B1C5-952E-A874-10B7-98E6742B9F0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3254" y="1884109"/>
            <a:ext cx="674874" cy="674874"/>
          </a:xfrm>
          <a:prstGeom prst="rect">
            <a:avLst/>
          </a:prstGeom>
        </p:spPr>
      </p:pic>
      <p:pic>
        <p:nvPicPr>
          <p:cNvPr id="96" name="Graphic 95">
            <a:extLst>
              <a:ext uri="{FF2B5EF4-FFF2-40B4-BE49-F238E27FC236}">
                <a16:creationId xmlns:a16="http://schemas.microsoft.com/office/drawing/2014/main" id="{4855B76C-E0E1-44C2-782C-6FB95BE74C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03601" y="5245211"/>
            <a:ext cx="674874" cy="674874"/>
          </a:xfrm>
          <a:prstGeom prst="rect">
            <a:avLst/>
          </a:prstGeom>
        </p:spPr>
      </p:pic>
      <p:pic>
        <p:nvPicPr>
          <p:cNvPr id="97" name="Graphic 96">
            <a:extLst>
              <a:ext uri="{FF2B5EF4-FFF2-40B4-BE49-F238E27FC236}">
                <a16:creationId xmlns:a16="http://schemas.microsoft.com/office/drawing/2014/main" id="{C293B5BB-A256-43ED-3ACA-9E76450EB12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45731" y="2724384"/>
            <a:ext cx="674874" cy="674874"/>
          </a:xfrm>
          <a:prstGeom prst="rect">
            <a:avLst/>
          </a:prstGeom>
        </p:spPr>
      </p:pic>
      <p:pic>
        <p:nvPicPr>
          <p:cNvPr id="98" name="Graphic 97">
            <a:extLst>
              <a:ext uri="{FF2B5EF4-FFF2-40B4-BE49-F238E27FC236}">
                <a16:creationId xmlns:a16="http://schemas.microsoft.com/office/drawing/2014/main" id="{163C3496-5A5D-0115-DD15-552A8CEFA88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98780" y="3564659"/>
            <a:ext cx="674874" cy="674874"/>
          </a:xfrm>
          <a:prstGeom prst="rect">
            <a:avLst/>
          </a:prstGeom>
        </p:spPr>
      </p:pic>
      <p:pic>
        <p:nvPicPr>
          <p:cNvPr id="99" name="Graphic 98">
            <a:extLst>
              <a:ext uri="{FF2B5EF4-FFF2-40B4-BE49-F238E27FC236}">
                <a16:creationId xmlns:a16="http://schemas.microsoft.com/office/drawing/2014/main" id="{FE51F573-F43D-481B-A702-4A629DF78EF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01498" y="4407086"/>
            <a:ext cx="857890" cy="880767"/>
          </a:xfrm>
          <a:prstGeom prst="rect">
            <a:avLst/>
          </a:prstGeom>
        </p:spPr>
      </p:pic>
      <p:sp>
        <p:nvSpPr>
          <p:cNvPr id="100" name="TextBox 99">
            <a:extLst>
              <a:ext uri="{FF2B5EF4-FFF2-40B4-BE49-F238E27FC236}">
                <a16:creationId xmlns:a16="http://schemas.microsoft.com/office/drawing/2014/main" id="{D9F330A8-4145-8373-066D-F47F425F98A3}"/>
              </a:ext>
            </a:extLst>
          </p:cNvPr>
          <p:cNvSpPr txBox="1">
            <a:spLocks noChangeArrowheads="1"/>
          </p:cNvSpPr>
          <p:nvPr/>
        </p:nvSpPr>
        <p:spPr bwMode="auto">
          <a:xfrm>
            <a:off x="1036221" y="5211446"/>
            <a:ext cx="1857793" cy="7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Space</a:t>
            </a:r>
            <a:br>
              <a:rPr lang="en-US" altLang="en-US" sz="1994" dirty="0">
                <a:solidFill>
                  <a:prstClr val="white"/>
                </a:solidFill>
                <a:latin typeface="NotesEsa" panose="02000506030000020004" pitchFamily="50" charset="0"/>
                <a:ea typeface="Verdana" pitchFamily="34" charset="0"/>
                <a:cs typeface="Verdana" pitchFamily="34" charset="0"/>
              </a:rPr>
            </a:br>
            <a:r>
              <a:rPr lang="en-US" altLang="en-US" sz="1994" dirty="0">
                <a:solidFill>
                  <a:prstClr val="white"/>
                </a:solidFill>
                <a:latin typeface="NotesEsa" panose="02000506030000020004" pitchFamily="50" charset="0"/>
                <a:ea typeface="Verdana" pitchFamily="34" charset="0"/>
                <a:cs typeface="Verdana" pitchFamily="34" charset="0"/>
              </a:rPr>
              <a:t>Weather</a:t>
            </a:r>
          </a:p>
        </p:txBody>
      </p:sp>
      <p:sp>
        <p:nvSpPr>
          <p:cNvPr id="101" name="TextBox 100">
            <a:extLst>
              <a:ext uri="{FF2B5EF4-FFF2-40B4-BE49-F238E27FC236}">
                <a16:creationId xmlns:a16="http://schemas.microsoft.com/office/drawing/2014/main" id="{D74A4906-675E-99D0-75FC-11B7943AA543}"/>
              </a:ext>
            </a:extLst>
          </p:cNvPr>
          <p:cNvSpPr txBox="1">
            <a:spLocks noChangeArrowheads="1"/>
          </p:cNvSpPr>
          <p:nvPr/>
        </p:nvSpPr>
        <p:spPr bwMode="auto">
          <a:xfrm>
            <a:off x="1018300" y="1842645"/>
            <a:ext cx="2387773" cy="7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Earth</a:t>
            </a:r>
          </a:p>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Observation</a:t>
            </a:r>
          </a:p>
        </p:txBody>
      </p:sp>
      <p:sp>
        <p:nvSpPr>
          <p:cNvPr id="102" name="TextBox 101">
            <a:extLst>
              <a:ext uri="{FF2B5EF4-FFF2-40B4-BE49-F238E27FC236}">
                <a16:creationId xmlns:a16="http://schemas.microsoft.com/office/drawing/2014/main" id="{90A185D7-3B3B-7CC2-BA68-5F6F1F8A90A0}"/>
              </a:ext>
            </a:extLst>
          </p:cNvPr>
          <p:cNvSpPr txBox="1">
            <a:spLocks noChangeArrowheads="1"/>
          </p:cNvSpPr>
          <p:nvPr/>
        </p:nvSpPr>
        <p:spPr bwMode="auto">
          <a:xfrm>
            <a:off x="1379691" y="2690619"/>
            <a:ext cx="2378861" cy="7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schemeClr val="bg1"/>
                </a:solidFill>
              </a:rPr>
              <a:t>Satellite</a:t>
            </a:r>
            <a:br>
              <a:rPr lang="en-US" altLang="en-US" sz="1994" dirty="0">
                <a:solidFill>
                  <a:schemeClr val="bg1"/>
                </a:solidFill>
              </a:rPr>
            </a:br>
            <a:r>
              <a:rPr lang="en-US" altLang="en-US" sz="1994" dirty="0">
                <a:solidFill>
                  <a:schemeClr val="bg1"/>
                </a:solidFill>
              </a:rPr>
              <a:t>Navigation</a:t>
            </a:r>
          </a:p>
        </p:txBody>
      </p:sp>
      <p:sp>
        <p:nvSpPr>
          <p:cNvPr id="103" name="TextBox 102">
            <a:extLst>
              <a:ext uri="{FF2B5EF4-FFF2-40B4-BE49-F238E27FC236}">
                <a16:creationId xmlns:a16="http://schemas.microsoft.com/office/drawing/2014/main" id="{324F04D9-B1D7-76A5-63F1-53791580EE50}"/>
              </a:ext>
            </a:extLst>
          </p:cNvPr>
          <p:cNvSpPr txBox="1">
            <a:spLocks noChangeArrowheads="1"/>
          </p:cNvSpPr>
          <p:nvPr/>
        </p:nvSpPr>
        <p:spPr bwMode="auto">
          <a:xfrm>
            <a:off x="1848996" y="3532046"/>
            <a:ext cx="1840495" cy="7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Satellite</a:t>
            </a:r>
          </a:p>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Communication</a:t>
            </a:r>
          </a:p>
        </p:txBody>
      </p:sp>
      <p:sp>
        <p:nvSpPr>
          <p:cNvPr id="104" name="TextBox 103">
            <a:extLst>
              <a:ext uri="{FF2B5EF4-FFF2-40B4-BE49-F238E27FC236}">
                <a16:creationId xmlns:a16="http://schemas.microsoft.com/office/drawing/2014/main" id="{D8A7BFD0-A739-4538-9737-5D3672DE7CE1}"/>
              </a:ext>
            </a:extLst>
          </p:cNvPr>
          <p:cNvSpPr txBox="1">
            <a:spLocks noChangeArrowheads="1"/>
          </p:cNvSpPr>
          <p:nvPr/>
        </p:nvSpPr>
        <p:spPr bwMode="auto">
          <a:xfrm>
            <a:off x="1438586" y="4363840"/>
            <a:ext cx="2846211" cy="70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Spaceflight</a:t>
            </a:r>
          </a:p>
          <a:p>
            <a:pPr defTabSz="810079">
              <a:defRPr/>
            </a:pPr>
            <a:r>
              <a:rPr lang="en-US" altLang="en-US" sz="1994" dirty="0">
                <a:solidFill>
                  <a:prstClr val="white"/>
                </a:solidFill>
                <a:latin typeface="NotesEsa" panose="02000506030000020004" pitchFamily="50" charset="0"/>
                <a:ea typeface="Verdana" pitchFamily="34" charset="0"/>
                <a:cs typeface="Verdana" pitchFamily="34" charset="0"/>
              </a:rPr>
              <a:t>Technologies</a:t>
            </a:r>
          </a:p>
        </p:txBody>
      </p:sp>
      <p:pic>
        <p:nvPicPr>
          <p:cNvPr id="105" name="Graphic 104">
            <a:extLst>
              <a:ext uri="{FF2B5EF4-FFF2-40B4-BE49-F238E27FC236}">
                <a16:creationId xmlns:a16="http://schemas.microsoft.com/office/drawing/2014/main" id="{17582C00-CB33-047D-8C00-15E19D67E4B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560075" y="1844171"/>
            <a:ext cx="674874" cy="674874"/>
          </a:xfrm>
          <a:prstGeom prst="rect">
            <a:avLst/>
          </a:prstGeom>
        </p:spPr>
      </p:pic>
      <p:pic>
        <p:nvPicPr>
          <p:cNvPr id="106" name="Graphic 105">
            <a:extLst>
              <a:ext uri="{FF2B5EF4-FFF2-40B4-BE49-F238E27FC236}">
                <a16:creationId xmlns:a16="http://schemas.microsoft.com/office/drawing/2014/main" id="{FF78515B-7775-18A5-31D9-BE7549A50B2A}"/>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32529" y="1844170"/>
            <a:ext cx="674875" cy="674875"/>
          </a:xfrm>
          <a:prstGeom prst="rect">
            <a:avLst/>
          </a:prstGeom>
        </p:spPr>
      </p:pic>
      <p:pic>
        <p:nvPicPr>
          <p:cNvPr id="107" name="Graphic 106">
            <a:extLst>
              <a:ext uri="{FF2B5EF4-FFF2-40B4-BE49-F238E27FC236}">
                <a16:creationId xmlns:a16="http://schemas.microsoft.com/office/drawing/2014/main" id="{A7DE7E34-2D82-47E5-1D86-D38E2B25558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7557646" y="2677922"/>
            <a:ext cx="677302" cy="677302"/>
          </a:xfrm>
          <a:prstGeom prst="rect">
            <a:avLst/>
          </a:prstGeom>
        </p:spPr>
      </p:pic>
      <p:pic>
        <p:nvPicPr>
          <p:cNvPr id="108" name="Graphic 107">
            <a:extLst>
              <a:ext uri="{FF2B5EF4-FFF2-40B4-BE49-F238E27FC236}">
                <a16:creationId xmlns:a16="http://schemas.microsoft.com/office/drawing/2014/main" id="{D9CCBF76-F4B8-8188-A03F-CEAEBB05AA6B}"/>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932529" y="2676179"/>
            <a:ext cx="674875" cy="674875"/>
          </a:xfrm>
          <a:prstGeom prst="rect">
            <a:avLst/>
          </a:prstGeom>
        </p:spPr>
      </p:pic>
      <p:pic>
        <p:nvPicPr>
          <p:cNvPr id="109" name="Graphic 108">
            <a:extLst>
              <a:ext uri="{FF2B5EF4-FFF2-40B4-BE49-F238E27FC236}">
                <a16:creationId xmlns:a16="http://schemas.microsoft.com/office/drawing/2014/main" id="{3467E855-D5F5-25E5-6CBB-611A76C7FB7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557646" y="3497473"/>
            <a:ext cx="677302" cy="677302"/>
          </a:xfrm>
          <a:prstGeom prst="rect">
            <a:avLst/>
          </a:prstGeom>
        </p:spPr>
      </p:pic>
      <p:pic>
        <p:nvPicPr>
          <p:cNvPr id="110" name="Graphic 109">
            <a:extLst>
              <a:ext uri="{FF2B5EF4-FFF2-40B4-BE49-F238E27FC236}">
                <a16:creationId xmlns:a16="http://schemas.microsoft.com/office/drawing/2014/main" id="{E2D9BC44-32FE-EAC6-80FE-EC17F8F3410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9931156" y="3507117"/>
            <a:ext cx="676250" cy="676250"/>
          </a:xfrm>
          <a:prstGeom prst="rect">
            <a:avLst/>
          </a:prstGeom>
        </p:spPr>
      </p:pic>
      <p:pic>
        <p:nvPicPr>
          <p:cNvPr id="111" name="Graphic 110">
            <a:extLst>
              <a:ext uri="{FF2B5EF4-FFF2-40B4-BE49-F238E27FC236}">
                <a16:creationId xmlns:a16="http://schemas.microsoft.com/office/drawing/2014/main" id="{9D0E1D4B-0BF4-FFF0-0078-F5C774A784E5}"/>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557647" y="4330097"/>
            <a:ext cx="676250" cy="676250"/>
          </a:xfrm>
          <a:prstGeom prst="rect">
            <a:avLst/>
          </a:prstGeom>
        </p:spPr>
      </p:pic>
      <p:pic>
        <p:nvPicPr>
          <p:cNvPr id="112" name="Graphic 111">
            <a:extLst>
              <a:ext uri="{FF2B5EF4-FFF2-40B4-BE49-F238E27FC236}">
                <a16:creationId xmlns:a16="http://schemas.microsoft.com/office/drawing/2014/main" id="{F2C65EA3-2A5C-86EC-3D51-C5A2F73D2E9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9932530" y="4352847"/>
            <a:ext cx="676250" cy="676250"/>
          </a:xfrm>
          <a:prstGeom prst="rect">
            <a:avLst/>
          </a:prstGeom>
        </p:spPr>
      </p:pic>
      <p:pic>
        <p:nvPicPr>
          <p:cNvPr id="113" name="Graphic 112">
            <a:extLst>
              <a:ext uri="{FF2B5EF4-FFF2-40B4-BE49-F238E27FC236}">
                <a16:creationId xmlns:a16="http://schemas.microsoft.com/office/drawing/2014/main" id="{45CAE6F1-256B-25A4-EE2D-D0E96444AF1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7557647" y="5167386"/>
            <a:ext cx="676250" cy="676250"/>
          </a:xfrm>
          <a:prstGeom prst="rect">
            <a:avLst/>
          </a:prstGeom>
        </p:spPr>
      </p:pic>
      <p:pic>
        <p:nvPicPr>
          <p:cNvPr id="114" name="Graphic 113">
            <a:extLst>
              <a:ext uri="{FF2B5EF4-FFF2-40B4-BE49-F238E27FC236}">
                <a16:creationId xmlns:a16="http://schemas.microsoft.com/office/drawing/2014/main" id="{BD7766D1-203B-3616-E40A-70917AC86E9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9931156" y="5187974"/>
            <a:ext cx="676250" cy="676250"/>
          </a:xfrm>
          <a:prstGeom prst="rect">
            <a:avLst/>
          </a:prstGeom>
        </p:spPr>
      </p:pic>
      <p:sp>
        <p:nvSpPr>
          <p:cNvPr id="115" name="Marcador de texto 9">
            <a:extLst>
              <a:ext uri="{FF2B5EF4-FFF2-40B4-BE49-F238E27FC236}">
                <a16:creationId xmlns:a16="http://schemas.microsoft.com/office/drawing/2014/main" id="{CFBBD998-9BF1-984C-2BCB-A24491A6A56E}"/>
              </a:ext>
            </a:extLst>
          </p:cNvPr>
          <p:cNvSpPr txBox="1">
            <a:spLocks/>
          </p:cNvSpPr>
          <p:nvPr/>
        </p:nvSpPr>
        <p:spPr>
          <a:xfrm>
            <a:off x="313814" y="445750"/>
            <a:ext cx="5782186" cy="514012"/>
          </a:xfrm>
          <a:prstGeom prst="rect">
            <a:avLst/>
          </a:prstGeom>
          <a:solidFill>
            <a:srgbClr val="00BAAD"/>
          </a:solidFill>
          <a:ln>
            <a:solidFill>
              <a:srgbClr val="00BAAD"/>
            </a:solidFill>
          </a:ln>
        </p:spPr>
        <p:txBody>
          <a:bodyPr vert="horz" lIns="161967" tIns="95650" rIns="161967" bIns="70144" rtlCol="0" anchor="ctr">
            <a:normAutofit fontScale="62500" lnSpcReduction="20000"/>
          </a:bodyPr>
          <a:lstStyle>
            <a:defPPr>
              <a:defRPr lang="en-GB"/>
            </a:defPPr>
            <a:lvl1pPr algn="l" rtl="0" eaLnBrk="0" fontAlgn="base" hangingPunct="0">
              <a:spcBef>
                <a:spcPct val="0"/>
              </a:spcBef>
              <a:spcAft>
                <a:spcPct val="0"/>
              </a:spcAft>
              <a:defRPr sz="1800" kern="1200">
                <a:solidFill>
                  <a:schemeClr val="tx1"/>
                </a:solidFill>
                <a:latin typeface="Verdana" charset="0"/>
                <a:ea typeface="MS PGothic" charset="-128"/>
                <a:cs typeface="+mn-cs"/>
              </a:defRPr>
            </a:lvl1pPr>
            <a:lvl2pPr marL="342900" algn="l" rtl="0" eaLnBrk="0" fontAlgn="base" hangingPunct="0">
              <a:spcBef>
                <a:spcPct val="0"/>
              </a:spcBef>
              <a:spcAft>
                <a:spcPct val="0"/>
              </a:spcAft>
              <a:defRPr sz="1800" kern="1200">
                <a:solidFill>
                  <a:schemeClr val="tx1"/>
                </a:solidFill>
                <a:latin typeface="Verdana" charset="0"/>
                <a:ea typeface="MS PGothic" charset="-128"/>
                <a:cs typeface="+mn-cs"/>
              </a:defRPr>
            </a:lvl2pPr>
            <a:lvl3pPr marL="685800" algn="l" rtl="0" eaLnBrk="0" fontAlgn="base" hangingPunct="0">
              <a:spcBef>
                <a:spcPct val="0"/>
              </a:spcBef>
              <a:spcAft>
                <a:spcPct val="0"/>
              </a:spcAft>
              <a:defRPr sz="1800" kern="1200">
                <a:solidFill>
                  <a:schemeClr val="tx1"/>
                </a:solidFill>
                <a:latin typeface="Verdana" charset="0"/>
                <a:ea typeface="MS PGothic" charset="-128"/>
                <a:cs typeface="+mn-cs"/>
              </a:defRPr>
            </a:lvl3pPr>
            <a:lvl4pPr marL="1028700" algn="l" rtl="0" eaLnBrk="0" fontAlgn="base" hangingPunct="0">
              <a:spcBef>
                <a:spcPct val="0"/>
              </a:spcBef>
              <a:spcAft>
                <a:spcPct val="0"/>
              </a:spcAft>
              <a:defRPr sz="1800" kern="1200">
                <a:solidFill>
                  <a:schemeClr val="tx1"/>
                </a:solidFill>
                <a:latin typeface="Verdana" charset="0"/>
                <a:ea typeface="MS PGothic" charset="-128"/>
                <a:cs typeface="+mn-cs"/>
              </a:defRPr>
            </a:lvl4pPr>
            <a:lvl5pPr marL="1371600" algn="l" rtl="0" eaLnBrk="0" fontAlgn="base" hangingPunct="0">
              <a:spcBef>
                <a:spcPct val="0"/>
              </a:spcBef>
              <a:spcAft>
                <a:spcPct val="0"/>
              </a:spcAft>
              <a:defRPr sz="1800" kern="1200">
                <a:solidFill>
                  <a:schemeClr val="tx1"/>
                </a:solidFill>
                <a:latin typeface="Verdana" charset="0"/>
                <a:ea typeface="MS PGothic" charset="-128"/>
                <a:cs typeface="+mn-cs"/>
              </a:defRPr>
            </a:lvl5pPr>
            <a:lvl6pPr marL="1714500" algn="l" defTabSz="685800" rtl="0" eaLnBrk="1" latinLnBrk="0" hangingPunct="1">
              <a:defRPr sz="1800" kern="1200">
                <a:solidFill>
                  <a:schemeClr val="tx1"/>
                </a:solidFill>
                <a:latin typeface="Verdana" charset="0"/>
                <a:ea typeface="MS PGothic" charset="-128"/>
                <a:cs typeface="+mn-cs"/>
              </a:defRPr>
            </a:lvl6pPr>
            <a:lvl7pPr marL="2057400" algn="l" defTabSz="685800" rtl="0" eaLnBrk="1" latinLnBrk="0" hangingPunct="1">
              <a:defRPr sz="1800" kern="1200">
                <a:solidFill>
                  <a:schemeClr val="tx1"/>
                </a:solidFill>
                <a:latin typeface="Verdana" charset="0"/>
                <a:ea typeface="MS PGothic" charset="-128"/>
                <a:cs typeface="+mn-cs"/>
              </a:defRPr>
            </a:lvl7pPr>
            <a:lvl8pPr marL="2400300" algn="l" defTabSz="685800" rtl="0" eaLnBrk="1" latinLnBrk="0" hangingPunct="1">
              <a:defRPr sz="1800" kern="1200">
                <a:solidFill>
                  <a:schemeClr val="tx1"/>
                </a:solidFill>
                <a:latin typeface="Verdana" charset="0"/>
                <a:ea typeface="MS PGothic" charset="-128"/>
                <a:cs typeface="+mn-cs"/>
              </a:defRPr>
            </a:lvl8pPr>
            <a:lvl9pPr marL="2743200" algn="l" defTabSz="685800" rtl="0" eaLnBrk="1" latinLnBrk="0" hangingPunct="1">
              <a:defRPr sz="1800" kern="1200">
                <a:solidFill>
                  <a:schemeClr val="tx1"/>
                </a:solidFill>
                <a:latin typeface="Verdana" charset="0"/>
                <a:ea typeface="MS PGothic" charset="-128"/>
                <a:cs typeface="+mn-cs"/>
              </a:defRPr>
            </a:lvl9pPr>
          </a:lstStyle>
          <a:p>
            <a:pPr algn="ctr"/>
            <a:r>
              <a:rPr lang="es-ES" sz="4252" dirty="0">
                <a:solidFill>
                  <a:schemeClr val="bg1"/>
                </a:solidFill>
                <a:latin typeface="NotesEsa" panose="02000506030000020004" pitchFamily="2" charset="0"/>
              </a:rPr>
              <a:t>BASS - Space </a:t>
            </a:r>
            <a:r>
              <a:rPr lang="es-ES" sz="4252" dirty="0" err="1">
                <a:solidFill>
                  <a:schemeClr val="bg1"/>
                </a:solidFill>
                <a:latin typeface="NotesEsa" panose="02000506030000020004" pitchFamily="2" charset="0"/>
              </a:rPr>
              <a:t>assets</a:t>
            </a:r>
            <a:r>
              <a:rPr lang="es-ES" sz="4252" dirty="0">
                <a:solidFill>
                  <a:schemeClr val="bg1"/>
                </a:solidFill>
                <a:latin typeface="NotesEsa" panose="02000506030000020004" pitchFamily="2" charset="0"/>
              </a:rPr>
              <a:t>, users &amp; markets</a:t>
            </a:r>
          </a:p>
        </p:txBody>
      </p:sp>
      <p:pic>
        <p:nvPicPr>
          <p:cNvPr id="3" name="Picture 2" descr="A close up of food&#10;&#10;Description automatically generated">
            <a:extLst>
              <a:ext uri="{FF2B5EF4-FFF2-40B4-BE49-F238E27FC236}">
                <a16:creationId xmlns:a16="http://schemas.microsoft.com/office/drawing/2014/main" id="{7A139CFF-797C-2CE3-CB9A-262031A2364B}"/>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394632" y="0"/>
            <a:ext cx="1839265" cy="1119917"/>
          </a:xfrm>
          <a:prstGeom prst="rect">
            <a:avLst/>
          </a:prstGeom>
        </p:spPr>
      </p:pic>
    </p:spTree>
    <p:extLst>
      <p:ext uri="{BB962C8B-B14F-4D97-AF65-F5344CB8AC3E}">
        <p14:creationId xmlns:p14="http://schemas.microsoft.com/office/powerpoint/2010/main" val="7059547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0E967E1-4960-FAD9-8614-8C7A83F192B4}"/>
              </a:ext>
            </a:extLst>
          </p:cNvPr>
          <p:cNvSpPr>
            <a:spLocks noGrp="1"/>
          </p:cNvSpPr>
          <p:nvPr>
            <p:ph type="title"/>
          </p:nvPr>
        </p:nvSpPr>
        <p:spPr>
          <a:xfrm>
            <a:off x="215411" y="154800"/>
            <a:ext cx="10081234" cy="565200"/>
          </a:xfrm>
        </p:spPr>
        <p:txBody>
          <a:bodyPr/>
          <a:lstStyle/>
          <a:p>
            <a:r>
              <a:rPr lang="en-US" dirty="0"/>
              <a:t>Space technology value in agriculture</a:t>
            </a:r>
            <a:endParaRPr lang="en-GB" dirty="0"/>
          </a:p>
        </p:txBody>
      </p:sp>
      <p:sp>
        <p:nvSpPr>
          <p:cNvPr id="5" name="TextBox 4">
            <a:extLst>
              <a:ext uri="{FF2B5EF4-FFF2-40B4-BE49-F238E27FC236}">
                <a16:creationId xmlns:a16="http://schemas.microsoft.com/office/drawing/2014/main" id="{1866A100-12DD-902F-7337-950D801FF289}"/>
              </a:ext>
            </a:extLst>
          </p:cNvPr>
          <p:cNvSpPr txBox="1">
            <a:spLocks noChangeArrowheads="1"/>
          </p:cNvSpPr>
          <p:nvPr/>
        </p:nvSpPr>
        <p:spPr bwMode="auto">
          <a:xfrm>
            <a:off x="943865" y="1394827"/>
            <a:ext cx="2812953" cy="66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en-US" altLang="en-US" sz="1861" b="1">
                <a:solidFill>
                  <a:srgbClr val="00B0F0"/>
                </a:solidFill>
                <a:latin typeface="Calibri" panose="020F0502020204030204"/>
                <a:ea typeface="TheSansOsF SemiLight" charset="0"/>
                <a:cs typeface="TheSansOsF SemiLight" charset="0"/>
              </a:rPr>
              <a:t>Satellite</a:t>
            </a:r>
          </a:p>
          <a:p>
            <a:pPr algn="ctr" eaLnBrk="1" hangingPunct="1">
              <a:defRPr/>
            </a:pPr>
            <a:r>
              <a:rPr lang="en-US" altLang="en-US" sz="1861" b="1">
                <a:solidFill>
                  <a:srgbClr val="00B0F0"/>
                </a:solidFill>
                <a:latin typeface="Calibri" panose="020F0502020204030204"/>
                <a:ea typeface="TheSansOsF SemiLight" charset="0"/>
                <a:cs typeface="TheSansOsF SemiLight" charset="0"/>
              </a:rPr>
              <a:t>Navigation</a:t>
            </a:r>
          </a:p>
        </p:txBody>
      </p:sp>
      <p:sp>
        <p:nvSpPr>
          <p:cNvPr id="6" name="TextBox 5">
            <a:extLst>
              <a:ext uri="{FF2B5EF4-FFF2-40B4-BE49-F238E27FC236}">
                <a16:creationId xmlns:a16="http://schemas.microsoft.com/office/drawing/2014/main" id="{B0227CB4-2C2D-EC06-FBB5-85C55AA8C5FC}"/>
              </a:ext>
            </a:extLst>
          </p:cNvPr>
          <p:cNvSpPr txBox="1">
            <a:spLocks noChangeArrowheads="1"/>
          </p:cNvSpPr>
          <p:nvPr/>
        </p:nvSpPr>
        <p:spPr bwMode="auto">
          <a:xfrm>
            <a:off x="1462344" y="5264399"/>
            <a:ext cx="1937105" cy="66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eaLnBrk="1" hangingPunct="1">
              <a:defRPr/>
            </a:pPr>
            <a:r>
              <a:rPr lang="en-US" altLang="en-US" sz="1861" b="1">
                <a:solidFill>
                  <a:srgbClr val="00B0F0"/>
                </a:solidFill>
                <a:latin typeface="Calibri" panose="020F0502020204030204"/>
                <a:ea typeface="TheSansOsF SemiLight" charset="0"/>
                <a:cs typeface="TheSansOsF SemiLight" charset="0"/>
              </a:rPr>
              <a:t>Satellite</a:t>
            </a:r>
          </a:p>
          <a:p>
            <a:pPr algn="ctr" eaLnBrk="1" hangingPunct="1">
              <a:defRPr/>
            </a:pPr>
            <a:r>
              <a:rPr lang="en-US" altLang="en-US" sz="1861" b="1">
                <a:solidFill>
                  <a:srgbClr val="00B0F0"/>
                </a:solidFill>
                <a:latin typeface="Calibri" panose="020F0502020204030204"/>
                <a:ea typeface="TheSansOsF SemiLight" charset="0"/>
                <a:cs typeface="TheSansOsF SemiLight" charset="0"/>
              </a:rPr>
              <a:t>Communication</a:t>
            </a:r>
          </a:p>
        </p:txBody>
      </p:sp>
      <p:sp>
        <p:nvSpPr>
          <p:cNvPr id="7" name="TextBox 6">
            <a:extLst>
              <a:ext uri="{FF2B5EF4-FFF2-40B4-BE49-F238E27FC236}">
                <a16:creationId xmlns:a16="http://schemas.microsoft.com/office/drawing/2014/main" id="{F534D519-9A86-C047-E2B4-C4433622BF11}"/>
              </a:ext>
            </a:extLst>
          </p:cNvPr>
          <p:cNvSpPr txBox="1">
            <a:spLocks noChangeArrowheads="1"/>
          </p:cNvSpPr>
          <p:nvPr/>
        </p:nvSpPr>
        <p:spPr bwMode="auto">
          <a:xfrm>
            <a:off x="1462344" y="3147596"/>
            <a:ext cx="1937105" cy="66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algn="ctr">
              <a:defRPr/>
            </a:pPr>
            <a:r>
              <a:rPr lang="en-US" altLang="en-US" sz="1861" b="1">
                <a:solidFill>
                  <a:srgbClr val="00B0F0"/>
                </a:solidFill>
                <a:latin typeface="Calibri" panose="020F0502020204030204"/>
                <a:ea typeface="TheSansOsF SemiLight" charset="0"/>
                <a:cs typeface="TheSansOsF SemiLight" charset="0"/>
              </a:rPr>
              <a:t>Earth</a:t>
            </a:r>
          </a:p>
          <a:p>
            <a:pPr algn="ctr">
              <a:defRPr/>
            </a:pPr>
            <a:r>
              <a:rPr lang="en-US" altLang="en-US" sz="1861" b="1">
                <a:solidFill>
                  <a:srgbClr val="00B0F0"/>
                </a:solidFill>
                <a:latin typeface="Calibri" panose="020F0502020204030204"/>
                <a:ea typeface="TheSansOsF SemiLight" charset="0"/>
                <a:cs typeface="TheSansOsF SemiLight" charset="0"/>
              </a:rPr>
              <a:t>Observation</a:t>
            </a:r>
          </a:p>
        </p:txBody>
      </p:sp>
      <p:pic>
        <p:nvPicPr>
          <p:cNvPr id="17" name="Picture 16">
            <a:extLst>
              <a:ext uri="{FF2B5EF4-FFF2-40B4-BE49-F238E27FC236}">
                <a16:creationId xmlns:a16="http://schemas.microsoft.com/office/drawing/2014/main" id="{F2C95F45-BADA-6465-C62B-05D2F408F3B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4852" y="2958768"/>
            <a:ext cx="1288897" cy="1285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7">
            <a:extLst>
              <a:ext uri="{FF2B5EF4-FFF2-40B4-BE49-F238E27FC236}">
                <a16:creationId xmlns:a16="http://schemas.microsoft.com/office/drawing/2014/main" id="{BD5123CF-01A2-6AB5-CEB6-BD87E266C51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6355" y="4900365"/>
            <a:ext cx="1287394" cy="1285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6">
            <a:extLst>
              <a:ext uri="{FF2B5EF4-FFF2-40B4-BE49-F238E27FC236}">
                <a16:creationId xmlns:a16="http://schemas.microsoft.com/office/drawing/2014/main" id="{396D5908-CD14-57C8-E05F-0C54F969CAB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0869" y="1095854"/>
            <a:ext cx="1282880" cy="128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 Placeholder 2">
            <a:extLst>
              <a:ext uri="{FF2B5EF4-FFF2-40B4-BE49-F238E27FC236}">
                <a16:creationId xmlns:a16="http://schemas.microsoft.com/office/drawing/2014/main" id="{D5E3231C-47F0-276A-D805-042DB30CB34E}"/>
              </a:ext>
            </a:extLst>
          </p:cNvPr>
          <p:cNvSpPr txBox="1">
            <a:spLocks/>
          </p:cNvSpPr>
          <p:nvPr/>
        </p:nvSpPr>
        <p:spPr bwMode="auto">
          <a:xfrm>
            <a:off x="3198045" y="1287174"/>
            <a:ext cx="8356562" cy="12828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50" tIns="60775" rIns="121550" bIns="60775" numCol="1" rtlCol="0" anchor="t" anchorCtr="0" compatLnSpc="1">
            <a:prstTxWarp prst="textNoShape">
              <a:avLst/>
            </a:prstTxWarp>
            <a:no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b="0" i="0" kern="1200">
                <a:solidFill>
                  <a:schemeClr val="tx1"/>
                </a:solidFill>
                <a:latin typeface="TheSansOsF SemiLight" charset="0"/>
                <a:ea typeface="TheSansOsF SemiLight" charset="0"/>
                <a:cs typeface="TheSansOsF SemiLight"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TheSansOsF SemiLight" charset="0"/>
                <a:ea typeface="TheSansOsF SemiLight" charset="0"/>
                <a:cs typeface="TheSansOsF SemiLight"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b="0" i="0" kern="1200">
                <a:solidFill>
                  <a:schemeClr val="tx1"/>
                </a:solidFill>
                <a:latin typeface="TheSansOsF SemiLight" charset="0"/>
                <a:ea typeface="TheSansOsF SemiLight" charset="0"/>
                <a:cs typeface="TheSansOsF SemiLight"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b="0" i="0" kern="1200">
                <a:solidFill>
                  <a:schemeClr val="tx1"/>
                </a:solidFill>
                <a:latin typeface="TheSansOsF SemiLight" charset="0"/>
                <a:ea typeface="TheSansOsF SemiLight" charset="0"/>
                <a:cs typeface="TheSansOsF SemiLight"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tx1"/>
                </a:solidFill>
                <a:latin typeface="TheSansOsF SemiLight" charset="0"/>
                <a:ea typeface="TheSansOsF SemiLight" charset="0"/>
                <a:cs typeface="TheSansOsF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defTabSz="1215513">
              <a:spcBef>
                <a:spcPts val="1329"/>
              </a:spcBef>
              <a:defRPr/>
            </a:pPr>
            <a:r>
              <a:rPr lang="en-GB" sz="2000" b="1" dirty="0">
                <a:solidFill>
                  <a:srgbClr val="00B0F0"/>
                </a:solidFill>
                <a:latin typeface="Calibri" panose="020F0502020204030204"/>
              </a:rPr>
              <a:t>GNSS</a:t>
            </a:r>
            <a:r>
              <a:rPr lang="en-GB" sz="2000" kern="0" dirty="0">
                <a:solidFill>
                  <a:schemeClr val="bg1"/>
                </a:solidFill>
                <a:latin typeface="TheSansOsF SemiLight"/>
                <a:ea typeface="Calibri" panose="020F0502020204030204" pitchFamily="34" charset="0"/>
                <a:cs typeface="Times New Roman" panose="02020603050405020304" pitchFamily="18" charset="0"/>
              </a:rPr>
              <a:t> Satellite navigation is instrumental in order to geo-tagging services and tracking of e.g. robots and agricultural machines, and user devices. (e.g. smart tilling, data collection for ag. Payments under CAP program)</a:t>
            </a:r>
          </a:p>
        </p:txBody>
      </p:sp>
      <p:sp>
        <p:nvSpPr>
          <p:cNvPr id="21" name="Text Placeholder 10">
            <a:extLst>
              <a:ext uri="{FF2B5EF4-FFF2-40B4-BE49-F238E27FC236}">
                <a16:creationId xmlns:a16="http://schemas.microsoft.com/office/drawing/2014/main" id="{B263761A-0077-4512-8E22-5DECF07D6A21}"/>
              </a:ext>
            </a:extLst>
          </p:cNvPr>
          <p:cNvSpPr txBox="1">
            <a:spLocks noChangeArrowheads="1"/>
          </p:cNvSpPr>
          <p:nvPr/>
        </p:nvSpPr>
        <p:spPr bwMode="auto">
          <a:xfrm>
            <a:off x="3198046" y="4973258"/>
            <a:ext cx="8356561" cy="111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50" tIns="60775" rIns="121550" bIns="60775" numCol="1" anchor="t" anchorCtr="0" compatLnSpc="1">
            <a:prstTxWarp prst="textNoShape">
              <a:avLst/>
            </a:prstTxWarp>
            <a:no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b="0" i="0" kern="1200">
                <a:solidFill>
                  <a:schemeClr val="tx1"/>
                </a:solidFill>
                <a:latin typeface="TheSansOsF SemiLight" charset="0"/>
                <a:ea typeface="TheSansOsF SemiLight" charset="0"/>
                <a:cs typeface="TheSansOsF SemiLight"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TheSansOsF SemiLight" charset="0"/>
                <a:ea typeface="TheSansOsF SemiLight" charset="0"/>
                <a:cs typeface="TheSansOsF SemiLight"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b="0" i="0" kern="1200">
                <a:solidFill>
                  <a:schemeClr val="tx1"/>
                </a:solidFill>
                <a:latin typeface="TheSansOsF SemiLight" charset="0"/>
                <a:ea typeface="TheSansOsF SemiLight" charset="0"/>
                <a:cs typeface="TheSansOsF SemiLight"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b="0" i="0" kern="1200">
                <a:solidFill>
                  <a:schemeClr val="tx1"/>
                </a:solidFill>
                <a:latin typeface="TheSansOsF SemiLight" charset="0"/>
                <a:ea typeface="TheSansOsF SemiLight" charset="0"/>
                <a:cs typeface="TheSansOsF SemiLight"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tx1"/>
                </a:solidFill>
                <a:latin typeface="TheSansOsF SemiLight" charset="0"/>
                <a:ea typeface="TheSansOsF SemiLight" charset="0"/>
                <a:cs typeface="TheSansOsF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defTabSz="1215513"/>
            <a:r>
              <a:rPr lang="en-GB" altLang="en-US" sz="2000" b="1" dirty="0">
                <a:solidFill>
                  <a:srgbClr val="00B0F0"/>
                </a:solidFill>
                <a:latin typeface="TheSansOsF SemiLight"/>
                <a:ea typeface="TheSansOsF SemiLight" pitchFamily="34" charset="0"/>
                <a:cs typeface="TheSansOsF SemiLight" pitchFamily="34" charset="0"/>
              </a:rPr>
              <a:t>Satellite Communications </a:t>
            </a:r>
            <a:r>
              <a:rPr lang="en-GB" altLang="en-US" sz="2000" kern="0" dirty="0">
                <a:solidFill>
                  <a:schemeClr val="bg1"/>
                </a:solidFill>
                <a:latin typeface="TheSansOsF SemiLight"/>
                <a:ea typeface="Calibri" panose="020F0502020204030204" pitchFamily="34" charset="0"/>
                <a:cs typeface="Times New Roman" panose="02020603050405020304" pitchFamily="18" charset="0"/>
              </a:rPr>
              <a:t>provide a reliable and cost-effective access to seamless connectivity all over the world and especially in rural areas enabling IoT data transmission (narrowband). Also other technologies like Bluetooth devices placed in embarked sensors (e.g. anemometers, smart sprayers)</a:t>
            </a:r>
            <a:endParaRPr lang="en-GB" altLang="en-US" sz="2000" dirty="0">
              <a:solidFill>
                <a:schemeClr val="bg1"/>
              </a:solidFill>
              <a:latin typeface="+mn-lt"/>
              <a:ea typeface="TheSansOsF SemiLight" pitchFamily="34" charset="0"/>
              <a:cs typeface="TheSansOsF SemiLight" pitchFamily="34" charset="0"/>
            </a:endParaRPr>
          </a:p>
          <a:p>
            <a:pPr defTabSz="1215513"/>
            <a:endParaRPr lang="en-US" altLang="en-US" sz="1861" dirty="0">
              <a:latin typeface="TheSansOsF SemiLight" pitchFamily="34" charset="0"/>
              <a:ea typeface="TheSansOsF SemiLight" pitchFamily="34" charset="0"/>
              <a:cs typeface="TheSansOsF SemiLight" pitchFamily="34" charset="0"/>
            </a:endParaRPr>
          </a:p>
        </p:txBody>
      </p:sp>
      <p:sp>
        <p:nvSpPr>
          <p:cNvPr id="22" name="Text Placeholder 19">
            <a:extLst>
              <a:ext uri="{FF2B5EF4-FFF2-40B4-BE49-F238E27FC236}">
                <a16:creationId xmlns:a16="http://schemas.microsoft.com/office/drawing/2014/main" id="{FB276B01-CC02-CF9D-3485-995ADC8CC3B8}"/>
              </a:ext>
            </a:extLst>
          </p:cNvPr>
          <p:cNvSpPr txBox="1">
            <a:spLocks noChangeArrowheads="1"/>
          </p:cNvSpPr>
          <p:nvPr/>
        </p:nvSpPr>
        <p:spPr bwMode="auto">
          <a:xfrm>
            <a:off x="3198043" y="2869027"/>
            <a:ext cx="8525382" cy="1915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50" tIns="60775" rIns="121550" bIns="60775" numCol="1" anchor="t" anchorCtr="0" compatLnSpc="1">
            <a:prstTxWarp prst="textNoShape">
              <a:avLst/>
            </a:prstTxWarp>
            <a:noAutofit/>
          </a:bodyPr>
          <a:lstStyle>
            <a:lvl1pPr marL="0" indent="0" algn="l" rtl="0" eaLnBrk="0" fontAlgn="base" hangingPunct="0">
              <a:lnSpc>
                <a:spcPct val="90000"/>
              </a:lnSpc>
              <a:spcBef>
                <a:spcPts val="1000"/>
              </a:spcBef>
              <a:spcAft>
                <a:spcPct val="0"/>
              </a:spcAft>
              <a:buFont typeface="Arial" panose="020B0604020202020204" pitchFamily="34" charset="0"/>
              <a:buNone/>
              <a:defRPr sz="1200" b="0" i="0" kern="1200">
                <a:solidFill>
                  <a:schemeClr val="tx1"/>
                </a:solidFill>
                <a:latin typeface="TheSansOsF SemiLight" charset="0"/>
                <a:ea typeface="TheSansOsF SemiLight" charset="0"/>
                <a:cs typeface="TheSansOsF SemiLight" charset="0"/>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TheSansOsF SemiLight" charset="0"/>
                <a:ea typeface="TheSansOsF SemiLight" charset="0"/>
                <a:cs typeface="TheSansOsF SemiLight" charset="0"/>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1800" b="0" i="0" kern="1200">
                <a:solidFill>
                  <a:schemeClr val="tx1"/>
                </a:solidFill>
                <a:latin typeface="TheSansOsF SemiLight" charset="0"/>
                <a:ea typeface="TheSansOsF SemiLight" charset="0"/>
                <a:cs typeface="TheSansOsF SemiLight" charset="0"/>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1600" b="0" i="0" kern="1200">
                <a:solidFill>
                  <a:schemeClr val="tx1"/>
                </a:solidFill>
                <a:latin typeface="TheSansOsF SemiLight" charset="0"/>
                <a:ea typeface="TheSansOsF SemiLight" charset="0"/>
                <a:cs typeface="TheSansOsF SemiLight" charset="0"/>
              </a:defRPr>
            </a:lvl4pPr>
            <a:lvl5pPr marL="1828800" indent="0" algn="l" rtl="0" eaLnBrk="0" fontAlgn="base" hangingPunct="0">
              <a:lnSpc>
                <a:spcPct val="90000"/>
              </a:lnSpc>
              <a:spcBef>
                <a:spcPts val="500"/>
              </a:spcBef>
              <a:spcAft>
                <a:spcPct val="0"/>
              </a:spcAft>
              <a:buFont typeface="Arial" panose="020B0604020202020204" pitchFamily="34" charset="0"/>
              <a:buNone/>
              <a:defRPr sz="1600" b="0" i="0" kern="1200">
                <a:solidFill>
                  <a:schemeClr val="tx1"/>
                </a:solidFill>
                <a:latin typeface="TheSansOsF SemiLight" charset="0"/>
                <a:ea typeface="TheSansOsF SemiLight" charset="0"/>
                <a:cs typeface="TheSansOsF SemiLight"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algn="just" defTabSz="1215513">
              <a:spcBef>
                <a:spcPts val="1329"/>
              </a:spcBef>
              <a:defRPr/>
            </a:pPr>
            <a:r>
              <a:rPr lang="en-GB" altLang="en-US" sz="2000" b="1" dirty="0">
                <a:solidFill>
                  <a:srgbClr val="00B0F0"/>
                </a:solidFill>
                <a:latin typeface="Calibri" panose="020F0502020204030204"/>
                <a:ea typeface="TheSansOsF SemiLight" pitchFamily="34" charset="0"/>
                <a:cs typeface="TheSansOsF SemiLight" pitchFamily="34" charset="0"/>
              </a:rPr>
              <a:t>Earth Observation</a:t>
            </a:r>
            <a:r>
              <a:rPr lang="en-GB" altLang="en-US" sz="2000" dirty="0">
                <a:solidFill>
                  <a:srgbClr val="00B0F0"/>
                </a:solidFill>
                <a:latin typeface="Calibri" panose="020F0502020204030204"/>
                <a:ea typeface="TheSansOsF SemiLight" pitchFamily="34" charset="0"/>
                <a:cs typeface="TheSansOsF SemiLight" pitchFamily="34" charset="0"/>
              </a:rPr>
              <a:t>  </a:t>
            </a:r>
            <a:r>
              <a:rPr lang="en-GB" altLang="en-US" sz="2000" kern="0" dirty="0">
                <a:solidFill>
                  <a:schemeClr val="bg1"/>
                </a:solidFill>
                <a:latin typeface="TheSansOsF SemiLight"/>
                <a:cs typeface="Times New Roman" panose="02020603050405020304" pitchFamily="18" charset="0"/>
              </a:rPr>
              <a:t>optical and radar-based d</a:t>
            </a:r>
            <a:r>
              <a:rPr lang="en-GB" sz="2000" kern="0" dirty="0">
                <a:solidFill>
                  <a:schemeClr val="bg1"/>
                </a:solidFill>
                <a:latin typeface="TheSansOsF SemiLight"/>
                <a:cs typeface="Times New Roman" panose="02020603050405020304" pitchFamily="18" charset="0"/>
              </a:rPr>
              <a:t>ata from commercial and not commercial operator can be used in combination with AI model and measurements of  in-situ sensors to observe a range of physical parameters : biomass, indicators such as NDVI, soil moisture, water level stress, appearance of disease, soil organic carbon, carbon sequestration parameters, etc.</a:t>
            </a:r>
          </a:p>
        </p:txBody>
      </p:sp>
    </p:spTree>
    <p:extLst>
      <p:ext uri="{BB962C8B-B14F-4D97-AF65-F5344CB8AC3E}">
        <p14:creationId xmlns:p14="http://schemas.microsoft.com/office/powerpoint/2010/main" val="38197598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95A597B-F884-646B-046A-8E9826E7E850}"/>
              </a:ext>
            </a:extLst>
          </p:cNvPr>
          <p:cNvSpPr>
            <a:spLocks noGrp="1"/>
          </p:cNvSpPr>
          <p:nvPr>
            <p:ph type="title"/>
          </p:nvPr>
        </p:nvSpPr>
        <p:spPr>
          <a:xfrm>
            <a:off x="215411" y="154800"/>
            <a:ext cx="10081234" cy="565200"/>
          </a:xfrm>
        </p:spPr>
        <p:txBody>
          <a:bodyPr/>
          <a:lstStyle/>
          <a:p>
            <a:r>
              <a:rPr lang="en-US"/>
              <a:t>Partnership/Stakeholders</a:t>
            </a:r>
            <a:endParaRPr lang="en-GB"/>
          </a:p>
        </p:txBody>
      </p:sp>
      <p:pic>
        <p:nvPicPr>
          <p:cNvPr id="8" name="Picture 7" descr="Logo&#10;&#10;Description automatically generated">
            <a:extLst>
              <a:ext uri="{FF2B5EF4-FFF2-40B4-BE49-F238E27FC236}">
                <a16:creationId xmlns:a16="http://schemas.microsoft.com/office/drawing/2014/main" id="{993F8719-BFA3-1DD8-FACC-39DF74C7BDD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55501" y="1660429"/>
            <a:ext cx="1287856" cy="953159"/>
          </a:xfrm>
          <a:prstGeom prst="rect">
            <a:avLst/>
          </a:prstGeom>
        </p:spPr>
      </p:pic>
      <p:pic>
        <p:nvPicPr>
          <p:cNvPr id="9" name="Picture 8" descr="Text, whiteboard&#10;&#10;Description automatically generated">
            <a:extLst>
              <a:ext uri="{FF2B5EF4-FFF2-40B4-BE49-F238E27FC236}">
                <a16:creationId xmlns:a16="http://schemas.microsoft.com/office/drawing/2014/main" id="{A4A6FB87-6277-795D-1ABB-DCE96778310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131179" y="1494790"/>
            <a:ext cx="1648328" cy="1046675"/>
          </a:xfrm>
          <a:prstGeom prst="rect">
            <a:avLst/>
          </a:prstGeom>
        </p:spPr>
      </p:pic>
      <p:pic>
        <p:nvPicPr>
          <p:cNvPr id="10" name="Picture 9">
            <a:extLst>
              <a:ext uri="{FF2B5EF4-FFF2-40B4-BE49-F238E27FC236}">
                <a16:creationId xmlns:a16="http://schemas.microsoft.com/office/drawing/2014/main" id="{C630529C-2AC3-E37E-BAFC-CA266159A84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203603" y="1561739"/>
            <a:ext cx="905435" cy="1451088"/>
          </a:xfrm>
          <a:prstGeom prst="rect">
            <a:avLst/>
          </a:prstGeom>
        </p:spPr>
      </p:pic>
      <p:pic>
        <p:nvPicPr>
          <p:cNvPr id="11" name="Picture 10">
            <a:extLst>
              <a:ext uri="{FF2B5EF4-FFF2-40B4-BE49-F238E27FC236}">
                <a16:creationId xmlns:a16="http://schemas.microsoft.com/office/drawing/2014/main" id="{8871CCC0-E39A-46A4-BE02-F6DA8345BB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99899" y="2910468"/>
            <a:ext cx="1802125" cy="1122064"/>
          </a:xfrm>
          <a:prstGeom prst="rect">
            <a:avLst/>
          </a:prstGeom>
        </p:spPr>
      </p:pic>
      <p:pic>
        <p:nvPicPr>
          <p:cNvPr id="12" name="Picture 11">
            <a:extLst>
              <a:ext uri="{FF2B5EF4-FFF2-40B4-BE49-F238E27FC236}">
                <a16:creationId xmlns:a16="http://schemas.microsoft.com/office/drawing/2014/main" id="{440374EF-ECAE-A32A-DAF3-7677800F5A10}"/>
              </a:ext>
            </a:extLst>
          </p:cNvPr>
          <p:cNvPicPr>
            <a:picLocks noChangeAspect="1"/>
          </p:cNvPicPr>
          <p:nvPr/>
        </p:nvPicPr>
        <p:blipFill>
          <a:blip r:embed="rId6"/>
          <a:stretch>
            <a:fillRect/>
          </a:stretch>
        </p:blipFill>
        <p:spPr>
          <a:xfrm>
            <a:off x="6637003" y="3509829"/>
            <a:ext cx="1956780" cy="1133965"/>
          </a:xfrm>
          <a:prstGeom prst="rect">
            <a:avLst/>
          </a:prstGeom>
        </p:spPr>
      </p:pic>
      <p:pic>
        <p:nvPicPr>
          <p:cNvPr id="13" name="Picture 12" descr="Circular Economy - UK, USA, Europe, Asia &amp;amp; South America - The Ellen  MacArthur Foundation">
            <a:extLst>
              <a:ext uri="{FF2B5EF4-FFF2-40B4-BE49-F238E27FC236}">
                <a16:creationId xmlns:a16="http://schemas.microsoft.com/office/drawing/2014/main" id="{D63BC2C0-85B8-2971-33BF-C085A6294685}"/>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a:stretch/>
        </p:blipFill>
        <p:spPr bwMode="auto">
          <a:xfrm>
            <a:off x="2605014" y="2835425"/>
            <a:ext cx="1527524" cy="1348809"/>
          </a:xfrm>
          <a:prstGeom prst="rect">
            <a:avLst/>
          </a:prstGeom>
          <a:noFill/>
          <a:ln>
            <a:solidFill>
              <a:schemeClr val="accent1">
                <a:lumMod val="50000"/>
              </a:schemeClr>
            </a:solidFill>
          </a:ln>
          <a:extLst>
            <a:ext uri="{909E8E84-426E-40DD-AFC4-6F175D3DCCD1}">
              <a14:hiddenFill xmlns:a14="http://schemas.microsoft.com/office/drawing/2010/main">
                <a:solidFill>
                  <a:srgbClr val="FFFFFF"/>
                </a:solidFill>
              </a14:hiddenFill>
            </a:ext>
          </a:extLst>
        </p:spPr>
      </p:pic>
      <p:pic>
        <p:nvPicPr>
          <p:cNvPr id="14" name="Picture 13" descr="A picture containing logo&#10;&#10;Description automatically generated">
            <a:extLst>
              <a:ext uri="{FF2B5EF4-FFF2-40B4-BE49-F238E27FC236}">
                <a16:creationId xmlns:a16="http://schemas.microsoft.com/office/drawing/2014/main" id="{17C17F67-BCD0-9C93-BD90-1C4403FF1E5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566651" y="4791528"/>
            <a:ext cx="1802125" cy="1376846"/>
          </a:xfrm>
          <a:prstGeom prst="rect">
            <a:avLst/>
          </a:prstGeom>
        </p:spPr>
      </p:pic>
      <p:pic>
        <p:nvPicPr>
          <p:cNvPr id="15" name="Picture 14">
            <a:extLst>
              <a:ext uri="{FF2B5EF4-FFF2-40B4-BE49-F238E27FC236}">
                <a16:creationId xmlns:a16="http://schemas.microsoft.com/office/drawing/2014/main" id="{1CD9AF57-895E-C3D4-0C5F-BEED224C33AE}"/>
              </a:ext>
            </a:extLst>
          </p:cNvPr>
          <p:cNvPicPr>
            <a:picLocks noChangeAspect="1"/>
          </p:cNvPicPr>
          <p:nvPr/>
        </p:nvPicPr>
        <p:blipFill>
          <a:blip r:embed="rId9"/>
          <a:stretch>
            <a:fillRect/>
          </a:stretch>
        </p:blipFill>
        <p:spPr>
          <a:xfrm>
            <a:off x="7832368" y="1402121"/>
            <a:ext cx="3596945" cy="1046674"/>
          </a:xfrm>
          <a:prstGeom prst="rect">
            <a:avLst/>
          </a:prstGeom>
        </p:spPr>
      </p:pic>
      <p:pic>
        <p:nvPicPr>
          <p:cNvPr id="16" name="Picture 15">
            <a:extLst>
              <a:ext uri="{FF2B5EF4-FFF2-40B4-BE49-F238E27FC236}">
                <a16:creationId xmlns:a16="http://schemas.microsoft.com/office/drawing/2014/main" id="{564A2787-5EE3-9CD7-7CB6-579CE0D07573}"/>
              </a:ext>
            </a:extLst>
          </p:cNvPr>
          <p:cNvPicPr>
            <a:picLocks noChangeAspect="1"/>
          </p:cNvPicPr>
          <p:nvPr/>
        </p:nvPicPr>
        <p:blipFill>
          <a:blip r:embed="rId10"/>
          <a:stretch>
            <a:fillRect/>
          </a:stretch>
        </p:blipFill>
        <p:spPr>
          <a:xfrm>
            <a:off x="8699899" y="4643794"/>
            <a:ext cx="2309928" cy="1133965"/>
          </a:xfrm>
          <a:prstGeom prst="rect">
            <a:avLst/>
          </a:prstGeom>
        </p:spPr>
      </p:pic>
      <p:pic>
        <p:nvPicPr>
          <p:cNvPr id="23" name="Picture 22">
            <a:extLst>
              <a:ext uri="{FF2B5EF4-FFF2-40B4-BE49-F238E27FC236}">
                <a16:creationId xmlns:a16="http://schemas.microsoft.com/office/drawing/2014/main" id="{B98DEEF1-C55D-5530-DEAA-EAB112EF1EA7}"/>
              </a:ext>
            </a:extLst>
          </p:cNvPr>
          <p:cNvPicPr>
            <a:picLocks noChangeAspect="1"/>
          </p:cNvPicPr>
          <p:nvPr/>
        </p:nvPicPr>
        <p:blipFill>
          <a:blip r:embed="rId11"/>
          <a:stretch>
            <a:fillRect/>
          </a:stretch>
        </p:blipFill>
        <p:spPr>
          <a:xfrm>
            <a:off x="5586206" y="5049837"/>
            <a:ext cx="2338803" cy="1133965"/>
          </a:xfrm>
          <a:prstGeom prst="rect">
            <a:avLst/>
          </a:prstGeom>
        </p:spPr>
      </p:pic>
      <p:pic>
        <p:nvPicPr>
          <p:cNvPr id="24" name="Picture 23">
            <a:extLst>
              <a:ext uri="{FF2B5EF4-FFF2-40B4-BE49-F238E27FC236}">
                <a16:creationId xmlns:a16="http://schemas.microsoft.com/office/drawing/2014/main" id="{EABEAF30-2230-CCBC-667C-C55C243A5DC3}"/>
              </a:ext>
            </a:extLst>
          </p:cNvPr>
          <p:cNvPicPr>
            <a:picLocks noChangeAspect="1"/>
          </p:cNvPicPr>
          <p:nvPr/>
        </p:nvPicPr>
        <p:blipFill>
          <a:blip r:embed="rId12"/>
          <a:stretch>
            <a:fillRect/>
          </a:stretch>
        </p:blipFill>
        <p:spPr>
          <a:xfrm>
            <a:off x="8984709" y="2966221"/>
            <a:ext cx="2505213" cy="1010557"/>
          </a:xfrm>
          <a:prstGeom prst="rect">
            <a:avLst/>
          </a:prstGeom>
        </p:spPr>
      </p:pic>
      <p:pic>
        <p:nvPicPr>
          <p:cNvPr id="25" name="Graphic 24">
            <a:extLst>
              <a:ext uri="{FF2B5EF4-FFF2-40B4-BE49-F238E27FC236}">
                <a16:creationId xmlns:a16="http://schemas.microsoft.com/office/drawing/2014/main" id="{64F22DE0-5092-DE4D-D051-427EB8E53620}"/>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654422" y="236958"/>
            <a:ext cx="887253" cy="518156"/>
          </a:xfrm>
          <a:prstGeom prst="rect">
            <a:avLst/>
          </a:prstGeom>
        </p:spPr>
      </p:pic>
      <p:sp>
        <p:nvSpPr>
          <p:cNvPr id="26" name="TextBox 25">
            <a:extLst>
              <a:ext uri="{FF2B5EF4-FFF2-40B4-BE49-F238E27FC236}">
                <a16:creationId xmlns:a16="http://schemas.microsoft.com/office/drawing/2014/main" id="{63234DBA-FA0E-F11F-0203-F08CE65870CF}"/>
              </a:ext>
            </a:extLst>
          </p:cNvPr>
          <p:cNvSpPr txBox="1"/>
          <p:nvPr/>
        </p:nvSpPr>
        <p:spPr>
          <a:xfrm>
            <a:off x="6641786" y="204445"/>
            <a:ext cx="4042156" cy="583180"/>
          </a:xfrm>
          <a:prstGeom prst="rect">
            <a:avLst/>
          </a:prstGeom>
          <a:noFill/>
        </p:spPr>
        <p:txBody>
          <a:bodyPr wrap="square">
            <a:spAutoFit/>
          </a:bodyPr>
          <a:lstStyle/>
          <a:p>
            <a:pPr marL="0" marR="0" lvl="0" indent="0" algn="ctr" defTabSz="911931" rtl="0" eaLnBrk="1" fontAlgn="base" latinLnBrk="0" hangingPunct="1">
              <a:lnSpc>
                <a:spcPct val="100000"/>
              </a:lnSpc>
              <a:spcBef>
                <a:spcPct val="0"/>
              </a:spcBef>
              <a:spcAft>
                <a:spcPct val="0"/>
              </a:spcAft>
              <a:buClr>
                <a:srgbClr val="00AE9D"/>
              </a:buClr>
              <a:buSzPct val="100000"/>
              <a:buFontTx/>
              <a:buNone/>
              <a:tabLst/>
              <a:defRPr/>
            </a:pPr>
            <a:r>
              <a:rPr kumimoji="0" lang="en-GB" sz="1596" i="0" u="none" strike="noStrike" kern="1200" cap="none" spc="0" normalizeH="0" baseline="0" noProof="0">
                <a:ln>
                  <a:noFill/>
                </a:ln>
                <a:solidFill>
                  <a:prstClr val="white"/>
                </a:solidFill>
                <a:effectLst/>
                <a:uLnTx/>
                <a:uFillTx/>
                <a:latin typeface="NotesEsa" panose="02000506030000020004" pitchFamily="50" charset="0"/>
                <a:ea typeface="+mn-ea"/>
                <a:cs typeface="+mn-cs"/>
              </a:rPr>
              <a:t>Engaging with industry stakeholders and public entities for delivering the green transition</a:t>
            </a:r>
          </a:p>
        </p:txBody>
      </p:sp>
      <p:pic>
        <p:nvPicPr>
          <p:cNvPr id="27" name="Picture 26">
            <a:extLst>
              <a:ext uri="{FF2B5EF4-FFF2-40B4-BE49-F238E27FC236}">
                <a16:creationId xmlns:a16="http://schemas.microsoft.com/office/drawing/2014/main" id="{2F59BE18-6CF7-5B34-C76D-34208E52802A}"/>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a:off x="3171219" y="4630811"/>
            <a:ext cx="2196166" cy="1376845"/>
          </a:xfrm>
          <a:prstGeom prst="rect">
            <a:avLst/>
          </a:prstGeom>
        </p:spPr>
      </p:pic>
      <p:pic>
        <p:nvPicPr>
          <p:cNvPr id="28" name="Picture 6" descr="Icon&#10;&#10;Description automatically generated">
            <a:extLst>
              <a:ext uri="{FF2B5EF4-FFF2-40B4-BE49-F238E27FC236}">
                <a16:creationId xmlns:a16="http://schemas.microsoft.com/office/drawing/2014/main" id="{F31E08A3-72AC-8DA3-48A3-C41C0CAD0ED3}"/>
              </a:ext>
            </a:extLst>
          </p:cNvPr>
          <p:cNvPicPr>
            <a:picLocks noChangeAspect="1"/>
          </p:cNvPicPr>
          <p:nvPr/>
        </p:nvPicPr>
        <p:blipFill>
          <a:blip r:embed="rId16"/>
          <a:stretch>
            <a:fillRect/>
          </a:stretch>
        </p:blipFill>
        <p:spPr>
          <a:xfrm>
            <a:off x="4621207" y="2809346"/>
            <a:ext cx="1367296" cy="1651075"/>
          </a:xfrm>
          <a:prstGeom prst="rect">
            <a:avLst/>
          </a:prstGeom>
        </p:spPr>
      </p:pic>
    </p:spTree>
    <p:extLst>
      <p:ext uri="{BB962C8B-B14F-4D97-AF65-F5344CB8AC3E}">
        <p14:creationId xmlns:p14="http://schemas.microsoft.com/office/powerpoint/2010/main" val="32358800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695A597B-F884-646B-046A-8E9826E7E850}"/>
              </a:ext>
            </a:extLst>
          </p:cNvPr>
          <p:cNvSpPr>
            <a:spLocks noGrp="1"/>
          </p:cNvSpPr>
          <p:nvPr>
            <p:ph type="title"/>
          </p:nvPr>
        </p:nvSpPr>
        <p:spPr>
          <a:xfrm>
            <a:off x="215411" y="154800"/>
            <a:ext cx="10081234" cy="565200"/>
          </a:xfrm>
        </p:spPr>
        <p:txBody>
          <a:bodyPr/>
          <a:lstStyle/>
          <a:p>
            <a:r>
              <a:rPr lang="en-US" dirty="0"/>
              <a:t>Types of calls</a:t>
            </a:r>
            <a:endParaRPr lang="en-GB" dirty="0"/>
          </a:p>
        </p:txBody>
      </p:sp>
      <p:pic>
        <p:nvPicPr>
          <p:cNvPr id="4" name="Picture 3">
            <a:extLst>
              <a:ext uri="{FF2B5EF4-FFF2-40B4-BE49-F238E27FC236}">
                <a16:creationId xmlns:a16="http://schemas.microsoft.com/office/drawing/2014/main" id="{6DF4E51C-19CA-7F5A-68E2-926C96191EAB}"/>
              </a:ext>
            </a:extLst>
          </p:cNvPr>
          <p:cNvPicPr>
            <a:picLocks noChangeAspect="1"/>
          </p:cNvPicPr>
          <p:nvPr/>
        </p:nvPicPr>
        <p:blipFill>
          <a:blip r:embed="rId2"/>
          <a:stretch>
            <a:fillRect/>
          </a:stretch>
        </p:blipFill>
        <p:spPr>
          <a:xfrm>
            <a:off x="5086350" y="1958827"/>
            <a:ext cx="1359522" cy="1527494"/>
          </a:xfrm>
          <a:prstGeom prst="rect">
            <a:avLst/>
          </a:prstGeom>
        </p:spPr>
      </p:pic>
      <p:sp>
        <p:nvSpPr>
          <p:cNvPr id="19" name="TextBox 18">
            <a:extLst>
              <a:ext uri="{FF2B5EF4-FFF2-40B4-BE49-F238E27FC236}">
                <a16:creationId xmlns:a16="http://schemas.microsoft.com/office/drawing/2014/main" id="{BDDF1324-A90D-C2BE-C1A8-529AA9AEF141}"/>
              </a:ext>
            </a:extLst>
          </p:cNvPr>
          <p:cNvSpPr txBox="1"/>
          <p:nvPr/>
        </p:nvSpPr>
        <p:spPr>
          <a:xfrm>
            <a:off x="4380679" y="3640677"/>
            <a:ext cx="2620196" cy="338554"/>
          </a:xfrm>
          <a:prstGeom prst="rect">
            <a:avLst/>
          </a:prstGeom>
          <a:noFill/>
        </p:spPr>
        <p:txBody>
          <a:bodyPr wrap="square">
            <a:spAutoFit/>
          </a:bodyPr>
          <a:lstStyle/>
          <a:p>
            <a:r>
              <a:rPr lang="en-GB" sz="1600" dirty="0">
                <a:solidFill>
                  <a:schemeClr val="bg1"/>
                </a:solidFill>
                <a:latin typeface="NotesEsa" panose="02000506030000020004" pitchFamily="2" charset="0"/>
                <a:hlinkClick r:id="rId3"/>
              </a:rPr>
              <a:t>Direct Negotiation - Kick Start</a:t>
            </a:r>
            <a:endParaRPr lang="en-GB" sz="1600" dirty="0">
              <a:solidFill>
                <a:schemeClr val="bg1"/>
              </a:solidFill>
              <a:latin typeface="NotesEsa" panose="02000506030000020004" pitchFamily="2" charset="0"/>
            </a:endParaRPr>
          </a:p>
        </p:txBody>
      </p:sp>
      <p:sp>
        <p:nvSpPr>
          <p:cNvPr id="20" name="Title 1">
            <a:extLst>
              <a:ext uri="{FF2B5EF4-FFF2-40B4-BE49-F238E27FC236}">
                <a16:creationId xmlns:a16="http://schemas.microsoft.com/office/drawing/2014/main" id="{AF9D067B-F1E9-A5CE-18BC-C0780804D43A}"/>
              </a:ext>
            </a:extLst>
          </p:cNvPr>
          <p:cNvSpPr txBox="1">
            <a:spLocks/>
          </p:cNvSpPr>
          <p:nvPr/>
        </p:nvSpPr>
        <p:spPr bwMode="auto">
          <a:xfrm>
            <a:off x="4272195" y="1273411"/>
            <a:ext cx="32196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rtlCol="0" anchor="ctr" anchorCtr="0" compatLnSpc="1">
            <a:prstTxWarp prst="textNoShape">
              <a:avLst/>
            </a:prstTxWarp>
            <a:spAutoFit/>
          </a:bodyPr>
          <a:lst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en-US" sz="1800" kern="0" dirty="0">
                <a:latin typeface="NotesEsa" panose="02000506030000020004" pitchFamily="2" charset="0"/>
              </a:rPr>
              <a:t>Permanent – Non competitive</a:t>
            </a:r>
            <a:endParaRPr lang="en-GB" sz="1800" kern="0" dirty="0">
              <a:latin typeface="NotesEsa" panose="02000506030000020004" pitchFamily="2" charset="0"/>
            </a:endParaRPr>
          </a:p>
        </p:txBody>
      </p:sp>
      <p:pic>
        <p:nvPicPr>
          <p:cNvPr id="22" name="Picture 21">
            <a:extLst>
              <a:ext uri="{FF2B5EF4-FFF2-40B4-BE49-F238E27FC236}">
                <a16:creationId xmlns:a16="http://schemas.microsoft.com/office/drawing/2014/main" id="{C5CD7066-412D-D03A-234C-2CBF579DF068}"/>
              </a:ext>
            </a:extLst>
          </p:cNvPr>
          <p:cNvPicPr>
            <a:picLocks noChangeAspect="1"/>
          </p:cNvPicPr>
          <p:nvPr/>
        </p:nvPicPr>
        <p:blipFill>
          <a:blip r:embed="rId4"/>
          <a:stretch>
            <a:fillRect/>
          </a:stretch>
        </p:blipFill>
        <p:spPr>
          <a:xfrm>
            <a:off x="5011016" y="4178623"/>
            <a:ext cx="1359522" cy="1532409"/>
          </a:xfrm>
          <a:prstGeom prst="rect">
            <a:avLst/>
          </a:prstGeom>
        </p:spPr>
      </p:pic>
      <p:sp>
        <p:nvSpPr>
          <p:cNvPr id="29" name="TextBox 28">
            <a:extLst>
              <a:ext uri="{FF2B5EF4-FFF2-40B4-BE49-F238E27FC236}">
                <a16:creationId xmlns:a16="http://schemas.microsoft.com/office/drawing/2014/main" id="{333CA2C8-43B0-C249-7967-66895468A02D}"/>
              </a:ext>
            </a:extLst>
          </p:cNvPr>
          <p:cNvSpPr txBox="1"/>
          <p:nvPr/>
        </p:nvSpPr>
        <p:spPr>
          <a:xfrm>
            <a:off x="4380679" y="5760983"/>
            <a:ext cx="2620196" cy="584775"/>
          </a:xfrm>
          <a:prstGeom prst="rect">
            <a:avLst/>
          </a:prstGeom>
          <a:noFill/>
        </p:spPr>
        <p:txBody>
          <a:bodyPr wrap="square">
            <a:spAutoFit/>
          </a:bodyPr>
          <a:lstStyle/>
          <a:p>
            <a:pPr algn="ctr"/>
            <a:r>
              <a:rPr lang="en-GB" sz="1600" dirty="0">
                <a:solidFill>
                  <a:schemeClr val="bg1"/>
                </a:solidFill>
                <a:latin typeface="NotesEsa" panose="02000506030000020004" pitchFamily="2" charset="0"/>
                <a:hlinkClick r:id="rId5"/>
              </a:rPr>
              <a:t>Direct Negotiation - Generic programme Line</a:t>
            </a:r>
            <a:endParaRPr lang="en-GB" sz="1600" dirty="0">
              <a:solidFill>
                <a:schemeClr val="bg1"/>
              </a:solidFill>
              <a:latin typeface="NotesEsa" panose="02000506030000020004" pitchFamily="2" charset="0"/>
            </a:endParaRPr>
          </a:p>
        </p:txBody>
      </p:sp>
      <p:sp>
        <p:nvSpPr>
          <p:cNvPr id="31" name="TextBox 30">
            <a:extLst>
              <a:ext uri="{FF2B5EF4-FFF2-40B4-BE49-F238E27FC236}">
                <a16:creationId xmlns:a16="http://schemas.microsoft.com/office/drawing/2014/main" id="{09710EDF-A930-7E11-CD97-9BA0AED7032F}"/>
              </a:ext>
            </a:extLst>
          </p:cNvPr>
          <p:cNvSpPr txBox="1"/>
          <p:nvPr/>
        </p:nvSpPr>
        <p:spPr>
          <a:xfrm>
            <a:off x="8297141" y="3589782"/>
            <a:ext cx="3279243" cy="523220"/>
          </a:xfrm>
          <a:prstGeom prst="rect">
            <a:avLst/>
          </a:prstGeom>
          <a:noFill/>
        </p:spPr>
        <p:txBody>
          <a:bodyPr wrap="square">
            <a:spAutoFit/>
          </a:bodyPr>
          <a:lstStyle/>
          <a:p>
            <a:pPr algn="ctr"/>
            <a:r>
              <a:rPr lang="en-GB" sz="1400" b="0" i="0" dirty="0">
                <a:solidFill>
                  <a:srgbClr val="FFFFFF"/>
                </a:solidFill>
                <a:effectLst/>
                <a:latin typeface="NotesESABold"/>
                <a:hlinkClick r:id="rId6"/>
              </a:rPr>
              <a:t>Space for a </a:t>
            </a:r>
            <a:r>
              <a:rPr lang="en-GB" sz="1400" b="0" i="0" dirty="0" err="1">
                <a:solidFill>
                  <a:srgbClr val="FFFFFF"/>
                </a:solidFill>
                <a:effectLst/>
                <a:latin typeface="NotesESABold"/>
                <a:hlinkClick r:id="rId6"/>
              </a:rPr>
              <a:t>Wastless</a:t>
            </a:r>
            <a:r>
              <a:rPr lang="en-GB" sz="1400" b="0" i="0" dirty="0">
                <a:solidFill>
                  <a:srgbClr val="FFFFFF"/>
                </a:solidFill>
                <a:effectLst/>
                <a:latin typeface="NotesESABold"/>
                <a:hlinkClick r:id="rId6"/>
              </a:rPr>
              <a:t> Food Supply Chain – Kick start</a:t>
            </a:r>
            <a:endParaRPr lang="en-GB" sz="1400" b="0" i="0" dirty="0">
              <a:solidFill>
                <a:srgbClr val="FFFFFF"/>
              </a:solidFill>
              <a:effectLst/>
              <a:latin typeface="NotesESABold"/>
            </a:endParaRPr>
          </a:p>
        </p:txBody>
      </p:sp>
      <p:sp>
        <p:nvSpPr>
          <p:cNvPr id="32" name="Title 1">
            <a:extLst>
              <a:ext uri="{FF2B5EF4-FFF2-40B4-BE49-F238E27FC236}">
                <a16:creationId xmlns:a16="http://schemas.microsoft.com/office/drawing/2014/main" id="{581AF0A4-86C8-1328-45C8-0EB4AE9DAA85}"/>
              </a:ext>
            </a:extLst>
          </p:cNvPr>
          <p:cNvSpPr txBox="1">
            <a:spLocks/>
          </p:cNvSpPr>
          <p:nvPr/>
        </p:nvSpPr>
        <p:spPr bwMode="auto">
          <a:xfrm>
            <a:off x="8214797" y="1190644"/>
            <a:ext cx="321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rtlCol="0" anchor="ctr" anchorCtr="0" compatLnSpc="1">
            <a:prstTxWarp prst="textNoShape">
              <a:avLst/>
            </a:prstTxWarp>
            <a:spAutoFit/>
          </a:bodyPr>
          <a:lst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US" sz="1800" kern="0" dirty="0">
                <a:latin typeface="NotesEsa" panose="02000506030000020004" pitchFamily="2" charset="0"/>
              </a:rPr>
              <a:t>Temporal – Competitive calls</a:t>
            </a:r>
          </a:p>
          <a:p>
            <a:pPr algn="ctr"/>
            <a:r>
              <a:rPr lang="en-US" sz="1800" kern="0" dirty="0">
                <a:solidFill>
                  <a:schemeClr val="accent1">
                    <a:lumMod val="60000"/>
                    <a:lumOff val="40000"/>
                  </a:schemeClr>
                </a:solidFill>
                <a:latin typeface="NotesEsa" panose="02000506030000020004" pitchFamily="2" charset="0"/>
              </a:rPr>
              <a:t> </a:t>
            </a:r>
            <a:r>
              <a:rPr lang="en-US" sz="1800" kern="0" dirty="0">
                <a:solidFill>
                  <a:srgbClr val="FFFF00"/>
                </a:solidFill>
                <a:latin typeface="NotesEsa" panose="02000506030000020004" pitchFamily="2" charset="0"/>
              </a:rPr>
              <a:t>In preparation</a:t>
            </a:r>
            <a:endParaRPr lang="en-GB" sz="1800" kern="0" dirty="0">
              <a:solidFill>
                <a:schemeClr val="accent1">
                  <a:lumMod val="60000"/>
                  <a:lumOff val="40000"/>
                </a:schemeClr>
              </a:solidFill>
              <a:latin typeface="NotesEsa" panose="02000506030000020004" pitchFamily="2" charset="0"/>
            </a:endParaRPr>
          </a:p>
        </p:txBody>
      </p:sp>
      <p:pic>
        <p:nvPicPr>
          <p:cNvPr id="34" name="Picture 33">
            <a:extLst>
              <a:ext uri="{FF2B5EF4-FFF2-40B4-BE49-F238E27FC236}">
                <a16:creationId xmlns:a16="http://schemas.microsoft.com/office/drawing/2014/main" id="{9E46A802-755A-0DE8-6201-142C1A5F06B4}"/>
              </a:ext>
            </a:extLst>
          </p:cNvPr>
          <p:cNvPicPr>
            <a:picLocks noChangeAspect="1"/>
          </p:cNvPicPr>
          <p:nvPr/>
        </p:nvPicPr>
        <p:blipFill>
          <a:blip r:embed="rId7"/>
          <a:stretch>
            <a:fillRect/>
          </a:stretch>
        </p:blipFill>
        <p:spPr>
          <a:xfrm>
            <a:off x="9144861" y="1974623"/>
            <a:ext cx="1359522" cy="1534431"/>
          </a:xfrm>
          <a:prstGeom prst="rect">
            <a:avLst/>
          </a:prstGeom>
        </p:spPr>
      </p:pic>
      <p:sp>
        <p:nvSpPr>
          <p:cNvPr id="35" name="TextBox 34">
            <a:extLst>
              <a:ext uri="{FF2B5EF4-FFF2-40B4-BE49-F238E27FC236}">
                <a16:creationId xmlns:a16="http://schemas.microsoft.com/office/drawing/2014/main" id="{C38C4724-0D67-9209-0032-5ABB8D3DB1C0}"/>
              </a:ext>
            </a:extLst>
          </p:cNvPr>
          <p:cNvSpPr txBox="1"/>
          <p:nvPr/>
        </p:nvSpPr>
        <p:spPr>
          <a:xfrm>
            <a:off x="645414" y="3703028"/>
            <a:ext cx="3279243" cy="307777"/>
          </a:xfrm>
          <a:prstGeom prst="rect">
            <a:avLst/>
          </a:prstGeom>
          <a:noFill/>
        </p:spPr>
        <p:txBody>
          <a:bodyPr wrap="square">
            <a:spAutoFit/>
          </a:bodyPr>
          <a:lstStyle/>
          <a:p>
            <a:pPr algn="ctr"/>
            <a:r>
              <a:rPr lang="en-GB" sz="1400" b="0" i="0" dirty="0">
                <a:solidFill>
                  <a:srgbClr val="FFFFFF"/>
                </a:solidFill>
                <a:effectLst/>
                <a:latin typeface="NotesESABold"/>
                <a:hlinkClick r:id="rId8"/>
              </a:rPr>
              <a:t>Connected agriculture – Kick start</a:t>
            </a:r>
            <a:endParaRPr lang="en-GB" sz="1400" b="0" i="0" dirty="0">
              <a:solidFill>
                <a:srgbClr val="FFFFFF"/>
              </a:solidFill>
              <a:effectLst/>
              <a:latin typeface="NotesESABold"/>
            </a:endParaRPr>
          </a:p>
        </p:txBody>
      </p:sp>
      <p:pic>
        <p:nvPicPr>
          <p:cNvPr id="37" name="Picture 36">
            <a:extLst>
              <a:ext uri="{FF2B5EF4-FFF2-40B4-BE49-F238E27FC236}">
                <a16:creationId xmlns:a16="http://schemas.microsoft.com/office/drawing/2014/main" id="{A02CB81A-DD68-E17C-AFBE-D89ABB4D1CBD}"/>
              </a:ext>
            </a:extLst>
          </p:cNvPr>
          <p:cNvPicPr>
            <a:picLocks noChangeAspect="1"/>
          </p:cNvPicPr>
          <p:nvPr/>
        </p:nvPicPr>
        <p:blipFill>
          <a:blip r:embed="rId9"/>
          <a:stretch>
            <a:fillRect/>
          </a:stretch>
        </p:blipFill>
        <p:spPr>
          <a:xfrm>
            <a:off x="1418677" y="2109255"/>
            <a:ext cx="1732719" cy="1456221"/>
          </a:xfrm>
          <a:prstGeom prst="rect">
            <a:avLst/>
          </a:prstGeom>
        </p:spPr>
      </p:pic>
      <p:sp>
        <p:nvSpPr>
          <p:cNvPr id="40" name="Title 1">
            <a:extLst>
              <a:ext uri="{FF2B5EF4-FFF2-40B4-BE49-F238E27FC236}">
                <a16:creationId xmlns:a16="http://schemas.microsoft.com/office/drawing/2014/main" id="{032790E4-CDF0-56F2-D4FD-031BE0AA9ADC}"/>
              </a:ext>
            </a:extLst>
          </p:cNvPr>
          <p:cNvSpPr txBox="1">
            <a:spLocks/>
          </p:cNvSpPr>
          <p:nvPr/>
        </p:nvSpPr>
        <p:spPr bwMode="auto">
          <a:xfrm>
            <a:off x="645414" y="1196737"/>
            <a:ext cx="3219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rtlCol="0" anchor="ctr" anchorCtr="0" compatLnSpc="1">
            <a:prstTxWarp prst="textNoShape">
              <a:avLst/>
            </a:prstTxWarp>
            <a:spAutoFit/>
          </a:bodyPr>
          <a:lst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US" sz="1800" kern="0" dirty="0">
                <a:latin typeface="NotesEsa" panose="02000506030000020004" pitchFamily="2" charset="0"/>
              </a:rPr>
              <a:t>Temporal – Competitive calls </a:t>
            </a:r>
            <a:r>
              <a:rPr lang="en-US" sz="1800" kern="0" dirty="0">
                <a:solidFill>
                  <a:schemeClr val="accent2"/>
                </a:solidFill>
                <a:latin typeface="NotesEsa" panose="02000506030000020004" pitchFamily="2" charset="0"/>
              </a:rPr>
              <a:t>CLOSED</a:t>
            </a:r>
            <a:endParaRPr lang="en-GB" sz="1800" kern="0" dirty="0">
              <a:solidFill>
                <a:schemeClr val="accent2"/>
              </a:solidFill>
              <a:latin typeface="NotesEsa" panose="02000506030000020004" pitchFamily="2" charset="0"/>
            </a:endParaRPr>
          </a:p>
        </p:txBody>
      </p:sp>
      <p:sp>
        <p:nvSpPr>
          <p:cNvPr id="44" name="TextBox 43">
            <a:hlinkClick r:id="rId10"/>
            <a:extLst>
              <a:ext uri="{FF2B5EF4-FFF2-40B4-BE49-F238E27FC236}">
                <a16:creationId xmlns:a16="http://schemas.microsoft.com/office/drawing/2014/main" id="{C968371B-B817-086E-2047-77440662497E}"/>
              </a:ext>
            </a:extLst>
          </p:cNvPr>
          <p:cNvSpPr txBox="1"/>
          <p:nvPr/>
        </p:nvSpPr>
        <p:spPr>
          <a:xfrm>
            <a:off x="797182" y="5530150"/>
            <a:ext cx="2860418" cy="461665"/>
          </a:xfrm>
          <a:prstGeom prst="rect">
            <a:avLst/>
          </a:prstGeom>
          <a:noFill/>
        </p:spPr>
        <p:txBody>
          <a:bodyPr wrap="square">
            <a:spAutoFit/>
          </a:bodyPr>
          <a:lstStyle/>
          <a:p>
            <a:pPr algn="ctr"/>
            <a:r>
              <a:rPr lang="en-GB" sz="1200" dirty="0">
                <a:solidFill>
                  <a:schemeClr val="bg1"/>
                </a:solidFill>
                <a:latin typeface="NotesEsa" panose="02000506030000020004" pitchFamily="2" charset="0"/>
                <a:hlinkClick r:id="rId11"/>
              </a:rPr>
              <a:t>Responsible </a:t>
            </a:r>
            <a:r>
              <a:rPr lang="en-GB" sz="1200" dirty="0" err="1">
                <a:solidFill>
                  <a:schemeClr val="bg1"/>
                </a:solidFill>
                <a:latin typeface="NotesEsa" panose="02000506030000020004" pitchFamily="2" charset="0"/>
                <a:hlinkClick r:id="rId11"/>
              </a:rPr>
              <a:t>Agritech</a:t>
            </a:r>
            <a:r>
              <a:rPr lang="en-GB" sz="1200" dirty="0">
                <a:solidFill>
                  <a:schemeClr val="bg1"/>
                </a:solidFill>
                <a:latin typeface="NotesEsa" panose="02000506030000020004" pitchFamily="2" charset="0"/>
                <a:hlinkClick r:id="rId11"/>
              </a:rPr>
              <a:t> - </a:t>
            </a:r>
            <a:r>
              <a:rPr lang="en-GB" sz="1200" dirty="0" err="1">
                <a:solidFill>
                  <a:schemeClr val="bg1"/>
                </a:solidFill>
                <a:latin typeface="NotesEsa" panose="02000506030000020004" pitchFamily="2" charset="0"/>
                <a:hlinkClick r:id="rId11"/>
              </a:rPr>
              <a:t>KickStart</a:t>
            </a:r>
            <a:r>
              <a:rPr lang="en-GB" sz="1200" dirty="0">
                <a:solidFill>
                  <a:schemeClr val="bg1"/>
                </a:solidFill>
                <a:latin typeface="NotesEsa" panose="02000506030000020004" pitchFamily="2" charset="0"/>
              </a:rPr>
              <a:t> – Feasibility Study</a:t>
            </a:r>
          </a:p>
        </p:txBody>
      </p:sp>
      <p:pic>
        <p:nvPicPr>
          <p:cNvPr id="46" name="Picture 45">
            <a:extLst>
              <a:ext uri="{FF2B5EF4-FFF2-40B4-BE49-F238E27FC236}">
                <a16:creationId xmlns:a16="http://schemas.microsoft.com/office/drawing/2014/main" id="{7774923F-DB22-911D-D2E2-5BCBBA7AE464}"/>
              </a:ext>
            </a:extLst>
          </p:cNvPr>
          <p:cNvPicPr>
            <a:picLocks noChangeAspect="1"/>
          </p:cNvPicPr>
          <p:nvPr/>
        </p:nvPicPr>
        <p:blipFill>
          <a:blip r:embed="rId12"/>
          <a:stretch>
            <a:fillRect/>
          </a:stretch>
        </p:blipFill>
        <p:spPr>
          <a:xfrm>
            <a:off x="1246682" y="4276993"/>
            <a:ext cx="2017113" cy="1253157"/>
          </a:xfrm>
          <a:prstGeom prst="rect">
            <a:avLst/>
          </a:prstGeom>
        </p:spPr>
      </p:pic>
      <p:pic>
        <p:nvPicPr>
          <p:cNvPr id="50" name="Picture 49">
            <a:extLst>
              <a:ext uri="{FF2B5EF4-FFF2-40B4-BE49-F238E27FC236}">
                <a16:creationId xmlns:a16="http://schemas.microsoft.com/office/drawing/2014/main" id="{6CF8D64D-DB80-C841-B709-7B7AEE4E6A51}"/>
              </a:ext>
            </a:extLst>
          </p:cNvPr>
          <p:cNvPicPr>
            <a:picLocks noChangeAspect="1"/>
          </p:cNvPicPr>
          <p:nvPr/>
        </p:nvPicPr>
        <p:blipFill>
          <a:blip r:embed="rId13"/>
          <a:stretch>
            <a:fillRect/>
          </a:stretch>
        </p:blipFill>
        <p:spPr>
          <a:xfrm>
            <a:off x="9144861" y="4131327"/>
            <a:ext cx="1392902" cy="1579705"/>
          </a:xfrm>
          <a:prstGeom prst="rect">
            <a:avLst/>
          </a:prstGeom>
        </p:spPr>
      </p:pic>
      <p:sp>
        <p:nvSpPr>
          <p:cNvPr id="51" name="Title 1">
            <a:extLst>
              <a:ext uri="{FF2B5EF4-FFF2-40B4-BE49-F238E27FC236}">
                <a16:creationId xmlns:a16="http://schemas.microsoft.com/office/drawing/2014/main" id="{7F8922E1-A435-C5C3-BAE3-73F1B93BEF51}"/>
              </a:ext>
            </a:extLst>
          </p:cNvPr>
          <p:cNvSpPr txBox="1">
            <a:spLocks/>
          </p:cNvSpPr>
          <p:nvPr/>
        </p:nvSpPr>
        <p:spPr bwMode="auto">
          <a:xfrm>
            <a:off x="10469752" y="2436096"/>
            <a:ext cx="1222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rtlCol="0" anchor="ctr" anchorCtr="0" compatLnSpc="1">
            <a:prstTxWarp prst="textNoShape">
              <a:avLst/>
            </a:prstTxWarp>
            <a:spAutoFit/>
          </a:bodyPr>
          <a:lst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US" sz="1800" kern="0" dirty="0">
                <a:solidFill>
                  <a:srgbClr val="FFFF00"/>
                </a:solidFill>
                <a:latin typeface="NotesEsa" panose="02000506030000020004" pitchFamily="2" charset="0"/>
              </a:rPr>
              <a:t>09-10-23</a:t>
            </a:r>
            <a:br>
              <a:rPr lang="en-US" sz="1800" kern="0" dirty="0">
                <a:solidFill>
                  <a:srgbClr val="FFFF00"/>
                </a:solidFill>
                <a:latin typeface="NotesEsa" panose="02000506030000020004" pitchFamily="2" charset="0"/>
              </a:rPr>
            </a:br>
            <a:r>
              <a:rPr lang="en-US" sz="1800" kern="0" dirty="0">
                <a:solidFill>
                  <a:srgbClr val="FFFF00"/>
                </a:solidFill>
                <a:latin typeface="NotesEsa" panose="02000506030000020004" pitchFamily="2" charset="0"/>
              </a:rPr>
              <a:t>01-12-23</a:t>
            </a:r>
            <a:endParaRPr lang="en-GB" sz="1800" kern="0" dirty="0">
              <a:solidFill>
                <a:srgbClr val="FFFF00"/>
              </a:solidFill>
              <a:latin typeface="NotesEsa" panose="02000506030000020004" pitchFamily="2" charset="0"/>
            </a:endParaRPr>
          </a:p>
        </p:txBody>
      </p:sp>
      <p:sp>
        <p:nvSpPr>
          <p:cNvPr id="52" name="TextBox 51">
            <a:extLst>
              <a:ext uri="{FF2B5EF4-FFF2-40B4-BE49-F238E27FC236}">
                <a16:creationId xmlns:a16="http://schemas.microsoft.com/office/drawing/2014/main" id="{BA62402D-08F5-C6FB-60B6-00B93F59597E}"/>
              </a:ext>
            </a:extLst>
          </p:cNvPr>
          <p:cNvSpPr txBox="1"/>
          <p:nvPr/>
        </p:nvSpPr>
        <p:spPr>
          <a:xfrm>
            <a:off x="7491845" y="5791760"/>
            <a:ext cx="4499264" cy="523220"/>
          </a:xfrm>
          <a:prstGeom prst="rect">
            <a:avLst/>
          </a:prstGeom>
          <a:noFill/>
        </p:spPr>
        <p:txBody>
          <a:bodyPr wrap="square">
            <a:spAutoFit/>
          </a:bodyPr>
          <a:lstStyle/>
          <a:p>
            <a:pPr algn="ctr"/>
            <a:r>
              <a:rPr lang="en-GB" sz="1400" b="0" i="0" dirty="0">
                <a:solidFill>
                  <a:srgbClr val="FFFFFF"/>
                </a:solidFill>
                <a:effectLst/>
                <a:latin typeface="NotesESABold"/>
                <a:hlinkClick r:id="rId14"/>
              </a:rPr>
              <a:t>The sustainable transformation of agriculture through digitalisation and space</a:t>
            </a:r>
            <a:r>
              <a:rPr lang="en-GB" sz="1400" b="0" i="0" dirty="0">
                <a:solidFill>
                  <a:srgbClr val="FFFFFF"/>
                </a:solidFill>
                <a:effectLst/>
                <a:latin typeface="NotesESABold"/>
              </a:rPr>
              <a:t> Demonstration Projects</a:t>
            </a:r>
          </a:p>
        </p:txBody>
      </p:sp>
      <p:sp>
        <p:nvSpPr>
          <p:cNvPr id="53" name="Title 1">
            <a:extLst>
              <a:ext uri="{FF2B5EF4-FFF2-40B4-BE49-F238E27FC236}">
                <a16:creationId xmlns:a16="http://schemas.microsoft.com/office/drawing/2014/main" id="{F8F8FD90-DE5E-7296-326F-6231952B3A97}"/>
              </a:ext>
            </a:extLst>
          </p:cNvPr>
          <p:cNvSpPr txBox="1">
            <a:spLocks/>
          </p:cNvSpPr>
          <p:nvPr/>
        </p:nvSpPr>
        <p:spPr bwMode="auto">
          <a:xfrm>
            <a:off x="10553384" y="4630375"/>
            <a:ext cx="122273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20" rIns="0" bIns="45720" numCol="1" rtlCol="0" anchor="ctr" anchorCtr="0" compatLnSpc="1">
            <a:prstTxWarp prst="textNoShape">
              <a:avLst/>
            </a:prstTxWarp>
            <a:spAutoFit/>
          </a:bodyPr>
          <a:lstStyle>
            <a:lvl1pPr algn="l" rtl="0" eaLnBrk="0" fontAlgn="base" hangingPunct="0">
              <a:spcBef>
                <a:spcPct val="0"/>
              </a:spcBef>
              <a:spcAft>
                <a:spcPct val="0"/>
              </a:spcAft>
              <a:defRPr sz="3000" b="1">
                <a:solidFill>
                  <a:schemeClr val="bg1"/>
                </a:solidFill>
                <a:latin typeface="Arial" charset="0"/>
                <a:ea typeface="MS PGothic" pitchFamily="34" charset="-128"/>
                <a:cs typeface="Arial" charset="0"/>
              </a:defRPr>
            </a:lvl1pPr>
            <a:lvl2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2pPr>
            <a:lvl3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3pPr>
            <a:lvl4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4pPr>
            <a:lvl5pPr algn="l" rtl="0" eaLnBrk="0" fontAlgn="base" hangingPunct="0">
              <a:spcBef>
                <a:spcPct val="0"/>
              </a:spcBef>
              <a:spcAft>
                <a:spcPct val="0"/>
              </a:spcAft>
              <a:defRPr sz="2200">
                <a:solidFill>
                  <a:srgbClr val="0070C0"/>
                </a:solidFill>
                <a:latin typeface="Arial" charset="0"/>
                <a:ea typeface="MS PGothic" pitchFamily="34" charset="-128"/>
                <a:cs typeface="Arial"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pPr algn="ctr"/>
            <a:r>
              <a:rPr lang="en-US" sz="1800" kern="0" dirty="0">
                <a:solidFill>
                  <a:srgbClr val="FFFF00"/>
                </a:solidFill>
                <a:latin typeface="NotesEsa" panose="02000506030000020004" pitchFamily="2" charset="0"/>
              </a:rPr>
              <a:t>13-10-23</a:t>
            </a:r>
            <a:br>
              <a:rPr lang="en-US" sz="1800" kern="0" dirty="0">
                <a:solidFill>
                  <a:srgbClr val="FFFF00"/>
                </a:solidFill>
                <a:latin typeface="NotesEsa" panose="02000506030000020004" pitchFamily="2" charset="0"/>
              </a:rPr>
            </a:br>
            <a:r>
              <a:rPr lang="en-US" sz="1800" kern="0" dirty="0">
                <a:solidFill>
                  <a:srgbClr val="FFFF00"/>
                </a:solidFill>
                <a:latin typeface="NotesEsa" panose="02000506030000020004" pitchFamily="2" charset="0"/>
              </a:rPr>
              <a:t>13-12-23</a:t>
            </a:r>
            <a:endParaRPr lang="en-GB" sz="1800" kern="0" dirty="0">
              <a:solidFill>
                <a:srgbClr val="FFFF00"/>
              </a:solidFill>
              <a:latin typeface="NotesEsa" panose="02000506030000020004" pitchFamily="2" charset="0"/>
            </a:endParaRPr>
          </a:p>
        </p:txBody>
      </p:sp>
    </p:spTree>
    <p:extLst>
      <p:ext uri="{BB962C8B-B14F-4D97-AF65-F5344CB8AC3E}">
        <p14:creationId xmlns:p14="http://schemas.microsoft.com/office/powerpoint/2010/main" val="23550225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ED2508-10A6-8945-A31B-FB5133FA3685}"/>
              </a:ext>
            </a:extLst>
          </p:cNvPr>
          <p:cNvSpPr>
            <a:spLocks noGrp="1"/>
          </p:cNvSpPr>
          <p:nvPr>
            <p:ph type="title"/>
          </p:nvPr>
        </p:nvSpPr>
        <p:spPr>
          <a:xfrm>
            <a:off x="236089" y="4060722"/>
            <a:ext cx="11137375" cy="730251"/>
          </a:xfrm>
        </p:spPr>
        <p:txBody>
          <a:bodyPr/>
          <a:lstStyle/>
          <a:p>
            <a:pPr algn="ctr"/>
            <a:r>
              <a:rPr lang="en-US" dirty="0"/>
              <a:t>Examples of Business Applications in BASS</a:t>
            </a:r>
            <a:endParaRPr lang="en-GB" dirty="0"/>
          </a:p>
        </p:txBody>
      </p:sp>
      <p:pic>
        <p:nvPicPr>
          <p:cNvPr id="4" name="Picture 3" descr="A person sitting in the grass reading a map&#10;&#10;Description automatically generated">
            <a:extLst>
              <a:ext uri="{FF2B5EF4-FFF2-40B4-BE49-F238E27FC236}">
                <a16:creationId xmlns:a16="http://schemas.microsoft.com/office/drawing/2014/main" id="{6F48FB63-EA04-6B73-AF18-FF4B477485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4294" y="197708"/>
            <a:ext cx="5597612" cy="3731741"/>
          </a:xfrm>
          <a:prstGeom prst="rect">
            <a:avLst/>
          </a:prstGeom>
        </p:spPr>
      </p:pic>
    </p:spTree>
    <p:extLst>
      <p:ext uri="{BB962C8B-B14F-4D97-AF65-F5344CB8AC3E}">
        <p14:creationId xmlns:p14="http://schemas.microsoft.com/office/powerpoint/2010/main" val="2228914025"/>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potx" id="{4035F37E-B9D1-4636-97E4-60CF27A625BA}" vid="{04ACA1D1-02E6-4B19-B828-578536E30479}"/>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FACB5ED293BB644A62B0F46F5473E35" ma:contentTypeVersion="6" ma:contentTypeDescription="Create a new document." ma:contentTypeScope="" ma:versionID="4f9aa2b4e0f8fd0b0aaa8a7a143cc4fa">
  <xsd:schema xmlns:xsd="http://www.w3.org/2001/XMLSchema" xmlns:xs="http://www.w3.org/2001/XMLSchema" xmlns:p="http://schemas.microsoft.com/office/2006/metadata/properties" xmlns:ns2="ca8f4cdc-ab5a-4dce-a4ca-bcb4178ade77" xmlns:ns3="983fdce3-71ae-4688-afba-ab2e1a60ef51" targetNamespace="http://schemas.microsoft.com/office/2006/metadata/properties" ma:root="true" ma:fieldsID="72c74afae18dfdfcdb2c23e6923899af" ns2:_="" ns3:_="">
    <xsd:import namespace="ca8f4cdc-ab5a-4dce-a4ca-bcb4178ade77"/>
    <xsd:import namespace="983fdce3-71ae-4688-afba-ab2e1a60ef5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f4cdc-ab5a-4dce-a4ca-bcb4178ade7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83fdce3-71ae-4688-afba-ab2e1a60ef5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505BBC5-C38B-4CF1-8664-EB49E3A2B4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8f4cdc-ab5a-4dce-a4ca-bcb4178ade77"/>
    <ds:schemaRef ds:uri="983fdce3-71ae-4688-afba-ab2e1a60ef5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E374FC4-00B0-4C70-9A7E-A6F8977BA04D}">
  <ds:schemaRefs>
    <ds:schemaRef ds:uri="http://purl.org/dc/dcmitype/"/>
    <ds:schemaRef ds:uri="85317d23-70c6-490f-bc7e-5cf80c25e965"/>
    <ds:schemaRef ds:uri="http://purl.org/dc/terms/"/>
    <ds:schemaRef ds:uri="http://schemas.microsoft.com/office/2006/documentManagement/type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28f1e3c3-6049-415e-9342-5f0c9773c6d9"/>
    <ds:schemaRef ds:uri="http://www.w3.org/XML/1998/namespace"/>
  </ds:schemaRefs>
</ds:datastoreItem>
</file>

<file path=customXml/itemProps3.xml><?xml version="1.0" encoding="utf-8"?>
<ds:datastoreItem xmlns:ds="http://schemas.openxmlformats.org/officeDocument/2006/customXml" ds:itemID="{937F6AF5-10C3-4FD3-A9FA-30C6B297A03E}">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removed="0"/>
</clbl:labelList>
</file>

<file path=docProps/app.xml><?xml version="1.0" encoding="utf-8"?>
<Properties xmlns="http://schemas.openxmlformats.org/officeDocument/2006/extended-properties" xmlns:vt="http://schemas.openxmlformats.org/officeDocument/2006/docPropsVTypes">
  <Template>ESA Presentation</Template>
  <TotalTime>14371</TotalTime>
  <Words>2080</Words>
  <Application>Microsoft Office PowerPoint</Application>
  <PresentationFormat>Widescreen</PresentationFormat>
  <Paragraphs>233</Paragraphs>
  <Slides>22</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Google Sans</vt:lpstr>
      <vt:lpstr>NotesEsa</vt:lpstr>
      <vt:lpstr>NotesESABold</vt:lpstr>
      <vt:lpstr>TheSansOsF SemiLight</vt:lpstr>
      <vt:lpstr>Verdana</vt:lpstr>
      <vt:lpstr>ESA_Presentation_DARK</vt:lpstr>
      <vt:lpstr>Space for Agriculture</vt:lpstr>
      <vt:lpstr>Agenda</vt:lpstr>
      <vt:lpstr>Contextual information and trends </vt:lpstr>
      <vt:lpstr>The largest space innovation network in the world</vt:lpstr>
      <vt:lpstr>Space Assets…</vt:lpstr>
      <vt:lpstr>Space technology value in agriculture</vt:lpstr>
      <vt:lpstr>Partnership/Stakeholders</vt:lpstr>
      <vt:lpstr>Types of calls</vt:lpstr>
      <vt:lpstr>Examples of Business Applications in BASS</vt:lpstr>
      <vt:lpstr>Satellite-enabled Intelligent IoT for Agriculture (SIITAg)</vt:lpstr>
      <vt:lpstr>Climfield</vt:lpstr>
      <vt:lpstr>Aquafarm 2.0</vt:lpstr>
      <vt:lpstr>Organic Plausibility Checker</vt:lpstr>
      <vt:lpstr>EOLO</vt:lpstr>
      <vt:lpstr>EOLO</vt:lpstr>
      <vt:lpstr>IBISA Climate Insurtech </vt:lpstr>
      <vt:lpstr>How can I apply?</vt:lpstr>
      <vt:lpstr>PowerPoint Presentation</vt:lpstr>
      <vt:lpstr>PowerPoint Presentation</vt:lpstr>
      <vt:lpstr>PowerPoint Presentation</vt:lpstr>
      <vt:lpstr>PowerPoint Presentation</vt:lpstr>
      <vt:lpstr>Thank you!</vt:lpstr>
    </vt:vector>
  </TitlesOfParts>
  <Company>ESA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Name Surname</dc:creator>
  <cp:lastModifiedBy>Borja Teran Pickering</cp:lastModifiedBy>
  <cp:revision>33</cp:revision>
  <cp:lastPrinted>2019-04-05T12:22:34Z</cp:lastPrinted>
  <dcterms:created xsi:type="dcterms:W3CDTF">2015-07-01T15:01:13Z</dcterms:created>
  <dcterms:modified xsi:type="dcterms:W3CDTF">2023-09-28T23:02:19Z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ESA Presentation</vt:lpwstr>
  </property>
  <property fmtid="{D5CDD505-2E9C-101B-9397-08002B2CF9AE}" pid="3" name="PSubtitle">
    <vt:lpwstr>ESA Presentation</vt:lpwstr>
  </property>
  <property fmtid="{D5CDD505-2E9C-101B-9397-08002B2CF9AE}" pid="4" name="PAutho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true</vt:bool>
  </property>
  <property fmtid="{D5CDD505-2E9C-101B-9397-08002B2CF9AE}" pid="12" name="ESAVersion">
    <vt:lpwstr>4GV1.0</vt:lpwstr>
  </property>
  <property fmtid="{D5CDD505-2E9C-101B-9397-08002B2CF9AE}" pid="13" name="ShowESADialog1">
    <vt:bool>true</vt:bool>
  </property>
  <property fmtid="{D5CDD505-2E9C-101B-9397-08002B2CF9AE}" pid="14" name="Issue Date">
    <vt:filetime>2015-06-30T22:00:00Z</vt:filetime>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MSIP_Label_3976fa30-1907-4356-8241-62ea5e1c0256_Enabled">
    <vt:lpwstr>true</vt:lpwstr>
  </property>
  <property fmtid="{D5CDD505-2E9C-101B-9397-08002B2CF9AE}" pid="30" name="MSIP_Label_3976fa30-1907-4356-8241-62ea5e1c0256_SetDate">
    <vt:lpwstr>2021-06-14T21:20:07Z</vt:lpwstr>
  </property>
  <property fmtid="{D5CDD505-2E9C-101B-9397-08002B2CF9AE}" pid="31" name="MSIP_Label_3976fa30-1907-4356-8241-62ea5e1c0256_Method">
    <vt:lpwstr>Standard</vt:lpwstr>
  </property>
  <property fmtid="{D5CDD505-2E9C-101B-9397-08002B2CF9AE}" pid="32" name="MSIP_Label_3976fa30-1907-4356-8241-62ea5e1c0256_Name">
    <vt:lpwstr>ESA UNCLASSIFIED – For ESA Official Use Only</vt:lpwstr>
  </property>
  <property fmtid="{D5CDD505-2E9C-101B-9397-08002B2CF9AE}" pid="33" name="MSIP_Label_3976fa30-1907-4356-8241-62ea5e1c0256_SiteId">
    <vt:lpwstr>9a5cacd0-2bef-4dd7-ac5c-7ebe1f54f495</vt:lpwstr>
  </property>
  <property fmtid="{D5CDD505-2E9C-101B-9397-08002B2CF9AE}" pid="34" name="MSIP_Label_3976fa30-1907-4356-8241-62ea5e1c0256_ActionId">
    <vt:lpwstr>a4b2960f-9a66-4fcc-9c7c-073e46caeeba</vt:lpwstr>
  </property>
  <property fmtid="{D5CDD505-2E9C-101B-9397-08002B2CF9AE}" pid="35" name="MSIP_Label_3976fa30-1907-4356-8241-62ea5e1c0256_ContentBits">
    <vt:lpwstr>0</vt:lpwstr>
  </property>
  <property fmtid="{D5CDD505-2E9C-101B-9397-08002B2CF9AE}" pid="36" name="ContentTypeId">
    <vt:lpwstr>0x010100EFACB5ED293BB644A62B0F46F5473E35</vt:lpwstr>
  </property>
</Properties>
</file>