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4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7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20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88" r:id="rId4"/>
    <p:sldMasterId id="2147483692" r:id="rId5"/>
    <p:sldMasterId id="2147483698" r:id="rId6"/>
    <p:sldMasterId id="2147483712" r:id="rId7"/>
    <p:sldMasterId id="2147483720" r:id="rId8"/>
    <p:sldMasterId id="2147483728" r:id="rId9"/>
    <p:sldMasterId id="2147483736" r:id="rId10"/>
    <p:sldMasterId id="2147483745" r:id="rId11"/>
    <p:sldMasterId id="2147483769" r:id="rId12"/>
    <p:sldMasterId id="2147483777" r:id="rId13"/>
    <p:sldMasterId id="2147483785" r:id="rId14"/>
    <p:sldMasterId id="2147483793" r:id="rId15"/>
    <p:sldMasterId id="2147483801" r:id="rId16"/>
    <p:sldMasterId id="2147483809" r:id="rId17"/>
    <p:sldMasterId id="2147483819" r:id="rId18"/>
    <p:sldMasterId id="2147483846" r:id="rId19"/>
    <p:sldMasterId id="2147483848" r:id="rId20"/>
    <p:sldMasterId id="2147483857" r:id="rId21"/>
  </p:sldMasterIdLst>
  <p:notesMasterIdLst>
    <p:notesMasterId r:id="rId42"/>
  </p:notesMasterIdLst>
  <p:handoutMasterIdLst>
    <p:handoutMasterId r:id="rId43"/>
  </p:handoutMasterIdLst>
  <p:sldIdLst>
    <p:sldId id="441" r:id="rId22"/>
    <p:sldId id="761" r:id="rId23"/>
    <p:sldId id="260" r:id="rId24"/>
    <p:sldId id="470" r:id="rId25"/>
    <p:sldId id="791" r:id="rId26"/>
    <p:sldId id="263" r:id="rId27"/>
    <p:sldId id="836" r:id="rId28"/>
    <p:sldId id="837" r:id="rId29"/>
    <p:sldId id="838" r:id="rId30"/>
    <p:sldId id="504" r:id="rId31"/>
    <p:sldId id="834" r:id="rId32"/>
    <p:sldId id="310" r:id="rId33"/>
    <p:sldId id="788" r:id="rId34"/>
    <p:sldId id="832" r:id="rId35"/>
    <p:sldId id="774" r:id="rId36"/>
    <p:sldId id="792" r:id="rId37"/>
    <p:sldId id="835" r:id="rId38"/>
    <p:sldId id="288" r:id="rId39"/>
    <p:sldId id="305" r:id="rId40"/>
    <p:sldId id="306" r:id="rId41"/>
  </p:sldIdLst>
  <p:sldSz cx="12192000" cy="6858000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86C"/>
    <a:srgbClr val="07B1C8"/>
    <a:srgbClr val="25408F"/>
    <a:srgbClr val="0099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D6C28F-950B-483C-AAE5-D0E490BE4435}" v="1" dt="2023-09-27T17:20:46.524"/>
    <p1510:client id="{7D9FA0CF-D47C-4480-9CF8-FB48F66696FD}" v="30" dt="2023-09-27T06:51:27.392"/>
    <p1510:client id="{E76FBD6F-3722-4EE0-9BFB-3BDCEC846735}" v="1" dt="2023-09-27T07:44:52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7779" autoAdjust="0"/>
  </p:normalViewPr>
  <p:slideViewPr>
    <p:cSldViewPr snapToGrid="0">
      <p:cViewPr varScale="1">
        <p:scale>
          <a:sx n="55" d="100"/>
          <a:sy n="55" d="100"/>
        </p:scale>
        <p:origin x="1028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-3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microsoft.com/office/2015/10/relationships/revisionInfo" Target="revisionInfo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SANO Luca (DEFIS)" userId="fe1d2b7b-71bd-4521-97bc-1bd2d32ce6c8" providerId="ADAL" clId="{E76FBD6F-3722-4EE0-9BFB-3BDCEC846735}"/>
    <pc:docChg chg="addSld modSld">
      <pc:chgData name="FASANO Luca (DEFIS)" userId="fe1d2b7b-71bd-4521-97bc-1bd2d32ce6c8" providerId="ADAL" clId="{E76FBD6F-3722-4EE0-9BFB-3BDCEC846735}" dt="2023-09-27T07:50:48.749" v="2" actId="14100"/>
      <pc:docMkLst>
        <pc:docMk/>
      </pc:docMkLst>
      <pc:sldChg chg="modSp add mod">
        <pc:chgData name="FASANO Luca (DEFIS)" userId="fe1d2b7b-71bd-4521-97bc-1bd2d32ce6c8" providerId="ADAL" clId="{E76FBD6F-3722-4EE0-9BFB-3BDCEC846735}" dt="2023-09-27T07:50:48.749" v="2" actId="14100"/>
        <pc:sldMkLst>
          <pc:docMk/>
          <pc:sldMk cId="149015010" sldId="504"/>
        </pc:sldMkLst>
        <pc:picChg chg="mod">
          <ac:chgData name="FASANO Luca (DEFIS)" userId="fe1d2b7b-71bd-4521-97bc-1bd2d32ce6c8" providerId="ADAL" clId="{E76FBD6F-3722-4EE0-9BFB-3BDCEC846735}" dt="2023-09-27T07:50:48.749" v="2" actId="14100"/>
          <ac:picMkLst>
            <pc:docMk/>
            <pc:sldMk cId="149015010" sldId="504"/>
            <ac:picMk id="25" creationId="{1E577D13-7210-5143-A770-5B60D5516087}"/>
          </ac:picMkLst>
        </pc:picChg>
      </pc:sldChg>
    </pc:docChg>
  </pc:docChgLst>
  <pc:docChgLst>
    <pc:chgData name="FASANO Luca (DEFIS)" userId="fe1d2b7b-71bd-4521-97bc-1bd2d32ce6c8" providerId="ADAL" clId="{F434579D-EA74-4890-8A26-E25863C7C585}"/>
    <pc:docChg chg="undo custSel addSld delSld">
      <pc:chgData name="FASANO Luca (DEFIS)" userId="fe1d2b7b-71bd-4521-97bc-1bd2d32ce6c8" providerId="ADAL" clId="{F434579D-EA74-4890-8A26-E25863C7C585}" dt="2023-09-27T06:54:16.006" v="10" actId="47"/>
      <pc:docMkLst>
        <pc:docMk/>
      </pc:docMkLst>
      <pc:sldChg chg="add del">
        <pc:chgData name="FASANO Luca (DEFIS)" userId="fe1d2b7b-71bd-4521-97bc-1bd2d32ce6c8" providerId="ADAL" clId="{F434579D-EA74-4890-8A26-E25863C7C585}" dt="2023-09-27T06:53:42.487" v="5" actId="47"/>
        <pc:sldMkLst>
          <pc:docMk/>
          <pc:sldMk cId="2941343306" sldId="305"/>
        </pc:sldMkLst>
      </pc:sldChg>
      <pc:sldChg chg="del">
        <pc:chgData name="FASANO Luca (DEFIS)" userId="fe1d2b7b-71bd-4521-97bc-1bd2d32ce6c8" providerId="ADAL" clId="{F434579D-EA74-4890-8A26-E25863C7C585}" dt="2023-09-27T06:53:53.229" v="6" actId="47"/>
        <pc:sldMkLst>
          <pc:docMk/>
          <pc:sldMk cId="2481964285" sldId="307"/>
        </pc:sldMkLst>
      </pc:sldChg>
      <pc:sldChg chg="del">
        <pc:chgData name="FASANO Luca (DEFIS)" userId="fe1d2b7b-71bd-4521-97bc-1bd2d32ce6c8" providerId="ADAL" clId="{F434579D-EA74-4890-8A26-E25863C7C585}" dt="2023-09-27T06:53:59.590" v="7" actId="47"/>
        <pc:sldMkLst>
          <pc:docMk/>
          <pc:sldMk cId="2783804556" sldId="308"/>
        </pc:sldMkLst>
      </pc:sldChg>
      <pc:sldChg chg="del">
        <pc:chgData name="FASANO Luca (DEFIS)" userId="fe1d2b7b-71bd-4521-97bc-1bd2d32ce6c8" providerId="ADAL" clId="{F434579D-EA74-4890-8A26-E25863C7C585}" dt="2023-09-27T06:54:06.887" v="8" actId="47"/>
        <pc:sldMkLst>
          <pc:docMk/>
          <pc:sldMk cId="2041603854" sldId="309"/>
        </pc:sldMkLst>
      </pc:sldChg>
      <pc:sldChg chg="del">
        <pc:chgData name="FASANO Luca (DEFIS)" userId="fe1d2b7b-71bd-4521-97bc-1bd2d32ce6c8" providerId="ADAL" clId="{F434579D-EA74-4890-8A26-E25863C7C585}" dt="2023-09-27T06:54:12.628" v="9" actId="47"/>
        <pc:sldMkLst>
          <pc:docMk/>
          <pc:sldMk cId="1232531741" sldId="311"/>
        </pc:sldMkLst>
      </pc:sldChg>
      <pc:sldChg chg="del">
        <pc:chgData name="FASANO Luca (DEFIS)" userId="fe1d2b7b-71bd-4521-97bc-1bd2d32ce6c8" providerId="ADAL" clId="{F434579D-EA74-4890-8A26-E25863C7C585}" dt="2023-09-27T06:54:16.006" v="10" actId="47"/>
        <pc:sldMkLst>
          <pc:docMk/>
          <pc:sldMk cId="2388308482" sldId="312"/>
        </pc:sldMkLst>
      </pc:sldChg>
      <pc:sldChg chg="add del">
        <pc:chgData name="FASANO Luca (DEFIS)" userId="fe1d2b7b-71bd-4521-97bc-1bd2d32ce6c8" providerId="ADAL" clId="{F434579D-EA74-4890-8A26-E25863C7C585}" dt="2023-09-27T06:53:08.662" v="1" actId="47"/>
        <pc:sldMkLst>
          <pc:docMk/>
          <pc:sldMk cId="2233891461" sldId="835"/>
        </pc:sldMkLst>
      </pc:sldChg>
    </pc:docChg>
  </pc:docChgLst>
  <pc:docChgLst>
    <pc:chgData name="FASANO Luca (DEFIS)" userId="fe1d2b7b-71bd-4521-97bc-1bd2d32ce6c8" providerId="ADAL" clId="{1FACDDF3-F3AC-4FC2-96C5-3A1C612674B4}"/>
    <pc:docChg chg="undo redo custSel modSld">
      <pc:chgData name="FASANO Luca (DEFIS)" userId="fe1d2b7b-71bd-4521-97bc-1bd2d32ce6c8" providerId="ADAL" clId="{1FACDDF3-F3AC-4FC2-96C5-3A1C612674B4}" dt="2023-09-25T09:06:10.141" v="91" actId="13926"/>
      <pc:docMkLst>
        <pc:docMk/>
      </pc:docMkLst>
      <pc:sldChg chg="modSp mod">
        <pc:chgData name="FASANO Luca (DEFIS)" userId="fe1d2b7b-71bd-4521-97bc-1bd2d32ce6c8" providerId="ADAL" clId="{1FACDDF3-F3AC-4FC2-96C5-3A1C612674B4}" dt="2023-09-25T07:43:12.790" v="18" actId="20577"/>
        <pc:sldMkLst>
          <pc:docMk/>
          <pc:sldMk cId="1622032046" sldId="260"/>
        </pc:sldMkLst>
        <pc:spChg chg="mod">
          <ac:chgData name="FASANO Luca (DEFIS)" userId="fe1d2b7b-71bd-4521-97bc-1bd2d32ce6c8" providerId="ADAL" clId="{1FACDDF3-F3AC-4FC2-96C5-3A1C612674B4}" dt="2023-09-25T07:43:12.790" v="18" actId="20577"/>
          <ac:spMkLst>
            <pc:docMk/>
            <pc:sldMk cId="1622032046" sldId="260"/>
            <ac:spMk id="18" creationId="{00000000-0000-0000-0000-000000000000}"/>
          </ac:spMkLst>
        </pc:spChg>
        <pc:spChg chg="mod">
          <ac:chgData name="FASANO Luca (DEFIS)" userId="fe1d2b7b-71bd-4521-97bc-1bd2d32ce6c8" providerId="ADAL" clId="{1FACDDF3-F3AC-4FC2-96C5-3A1C612674B4}" dt="2023-09-25T07:42:25.856" v="13" actId="20577"/>
          <ac:spMkLst>
            <pc:docMk/>
            <pc:sldMk cId="1622032046" sldId="260"/>
            <ac:spMk id="31" creationId="{00000000-0000-0000-0000-000000000000}"/>
          </ac:spMkLst>
        </pc:spChg>
        <pc:spChg chg="mod">
          <ac:chgData name="FASANO Luca (DEFIS)" userId="fe1d2b7b-71bd-4521-97bc-1bd2d32ce6c8" providerId="ADAL" clId="{1FACDDF3-F3AC-4FC2-96C5-3A1C612674B4}" dt="2023-09-25T07:42:53.558" v="15" actId="20577"/>
          <ac:spMkLst>
            <pc:docMk/>
            <pc:sldMk cId="1622032046" sldId="260"/>
            <ac:spMk id="48" creationId="{00000000-0000-0000-0000-000000000000}"/>
          </ac:spMkLst>
        </pc:spChg>
      </pc:sldChg>
      <pc:sldChg chg="modSp mod">
        <pc:chgData name="FASANO Luca (DEFIS)" userId="fe1d2b7b-71bd-4521-97bc-1bd2d32ce6c8" providerId="ADAL" clId="{1FACDDF3-F3AC-4FC2-96C5-3A1C612674B4}" dt="2023-09-25T07:41:27.888" v="11" actId="6549"/>
        <pc:sldMkLst>
          <pc:docMk/>
          <pc:sldMk cId="1695323759" sldId="441"/>
        </pc:sldMkLst>
        <pc:spChg chg="mod">
          <ac:chgData name="FASANO Luca (DEFIS)" userId="fe1d2b7b-71bd-4521-97bc-1bd2d32ce6c8" providerId="ADAL" clId="{1FACDDF3-F3AC-4FC2-96C5-3A1C612674B4}" dt="2023-09-25T07:41:27.888" v="11" actId="6549"/>
          <ac:spMkLst>
            <pc:docMk/>
            <pc:sldMk cId="1695323759" sldId="441"/>
            <ac:spMk id="4" creationId="{00000000-0000-0000-0000-000000000000}"/>
          </ac:spMkLst>
        </pc:spChg>
      </pc:sldChg>
      <pc:sldChg chg="delSp modSp mod">
        <pc:chgData name="FASANO Luca (DEFIS)" userId="fe1d2b7b-71bd-4521-97bc-1bd2d32ce6c8" providerId="ADAL" clId="{1FACDDF3-F3AC-4FC2-96C5-3A1C612674B4}" dt="2023-09-25T09:06:10.141" v="91" actId="13926"/>
        <pc:sldMkLst>
          <pc:docMk/>
          <pc:sldMk cId="2278236888" sldId="791"/>
        </pc:sldMkLst>
        <pc:spChg chg="mod">
          <ac:chgData name="FASANO Luca (DEFIS)" userId="fe1d2b7b-71bd-4521-97bc-1bd2d32ce6c8" providerId="ADAL" clId="{1FACDDF3-F3AC-4FC2-96C5-3A1C612674B4}" dt="2023-09-25T09:06:07.505" v="90" actId="13926"/>
          <ac:spMkLst>
            <pc:docMk/>
            <pc:sldMk cId="2278236888" sldId="791"/>
            <ac:spMk id="3" creationId="{25AAFE08-03A6-365C-ED61-38159C294174}"/>
          </ac:spMkLst>
        </pc:spChg>
        <pc:spChg chg="del">
          <ac:chgData name="FASANO Luca (DEFIS)" userId="fe1d2b7b-71bd-4521-97bc-1bd2d32ce6c8" providerId="ADAL" clId="{1FACDDF3-F3AC-4FC2-96C5-3A1C612674B4}" dt="2023-09-25T07:44:15.044" v="23" actId="478"/>
          <ac:spMkLst>
            <pc:docMk/>
            <pc:sldMk cId="2278236888" sldId="791"/>
            <ac:spMk id="10" creationId="{08A79906-4D3F-FC8B-C4A9-B050522C2815}"/>
          </ac:spMkLst>
        </pc:spChg>
        <pc:spChg chg="mod">
          <ac:chgData name="FASANO Luca (DEFIS)" userId="fe1d2b7b-71bd-4521-97bc-1bd2d32ce6c8" providerId="ADAL" clId="{1FACDDF3-F3AC-4FC2-96C5-3A1C612674B4}" dt="2023-09-25T09:06:10.141" v="91" actId="13926"/>
          <ac:spMkLst>
            <pc:docMk/>
            <pc:sldMk cId="2278236888" sldId="791"/>
            <ac:spMk id="12" creationId="{D886C867-C779-E005-C99B-4450E0DA415E}"/>
          </ac:spMkLst>
        </pc:spChg>
      </pc:sldChg>
    </pc:docChg>
  </pc:docChgLst>
  <pc:docChgLst>
    <pc:chgData name="FASANO Luca (DEFIS)" userId="fe1d2b7b-71bd-4521-97bc-1bd2d32ce6c8" providerId="ADAL" clId="{7D9FA0CF-D47C-4480-9CF8-FB48F66696FD}"/>
    <pc:docChg chg="undo redo custSel addSld delSld modSld sldOrd">
      <pc:chgData name="FASANO Luca (DEFIS)" userId="fe1d2b7b-71bd-4521-97bc-1bd2d32ce6c8" providerId="ADAL" clId="{7D9FA0CF-D47C-4480-9CF8-FB48F66696FD}" dt="2023-09-27T06:52:14.640" v="175" actId="14100"/>
      <pc:docMkLst>
        <pc:docMk/>
      </pc:docMkLst>
      <pc:sldChg chg="ord">
        <pc:chgData name="FASANO Luca (DEFIS)" userId="fe1d2b7b-71bd-4521-97bc-1bd2d32ce6c8" providerId="ADAL" clId="{7D9FA0CF-D47C-4480-9CF8-FB48F66696FD}" dt="2023-09-27T06:33:46.294" v="1"/>
        <pc:sldMkLst>
          <pc:docMk/>
          <pc:sldMk cId="2941343306" sldId="305"/>
        </pc:sldMkLst>
      </pc:sldChg>
      <pc:sldChg chg="add del">
        <pc:chgData name="FASANO Luca (DEFIS)" userId="fe1d2b7b-71bd-4521-97bc-1bd2d32ce6c8" providerId="ADAL" clId="{7D9FA0CF-D47C-4480-9CF8-FB48F66696FD}" dt="2023-09-27T06:52:13.023" v="173" actId="47"/>
        <pc:sldMkLst>
          <pc:docMk/>
          <pc:sldMk cId="2783804556" sldId="308"/>
        </pc:sldMkLst>
      </pc:sldChg>
      <pc:sldChg chg="add del">
        <pc:chgData name="FASANO Luca (DEFIS)" userId="fe1d2b7b-71bd-4521-97bc-1bd2d32ce6c8" providerId="ADAL" clId="{7D9FA0CF-D47C-4480-9CF8-FB48F66696FD}" dt="2023-09-27T06:52:12.766" v="172" actId="47"/>
        <pc:sldMkLst>
          <pc:docMk/>
          <pc:sldMk cId="2041603854" sldId="309"/>
        </pc:sldMkLst>
      </pc:sldChg>
      <pc:sldChg chg="ord">
        <pc:chgData name="FASANO Luca (DEFIS)" userId="fe1d2b7b-71bd-4521-97bc-1bd2d32ce6c8" providerId="ADAL" clId="{7D9FA0CF-D47C-4480-9CF8-FB48F66696FD}" dt="2023-09-27T06:33:52.349" v="3"/>
        <pc:sldMkLst>
          <pc:docMk/>
          <pc:sldMk cId="1048028848" sldId="310"/>
        </pc:sldMkLst>
      </pc:sldChg>
      <pc:sldChg chg="modSp mod">
        <pc:chgData name="FASANO Luca (DEFIS)" userId="fe1d2b7b-71bd-4521-97bc-1bd2d32ce6c8" providerId="ADAL" clId="{7D9FA0CF-D47C-4480-9CF8-FB48F66696FD}" dt="2023-09-27T06:41:38.617" v="115" actId="1076"/>
        <pc:sldMkLst>
          <pc:docMk/>
          <pc:sldMk cId="2278236888" sldId="791"/>
        </pc:sldMkLst>
        <pc:spChg chg="mod">
          <ac:chgData name="FASANO Luca (DEFIS)" userId="fe1d2b7b-71bd-4521-97bc-1bd2d32ce6c8" providerId="ADAL" clId="{7D9FA0CF-D47C-4480-9CF8-FB48F66696FD}" dt="2023-09-27T06:41:33.172" v="113" actId="14100"/>
          <ac:spMkLst>
            <pc:docMk/>
            <pc:sldMk cId="2278236888" sldId="791"/>
            <ac:spMk id="3" creationId="{25AAFE08-03A6-365C-ED61-38159C294174}"/>
          </ac:spMkLst>
        </pc:spChg>
        <pc:spChg chg="mod">
          <ac:chgData name="FASANO Luca (DEFIS)" userId="fe1d2b7b-71bd-4521-97bc-1bd2d32ce6c8" providerId="ADAL" clId="{7D9FA0CF-D47C-4480-9CF8-FB48F66696FD}" dt="2023-09-27T06:41:38.617" v="115" actId="1076"/>
          <ac:spMkLst>
            <pc:docMk/>
            <pc:sldMk cId="2278236888" sldId="791"/>
            <ac:spMk id="12" creationId="{D886C867-C779-E005-C99B-4450E0DA415E}"/>
          </ac:spMkLst>
        </pc:spChg>
        <pc:picChg chg="mod">
          <ac:chgData name="FASANO Luca (DEFIS)" userId="fe1d2b7b-71bd-4521-97bc-1bd2d32ce6c8" providerId="ADAL" clId="{7D9FA0CF-D47C-4480-9CF8-FB48F66696FD}" dt="2023-09-27T06:41:35.228" v="114" actId="1076"/>
          <ac:picMkLst>
            <pc:docMk/>
            <pc:sldMk cId="2278236888" sldId="791"/>
            <ac:picMk id="11" creationId="{4338C1CB-C687-7BD4-35A2-3D737704B783}"/>
          </ac:picMkLst>
        </pc:picChg>
      </pc:sldChg>
      <pc:sldChg chg="delSp mod">
        <pc:chgData name="FASANO Luca (DEFIS)" userId="fe1d2b7b-71bd-4521-97bc-1bd2d32ce6c8" providerId="ADAL" clId="{7D9FA0CF-D47C-4480-9CF8-FB48F66696FD}" dt="2023-09-27T06:49:52.922" v="156" actId="478"/>
        <pc:sldMkLst>
          <pc:docMk/>
          <pc:sldMk cId="2173416483" sldId="834"/>
        </pc:sldMkLst>
        <pc:spChg chg="del">
          <ac:chgData name="FASANO Luca (DEFIS)" userId="fe1d2b7b-71bd-4521-97bc-1bd2d32ce6c8" providerId="ADAL" clId="{7D9FA0CF-D47C-4480-9CF8-FB48F66696FD}" dt="2023-09-27T06:49:52.922" v="156" actId="478"/>
          <ac:spMkLst>
            <pc:docMk/>
            <pc:sldMk cId="2173416483" sldId="834"/>
            <ac:spMk id="11" creationId="{31840249-CA1E-46D6-94DF-625226832320}"/>
          </ac:spMkLst>
        </pc:spChg>
        <pc:spChg chg="del">
          <ac:chgData name="FASANO Luca (DEFIS)" userId="fe1d2b7b-71bd-4521-97bc-1bd2d32ce6c8" providerId="ADAL" clId="{7D9FA0CF-D47C-4480-9CF8-FB48F66696FD}" dt="2023-09-27T06:49:49.868" v="155" actId="478"/>
          <ac:spMkLst>
            <pc:docMk/>
            <pc:sldMk cId="2173416483" sldId="834"/>
            <ac:spMk id="12" creationId="{22DA279D-47DE-495E-91FB-BE8ED78A2232}"/>
          </ac:spMkLst>
        </pc:spChg>
      </pc:sldChg>
      <pc:sldChg chg="modSp mod">
        <pc:chgData name="FASANO Luca (DEFIS)" userId="fe1d2b7b-71bd-4521-97bc-1bd2d32ce6c8" providerId="ADAL" clId="{7D9FA0CF-D47C-4480-9CF8-FB48F66696FD}" dt="2023-09-27T06:52:14.640" v="175" actId="14100"/>
        <pc:sldMkLst>
          <pc:docMk/>
          <pc:sldMk cId="2858951897" sldId="836"/>
        </pc:sldMkLst>
        <pc:spChg chg="mod">
          <ac:chgData name="FASANO Luca (DEFIS)" userId="fe1d2b7b-71bd-4521-97bc-1bd2d32ce6c8" providerId="ADAL" clId="{7D9FA0CF-D47C-4480-9CF8-FB48F66696FD}" dt="2023-09-27T06:52:14.640" v="175" actId="14100"/>
          <ac:spMkLst>
            <pc:docMk/>
            <pc:sldMk cId="2858951897" sldId="836"/>
            <ac:spMk id="3" creationId="{B5AF379B-380B-E8B5-8105-B8FB55497CEF}"/>
          </ac:spMkLst>
        </pc:spChg>
        <pc:picChg chg="mod">
          <ac:chgData name="FASANO Luca (DEFIS)" userId="fe1d2b7b-71bd-4521-97bc-1bd2d32ce6c8" providerId="ADAL" clId="{7D9FA0CF-D47C-4480-9CF8-FB48F66696FD}" dt="2023-09-27T06:46:56.321" v="153" actId="1076"/>
          <ac:picMkLst>
            <pc:docMk/>
            <pc:sldMk cId="2858951897" sldId="836"/>
            <ac:picMk id="1026" creationId="{D3A3C2FF-7848-E946-FA81-D3515A6B667A}"/>
          </ac:picMkLst>
        </pc:picChg>
        <pc:picChg chg="mod">
          <ac:chgData name="FASANO Luca (DEFIS)" userId="fe1d2b7b-71bd-4521-97bc-1bd2d32ce6c8" providerId="ADAL" clId="{7D9FA0CF-D47C-4480-9CF8-FB48F66696FD}" dt="2023-09-27T06:51:12.161" v="164" actId="14100"/>
          <ac:picMkLst>
            <pc:docMk/>
            <pc:sldMk cId="2858951897" sldId="836"/>
            <ac:picMk id="1028" creationId="{E1270A13-0EB3-7131-AAD2-7E8979730908}"/>
          </ac:picMkLst>
        </pc:picChg>
      </pc:sldChg>
      <pc:sldChg chg="modSp mod">
        <pc:chgData name="FASANO Luca (DEFIS)" userId="fe1d2b7b-71bd-4521-97bc-1bd2d32ce6c8" providerId="ADAL" clId="{7D9FA0CF-D47C-4480-9CF8-FB48F66696FD}" dt="2023-09-27T06:51:29.456" v="168" actId="1076"/>
        <pc:sldMkLst>
          <pc:docMk/>
          <pc:sldMk cId="136042762" sldId="837"/>
        </pc:sldMkLst>
        <pc:spChg chg="mod">
          <ac:chgData name="FASANO Luca (DEFIS)" userId="fe1d2b7b-71bd-4521-97bc-1bd2d32ce6c8" providerId="ADAL" clId="{7D9FA0CF-D47C-4480-9CF8-FB48F66696FD}" dt="2023-09-27T06:51:29.456" v="168" actId="1076"/>
          <ac:spMkLst>
            <pc:docMk/>
            <pc:sldMk cId="136042762" sldId="837"/>
            <ac:spMk id="5" creationId="{8921A64B-EBC4-0F3F-1E0D-5516D4E114A0}"/>
          </ac:spMkLst>
        </pc:spChg>
        <pc:picChg chg="mod">
          <ac:chgData name="FASANO Luca (DEFIS)" userId="fe1d2b7b-71bd-4521-97bc-1bd2d32ce6c8" providerId="ADAL" clId="{7D9FA0CF-D47C-4480-9CF8-FB48F66696FD}" dt="2023-09-27T06:46:36.545" v="149" actId="1076"/>
          <ac:picMkLst>
            <pc:docMk/>
            <pc:sldMk cId="136042762" sldId="837"/>
            <ac:picMk id="2" creationId="{2A022D16-7D2F-4743-9407-D483944F9717}"/>
          </ac:picMkLst>
        </pc:picChg>
        <pc:picChg chg="mod">
          <ac:chgData name="FASANO Luca (DEFIS)" userId="fe1d2b7b-71bd-4521-97bc-1bd2d32ce6c8" providerId="ADAL" clId="{7D9FA0CF-D47C-4480-9CF8-FB48F66696FD}" dt="2023-09-27T06:51:27.392" v="167" actId="1076"/>
          <ac:picMkLst>
            <pc:docMk/>
            <pc:sldMk cId="136042762" sldId="837"/>
            <ac:picMk id="2052" creationId="{67547A79-C34B-CD4A-1C5D-A2C9DA8E6F7A}"/>
          </ac:picMkLst>
        </pc:picChg>
      </pc:sldChg>
      <pc:sldChg chg="addSp delSp modSp add mod">
        <pc:chgData name="FASANO Luca (DEFIS)" userId="fe1d2b7b-71bd-4521-97bc-1bd2d32ce6c8" providerId="ADAL" clId="{7D9FA0CF-D47C-4480-9CF8-FB48F66696FD}" dt="2023-09-27T06:50:40.064" v="158" actId="1076"/>
        <pc:sldMkLst>
          <pc:docMk/>
          <pc:sldMk cId="587112709" sldId="838"/>
        </pc:sldMkLst>
        <pc:spChg chg="mod">
          <ac:chgData name="FASANO Luca (DEFIS)" userId="fe1d2b7b-71bd-4521-97bc-1bd2d32ce6c8" providerId="ADAL" clId="{7D9FA0CF-D47C-4480-9CF8-FB48F66696FD}" dt="2023-09-27T06:46:17.244" v="146" actId="6549"/>
          <ac:spMkLst>
            <pc:docMk/>
            <pc:sldMk cId="587112709" sldId="838"/>
            <ac:spMk id="5" creationId="{8921A64B-EBC4-0F3F-1E0D-5516D4E114A0}"/>
          </ac:spMkLst>
        </pc:spChg>
        <pc:picChg chg="mod">
          <ac:chgData name="FASANO Luca (DEFIS)" userId="fe1d2b7b-71bd-4521-97bc-1bd2d32ce6c8" providerId="ADAL" clId="{7D9FA0CF-D47C-4480-9CF8-FB48F66696FD}" dt="2023-09-27T06:50:40.064" v="158" actId="1076"/>
          <ac:picMkLst>
            <pc:docMk/>
            <pc:sldMk cId="587112709" sldId="838"/>
            <ac:picMk id="2" creationId="{2A022D16-7D2F-4743-9407-D483944F9717}"/>
          </ac:picMkLst>
        </pc:picChg>
        <pc:picChg chg="add mod modCrop">
          <ac:chgData name="FASANO Luca (DEFIS)" userId="fe1d2b7b-71bd-4521-97bc-1bd2d32ce6c8" providerId="ADAL" clId="{7D9FA0CF-D47C-4480-9CF8-FB48F66696FD}" dt="2023-09-27T06:50:38.145" v="157" actId="1076"/>
          <ac:picMkLst>
            <pc:docMk/>
            <pc:sldMk cId="587112709" sldId="838"/>
            <ac:picMk id="7" creationId="{112A7664-8299-25E3-562B-A1C1143E7121}"/>
          </ac:picMkLst>
        </pc:picChg>
        <pc:picChg chg="del">
          <ac:chgData name="FASANO Luca (DEFIS)" userId="fe1d2b7b-71bd-4521-97bc-1bd2d32ce6c8" providerId="ADAL" clId="{7D9FA0CF-D47C-4480-9CF8-FB48F66696FD}" dt="2023-09-27T06:36:52.877" v="5" actId="478"/>
          <ac:picMkLst>
            <pc:docMk/>
            <pc:sldMk cId="587112709" sldId="838"/>
            <ac:picMk id="2052" creationId="{67547A79-C34B-CD4A-1C5D-A2C9DA8E6F7A}"/>
          </ac:picMkLst>
        </pc:picChg>
      </pc:sldChg>
    </pc:docChg>
  </pc:docChgLst>
  <pc:docChgLst>
    <pc:chgData name="FASANO Luca (DEFIS)" userId="fe1d2b7b-71bd-4521-97bc-1bd2d32ce6c8" providerId="ADAL" clId="{B7CC7235-851B-47E5-A354-D0F7EABA223A}"/>
    <pc:docChg chg="undo custSel addSld modSld sldOrd">
      <pc:chgData name="FASANO Luca (DEFIS)" userId="fe1d2b7b-71bd-4521-97bc-1bd2d32ce6c8" providerId="ADAL" clId="{B7CC7235-851B-47E5-A354-D0F7EABA223A}" dt="2023-09-26T11:16:14.155" v="253" actId="20577"/>
      <pc:docMkLst>
        <pc:docMk/>
      </pc:docMkLst>
      <pc:sldChg chg="ord">
        <pc:chgData name="FASANO Luca (DEFIS)" userId="fe1d2b7b-71bd-4521-97bc-1bd2d32ce6c8" providerId="ADAL" clId="{B7CC7235-851B-47E5-A354-D0F7EABA223A}" dt="2023-09-26T10:22:47.553" v="123"/>
        <pc:sldMkLst>
          <pc:docMk/>
          <pc:sldMk cId="834100231" sldId="288"/>
        </pc:sldMkLst>
      </pc:sldChg>
      <pc:sldChg chg="modSp mod">
        <pc:chgData name="FASANO Luca (DEFIS)" userId="fe1d2b7b-71bd-4521-97bc-1bd2d32ce6c8" providerId="ADAL" clId="{B7CC7235-851B-47E5-A354-D0F7EABA223A}" dt="2023-09-26T11:14:57.251" v="128" actId="20577"/>
        <pc:sldMkLst>
          <pc:docMk/>
          <pc:sldMk cId="1695323759" sldId="441"/>
        </pc:sldMkLst>
        <pc:spChg chg="mod">
          <ac:chgData name="FASANO Luca (DEFIS)" userId="fe1d2b7b-71bd-4521-97bc-1bd2d32ce6c8" providerId="ADAL" clId="{B7CC7235-851B-47E5-A354-D0F7EABA223A}" dt="2023-09-26T11:14:57.251" v="128" actId="20577"/>
          <ac:spMkLst>
            <pc:docMk/>
            <pc:sldMk cId="1695323759" sldId="441"/>
            <ac:spMk id="2" creationId="{00000000-0000-0000-0000-000000000000}"/>
          </ac:spMkLst>
        </pc:spChg>
      </pc:sldChg>
      <pc:sldChg chg="modSp mod">
        <pc:chgData name="FASANO Luca (DEFIS)" userId="fe1d2b7b-71bd-4521-97bc-1bd2d32ce6c8" providerId="ADAL" clId="{B7CC7235-851B-47E5-A354-D0F7EABA223A}" dt="2023-09-26T11:16:14.155" v="253" actId="20577"/>
        <pc:sldMkLst>
          <pc:docMk/>
          <pc:sldMk cId="2278236888" sldId="791"/>
        </pc:sldMkLst>
        <pc:spChg chg="mod">
          <ac:chgData name="FASANO Luca (DEFIS)" userId="fe1d2b7b-71bd-4521-97bc-1bd2d32ce6c8" providerId="ADAL" clId="{B7CC7235-851B-47E5-A354-D0F7EABA223A}" dt="2023-09-26T11:16:14.155" v="253" actId="20577"/>
          <ac:spMkLst>
            <pc:docMk/>
            <pc:sldMk cId="2278236888" sldId="791"/>
            <ac:spMk id="3" creationId="{25AAFE08-03A6-365C-ED61-38159C294174}"/>
          </ac:spMkLst>
        </pc:spChg>
      </pc:sldChg>
      <pc:sldChg chg="ord">
        <pc:chgData name="FASANO Luca (DEFIS)" userId="fe1d2b7b-71bd-4521-97bc-1bd2d32ce6c8" providerId="ADAL" clId="{B7CC7235-851B-47E5-A354-D0F7EABA223A}" dt="2023-09-26T10:22:35.464" v="121"/>
        <pc:sldMkLst>
          <pc:docMk/>
          <pc:sldMk cId="2233891461" sldId="835"/>
        </pc:sldMkLst>
      </pc:sldChg>
      <pc:sldChg chg="addSp delSp modSp new mod">
        <pc:chgData name="FASANO Luca (DEFIS)" userId="fe1d2b7b-71bd-4521-97bc-1bd2d32ce6c8" providerId="ADAL" clId="{B7CC7235-851B-47E5-A354-D0F7EABA223A}" dt="2023-09-26T10:57:58.995" v="126" actId="14100"/>
        <pc:sldMkLst>
          <pc:docMk/>
          <pc:sldMk cId="2858951897" sldId="836"/>
        </pc:sldMkLst>
        <pc:spChg chg="mod">
          <ac:chgData name="FASANO Luca (DEFIS)" userId="fe1d2b7b-71bd-4521-97bc-1bd2d32ce6c8" providerId="ADAL" clId="{B7CC7235-851B-47E5-A354-D0F7EABA223A}" dt="2023-09-26T09:58:09.231" v="48" actId="20577"/>
          <ac:spMkLst>
            <pc:docMk/>
            <pc:sldMk cId="2858951897" sldId="836"/>
            <ac:spMk id="2" creationId="{BE79520D-210A-FDD4-AD3C-B1C0A4C2BE5C}"/>
          </ac:spMkLst>
        </pc:spChg>
        <pc:spChg chg="mod">
          <ac:chgData name="FASANO Luca (DEFIS)" userId="fe1d2b7b-71bd-4521-97bc-1bd2d32ce6c8" providerId="ADAL" clId="{B7CC7235-851B-47E5-A354-D0F7EABA223A}" dt="2023-09-26T10:01:07.503" v="112" actId="20577"/>
          <ac:spMkLst>
            <pc:docMk/>
            <pc:sldMk cId="2858951897" sldId="836"/>
            <ac:spMk id="3" creationId="{B5AF379B-380B-E8B5-8105-B8FB55497CEF}"/>
          </ac:spMkLst>
        </pc:spChg>
        <pc:picChg chg="add del mod">
          <ac:chgData name="FASANO Luca (DEFIS)" userId="fe1d2b7b-71bd-4521-97bc-1bd2d32ce6c8" providerId="ADAL" clId="{B7CC7235-851B-47E5-A354-D0F7EABA223A}" dt="2023-09-26T09:57:09.243" v="5" actId="478"/>
          <ac:picMkLst>
            <pc:docMk/>
            <pc:sldMk cId="2858951897" sldId="836"/>
            <ac:picMk id="1026" creationId="{01687D9D-C732-00A8-3F6E-C4FCC048919D}"/>
          </ac:picMkLst>
        </pc:picChg>
        <pc:picChg chg="add mod">
          <ac:chgData name="FASANO Luca (DEFIS)" userId="fe1d2b7b-71bd-4521-97bc-1bd2d32ce6c8" providerId="ADAL" clId="{B7CC7235-851B-47E5-A354-D0F7EABA223A}" dt="2023-09-26T10:57:58.995" v="126" actId="14100"/>
          <ac:picMkLst>
            <pc:docMk/>
            <pc:sldMk cId="2858951897" sldId="836"/>
            <ac:picMk id="1028" creationId="{E1270A13-0EB3-7131-AAD2-7E8979730908}"/>
          </ac:picMkLst>
        </pc:picChg>
      </pc:sldChg>
      <pc:sldChg chg="addSp delSp modSp add mod">
        <pc:chgData name="FASANO Luca (DEFIS)" userId="fe1d2b7b-71bd-4521-97bc-1bd2d32ce6c8" providerId="ADAL" clId="{B7CC7235-851B-47E5-A354-D0F7EABA223A}" dt="2023-09-26T10:57:50.601" v="125" actId="14100"/>
        <pc:sldMkLst>
          <pc:docMk/>
          <pc:sldMk cId="136042762" sldId="837"/>
        </pc:sldMkLst>
        <pc:spChg chg="del">
          <ac:chgData name="FASANO Luca (DEFIS)" userId="fe1d2b7b-71bd-4521-97bc-1bd2d32ce6c8" providerId="ADAL" clId="{B7CC7235-851B-47E5-A354-D0F7EABA223A}" dt="2023-09-26T10:57:37.114" v="124"/>
          <ac:spMkLst>
            <pc:docMk/>
            <pc:sldMk cId="136042762" sldId="837"/>
            <ac:spMk id="2" creationId="{BE79520D-210A-FDD4-AD3C-B1C0A4C2BE5C}"/>
          </ac:spMkLst>
        </pc:spChg>
        <pc:spChg chg="del">
          <ac:chgData name="FASANO Luca (DEFIS)" userId="fe1d2b7b-71bd-4521-97bc-1bd2d32ce6c8" providerId="ADAL" clId="{B7CC7235-851B-47E5-A354-D0F7EABA223A}" dt="2023-09-26T10:00:16.748" v="95" actId="478"/>
          <ac:spMkLst>
            <pc:docMk/>
            <pc:sldMk cId="136042762" sldId="837"/>
            <ac:spMk id="3" creationId="{B5AF379B-380B-E8B5-8105-B8FB55497CEF}"/>
          </ac:spMkLst>
        </pc:spChg>
        <pc:spChg chg="add mod">
          <ac:chgData name="FASANO Luca (DEFIS)" userId="fe1d2b7b-71bd-4521-97bc-1bd2d32ce6c8" providerId="ADAL" clId="{B7CC7235-851B-47E5-A354-D0F7EABA223A}" dt="2023-09-26T10:01:14.891" v="116" actId="20577"/>
          <ac:spMkLst>
            <pc:docMk/>
            <pc:sldMk cId="136042762" sldId="837"/>
            <ac:spMk id="5" creationId="{8921A64B-EBC4-0F3F-1E0D-5516D4E114A0}"/>
          </ac:spMkLst>
        </pc:spChg>
        <pc:spChg chg="add mod">
          <ac:chgData name="FASANO Luca (DEFIS)" userId="fe1d2b7b-71bd-4521-97bc-1bd2d32ce6c8" providerId="ADAL" clId="{B7CC7235-851B-47E5-A354-D0F7EABA223A}" dt="2023-09-26T10:57:37.114" v="124"/>
          <ac:spMkLst>
            <pc:docMk/>
            <pc:sldMk cId="136042762" sldId="837"/>
            <ac:spMk id="6" creationId="{DF9878AC-F33C-3C3C-FD33-10981C5DB536}"/>
          </ac:spMkLst>
        </pc:spChg>
        <pc:picChg chg="del">
          <ac:chgData name="FASANO Luca (DEFIS)" userId="fe1d2b7b-71bd-4521-97bc-1bd2d32ce6c8" providerId="ADAL" clId="{B7CC7235-851B-47E5-A354-D0F7EABA223A}" dt="2023-09-26T09:57:48.893" v="10" actId="478"/>
          <ac:picMkLst>
            <pc:docMk/>
            <pc:sldMk cId="136042762" sldId="837"/>
            <ac:picMk id="1028" creationId="{E1270A13-0EB3-7131-AAD2-7E8979730908}"/>
          </ac:picMkLst>
        </pc:picChg>
        <pc:picChg chg="add del">
          <ac:chgData name="FASANO Luca (DEFIS)" userId="fe1d2b7b-71bd-4521-97bc-1bd2d32ce6c8" providerId="ADAL" clId="{B7CC7235-851B-47E5-A354-D0F7EABA223A}" dt="2023-09-26T09:57:50.818" v="12"/>
          <ac:picMkLst>
            <pc:docMk/>
            <pc:sldMk cId="136042762" sldId="837"/>
            <ac:picMk id="2050" creationId="{A6238FD7-4638-297D-58F3-4B96B09D2443}"/>
          </ac:picMkLst>
        </pc:picChg>
        <pc:picChg chg="add mod">
          <ac:chgData name="FASANO Luca (DEFIS)" userId="fe1d2b7b-71bd-4521-97bc-1bd2d32ce6c8" providerId="ADAL" clId="{B7CC7235-851B-47E5-A354-D0F7EABA223A}" dt="2023-09-26T10:57:50.601" v="125" actId="14100"/>
          <ac:picMkLst>
            <pc:docMk/>
            <pc:sldMk cId="136042762" sldId="837"/>
            <ac:picMk id="2052" creationId="{67547A79-C34B-CD4A-1C5D-A2C9DA8E6F7A}"/>
          </ac:picMkLst>
        </pc:picChg>
        <pc:picChg chg="add del mod">
          <ac:chgData name="FASANO Luca (DEFIS)" userId="fe1d2b7b-71bd-4521-97bc-1bd2d32ce6c8" providerId="ADAL" clId="{B7CC7235-851B-47E5-A354-D0F7EABA223A}" dt="2023-09-26T10:04:59.152" v="119" actId="478"/>
          <ac:picMkLst>
            <pc:docMk/>
            <pc:sldMk cId="136042762" sldId="837"/>
            <ac:picMk id="2054" creationId="{28B975F3-820A-7DD6-0023-E87C1F0DEF13}"/>
          </ac:picMkLst>
        </pc:picChg>
      </pc:sldChg>
    </pc:docChg>
  </pc:docChgLst>
  <pc:docChgLst>
    <pc:chgData name="FASANO Luca (DEFIS)" userId="fe1d2b7b-71bd-4521-97bc-1bd2d32ce6c8" providerId="ADAL" clId="{26FC2208-8A07-478C-B194-DF15F0A5EE7A}"/>
    <pc:docChg chg="modSld">
      <pc:chgData name="FASANO Luca (DEFIS)" userId="fe1d2b7b-71bd-4521-97bc-1bd2d32ce6c8" providerId="ADAL" clId="{26FC2208-8A07-478C-B194-DF15F0A5EE7A}" dt="2023-09-26T16:01:46.187" v="7" actId="1076"/>
      <pc:docMkLst>
        <pc:docMk/>
      </pc:docMkLst>
      <pc:sldChg chg="addSp modSp">
        <pc:chgData name="FASANO Luca (DEFIS)" userId="fe1d2b7b-71bd-4521-97bc-1bd2d32ce6c8" providerId="ADAL" clId="{26FC2208-8A07-478C-B194-DF15F0A5EE7A}" dt="2023-09-26T16:01:46.187" v="7" actId="1076"/>
        <pc:sldMkLst>
          <pc:docMk/>
          <pc:sldMk cId="2858951897" sldId="836"/>
        </pc:sldMkLst>
        <pc:picChg chg="add mod">
          <ac:chgData name="FASANO Luca (DEFIS)" userId="fe1d2b7b-71bd-4521-97bc-1bd2d32ce6c8" providerId="ADAL" clId="{26FC2208-8A07-478C-B194-DF15F0A5EE7A}" dt="2023-09-26T16:01:46.187" v="7" actId="1076"/>
          <ac:picMkLst>
            <pc:docMk/>
            <pc:sldMk cId="2858951897" sldId="836"/>
            <ac:picMk id="1026" creationId="{D3A3C2FF-7848-E946-FA81-D3515A6B667A}"/>
          </ac:picMkLst>
        </pc:picChg>
      </pc:sldChg>
      <pc:sldChg chg="addSp modSp">
        <pc:chgData name="FASANO Luca (DEFIS)" userId="fe1d2b7b-71bd-4521-97bc-1bd2d32ce6c8" providerId="ADAL" clId="{26FC2208-8A07-478C-B194-DF15F0A5EE7A}" dt="2023-09-26T16:01:40.475" v="6" actId="1076"/>
        <pc:sldMkLst>
          <pc:docMk/>
          <pc:sldMk cId="136042762" sldId="837"/>
        </pc:sldMkLst>
        <pc:picChg chg="add mod">
          <ac:chgData name="FASANO Luca (DEFIS)" userId="fe1d2b7b-71bd-4521-97bc-1bd2d32ce6c8" providerId="ADAL" clId="{26FC2208-8A07-478C-B194-DF15F0A5EE7A}" dt="2023-09-26T16:01:40.475" v="6" actId="1076"/>
          <ac:picMkLst>
            <pc:docMk/>
            <pc:sldMk cId="136042762" sldId="837"/>
            <ac:picMk id="2" creationId="{2A022D16-7D2F-4743-9407-D483944F971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946" y="0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3657C4D3-102F-4BB8-AA17-E5D65D0FCE53}" type="datetimeFigureOut">
              <a:rPr lang="fr-BE" smtClean="0"/>
              <a:t>27-09-23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098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946" y="9264098"/>
            <a:ext cx="2890568" cy="48950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90DF9FA3-A15F-448D-9C53-081F09421D4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6038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937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0378F2BE-07D6-4C1B-8012-86E5312F317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64228"/>
            <a:ext cx="2889938" cy="48937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AD825139-09BA-44EC-8432-A8D8FECC2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69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46363" y="504825"/>
            <a:ext cx="4481512" cy="2522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31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4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42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061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82563" y="788988"/>
            <a:ext cx="7002463" cy="3940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1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3.pn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75.png"/><Relationship Id="rId5" Type="http://schemas.openxmlformats.org/officeDocument/2006/relationships/image" Target="../media/image21.png"/><Relationship Id="rId4" Type="http://schemas.openxmlformats.org/officeDocument/2006/relationships/image" Target="../media/image74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4.tiff"/><Relationship Id="rId5" Type="http://schemas.openxmlformats.org/officeDocument/2006/relationships/image" Target="../media/image38.jpe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3.png"/><Relationship Id="rId5" Type="http://schemas.openxmlformats.org/officeDocument/2006/relationships/image" Target="../media/image21.png"/><Relationship Id="rId4" Type="http://schemas.openxmlformats.org/officeDocument/2006/relationships/image" Target="../media/image5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59"/>
            <a:ext cx="12192000" cy="68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06016" y="3429335"/>
            <a:ext cx="6237717" cy="747515"/>
          </a:xfrm>
        </p:spPr>
        <p:txBody>
          <a:bodyPr>
            <a:noAutofit/>
          </a:bodyPr>
          <a:lstStyle>
            <a:lvl1pPr algn="l">
              <a:defRPr sz="3733" b="0" spc="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1638" y="6225239"/>
            <a:ext cx="1621829" cy="5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735626" y="6640766"/>
            <a:ext cx="2409635" cy="22788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6659675" y="6187747"/>
            <a:ext cx="3245085" cy="643945"/>
            <a:chOff x="4956128" y="4640810"/>
            <a:chExt cx="2433814" cy="482959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5116727" y="4655220"/>
              <a:ext cx="986126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 err="1">
                  <a:solidFill>
                    <a:schemeClr val="bg1"/>
                  </a:solidFill>
                </a:rPr>
                <a:t>Copernicus</a:t>
              </a:r>
              <a:r>
                <a:rPr lang="es-ES" sz="933" dirty="0">
                  <a:solidFill>
                    <a:schemeClr val="bg1"/>
                  </a:solidFill>
                </a:rPr>
                <a:t> 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5116727" y="4911334"/>
              <a:ext cx="986126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 err="1">
                  <a:solidFill>
                    <a:schemeClr val="bg1"/>
                  </a:solidFill>
                </a:rPr>
                <a:t>Copernicus</a:t>
              </a:r>
              <a:r>
                <a:rPr lang="es-ES" sz="933" dirty="0">
                  <a:solidFill>
                    <a:schemeClr val="bg1"/>
                  </a:solidFill>
                </a:rPr>
                <a:t> 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6107978" y="4911334"/>
              <a:ext cx="1281964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>
                  <a:solidFill>
                    <a:schemeClr val="bg1"/>
                  </a:solidFill>
                </a:rPr>
                <a:t>www.copernicus.eu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6112326" y="4655220"/>
              <a:ext cx="986126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 err="1">
                  <a:solidFill>
                    <a:schemeClr val="bg1"/>
                  </a:solidFill>
                </a:rPr>
                <a:t>Copernicus</a:t>
              </a:r>
              <a:r>
                <a:rPr lang="es-ES" sz="933" dirty="0">
                  <a:solidFill>
                    <a:schemeClr val="bg1"/>
                  </a:solidFill>
                </a:rPr>
                <a:t> 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373" y="4640810"/>
              <a:ext cx="258089" cy="48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128" y="4644461"/>
              <a:ext cx="236220" cy="46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503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844800" cy="6858000"/>
            <a:chOff x="0" y="0"/>
            <a:chExt cx="2133600" cy="514350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7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7" dirty="0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274640"/>
            <a:ext cx="10425462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4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5055" y="829773"/>
            <a:ext cx="1171510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i="0" dirty="0" err="1">
                <a:solidFill>
                  <a:srgbClr val="25408F"/>
                </a:solidFill>
              </a:rPr>
              <a:t>Space</a:t>
            </a:r>
            <a:endParaRPr lang="es-ES" sz="1467" b="1" i="0" dirty="0">
              <a:solidFill>
                <a:srgbClr val="25408F"/>
              </a:solidFill>
            </a:endParaRPr>
          </a:p>
          <a:p>
            <a:pPr algn="ctr"/>
            <a:r>
              <a:rPr lang="es-ES" sz="1467" b="1" i="0" dirty="0" err="1">
                <a:solidFill>
                  <a:srgbClr val="25408F"/>
                </a:solidFill>
              </a:rPr>
              <a:t>Component</a:t>
            </a:r>
            <a:endParaRPr lang="en-US" sz="1467" b="1" i="0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24484" y="150614"/>
            <a:ext cx="747168" cy="706638"/>
            <a:chOff x="168363" y="112960"/>
            <a:chExt cx="560376" cy="529978"/>
          </a:xfrm>
        </p:grpSpPr>
        <p:sp>
          <p:nvSpPr>
            <p:cNvPr id="28" name="Oval 27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4267"/>
            </a:p>
          </p:txBody>
        </p:sp>
        <p:pic>
          <p:nvPicPr>
            <p:cNvPr id="29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58557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7835" y="1"/>
            <a:ext cx="3064644" cy="6858001"/>
            <a:chOff x="-5877" y="0"/>
            <a:chExt cx="2298483" cy="5143501"/>
          </a:xfrm>
        </p:grpSpPr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Atmosphere</a:t>
            </a:r>
            <a:endParaRPr lang="es-ES" sz="1467" b="0" dirty="0">
              <a:solidFill>
                <a:srgbClr val="21879F"/>
              </a:solidFill>
            </a:endParaRPr>
          </a:p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Monitoring</a:t>
            </a:r>
            <a:endParaRPr lang="en-US" sz="1467" b="0" dirty="0">
              <a:solidFill>
                <a:srgbClr val="21879F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884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7835" y="1"/>
            <a:ext cx="3064644" cy="6858001"/>
            <a:chOff x="-5877" y="0"/>
            <a:chExt cx="2298483" cy="5143501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Atmosphere</a:t>
            </a:r>
            <a:endParaRPr lang="es-ES" sz="1467" b="0" dirty="0">
              <a:solidFill>
                <a:srgbClr val="21879F"/>
              </a:solidFill>
            </a:endParaRPr>
          </a:p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Monitoring</a:t>
            </a:r>
            <a:endParaRPr lang="en-US" sz="1467" b="0" dirty="0">
              <a:solidFill>
                <a:srgbClr val="21879F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85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7835" y="1"/>
            <a:ext cx="3064644" cy="6858001"/>
            <a:chOff x="-5877" y="0"/>
            <a:chExt cx="2298483" cy="5143501"/>
          </a:xfrm>
        </p:grpSpPr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Atmosphere</a:t>
            </a:r>
            <a:endParaRPr lang="es-ES" sz="1467" b="0" dirty="0">
              <a:solidFill>
                <a:srgbClr val="21879F"/>
              </a:solidFill>
            </a:endParaRPr>
          </a:p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Monitoring</a:t>
            </a:r>
            <a:endParaRPr lang="en-US" sz="1467" b="0" dirty="0">
              <a:solidFill>
                <a:srgbClr val="21879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146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" y="0"/>
            <a:ext cx="3494460" cy="6858000"/>
            <a:chOff x="-1" y="0"/>
            <a:chExt cx="2620845" cy="5143500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13343"/>
            <a:ext cx="10425461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b="0" dirty="0" err="1">
                  <a:solidFill>
                    <a:srgbClr val="941333"/>
                  </a:solidFill>
                </a:rPr>
                <a:t>Climate</a:t>
              </a:r>
              <a:endParaRPr lang="es-ES" sz="1467" b="0" dirty="0">
                <a:solidFill>
                  <a:srgbClr val="941333"/>
                </a:solidFill>
              </a:endParaRPr>
            </a:p>
            <a:p>
              <a:r>
                <a:rPr lang="es-ES" sz="1467" b="0" dirty="0" err="1">
                  <a:solidFill>
                    <a:srgbClr val="941333"/>
                  </a:solidFill>
                </a:rPr>
                <a:t>Change</a:t>
              </a:r>
              <a:endParaRPr lang="en-US" sz="1467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451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13343"/>
            <a:ext cx="10425461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b="0" dirty="0" err="1">
                  <a:solidFill>
                    <a:srgbClr val="941333"/>
                  </a:solidFill>
                </a:rPr>
                <a:t>Climate</a:t>
              </a:r>
              <a:endParaRPr lang="es-ES" sz="1467" b="0" dirty="0">
                <a:solidFill>
                  <a:srgbClr val="941333"/>
                </a:solidFill>
              </a:endParaRPr>
            </a:p>
            <a:p>
              <a:r>
                <a:rPr lang="es-ES" sz="1467" b="0" dirty="0" err="1">
                  <a:solidFill>
                    <a:srgbClr val="941333"/>
                  </a:solidFill>
                </a:rPr>
                <a:t>Change</a:t>
              </a:r>
              <a:endParaRPr lang="en-US" sz="1467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287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36715" y="1600939"/>
            <a:ext cx="4320480" cy="36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5"/>
          <a:stretch/>
        </p:blipFill>
        <p:spPr bwMode="auto">
          <a:xfrm>
            <a:off x="9721850" y="0"/>
            <a:ext cx="24701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829139" y="4715239"/>
            <a:ext cx="192021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Climate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Change</a:t>
            </a:r>
            <a:endParaRPr lang="en-US" sz="1467" b="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469846" y="3429335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569317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94133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227515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2" y="630359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0820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-1" y="0"/>
            <a:ext cx="3494460" cy="6858000"/>
            <a:chOff x="-1" y="0"/>
            <a:chExt cx="2620845" cy="5143500"/>
          </a:xfrm>
        </p:grpSpPr>
        <p:pic>
          <p:nvPicPr>
            <p:cNvPr id="15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13343"/>
            <a:ext cx="10425461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b="0" dirty="0" err="1">
                  <a:solidFill>
                    <a:srgbClr val="941333"/>
                  </a:solidFill>
                </a:rPr>
                <a:t>Climate</a:t>
              </a:r>
              <a:endParaRPr lang="es-ES" sz="1467" b="0" dirty="0">
                <a:solidFill>
                  <a:srgbClr val="941333"/>
                </a:solidFill>
              </a:endParaRPr>
            </a:p>
            <a:p>
              <a:r>
                <a:rPr lang="es-ES" sz="1467" b="0" dirty="0" err="1">
                  <a:solidFill>
                    <a:srgbClr val="941333"/>
                  </a:solidFill>
                </a:rPr>
                <a:t>Change</a:t>
              </a:r>
              <a:endParaRPr lang="en-US" sz="1467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173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1" y="0"/>
            <a:ext cx="3494460" cy="6858000"/>
            <a:chOff x="-1" y="0"/>
            <a:chExt cx="2620845" cy="5143500"/>
          </a:xfrm>
        </p:grpSpPr>
        <p:pic>
          <p:nvPicPr>
            <p:cNvPr id="18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13343"/>
            <a:ext cx="10425461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b="0" dirty="0" err="1">
                  <a:solidFill>
                    <a:srgbClr val="941333"/>
                  </a:solidFill>
                </a:rPr>
                <a:t>Climate</a:t>
              </a:r>
              <a:endParaRPr lang="es-ES" sz="1467" b="0" dirty="0">
                <a:solidFill>
                  <a:srgbClr val="941333"/>
                </a:solidFill>
              </a:endParaRPr>
            </a:p>
            <a:p>
              <a:r>
                <a:rPr lang="es-ES" sz="1467" b="0" dirty="0" err="1">
                  <a:solidFill>
                    <a:srgbClr val="941333"/>
                  </a:solidFill>
                </a:rPr>
                <a:t>Change</a:t>
              </a:r>
              <a:endParaRPr lang="en-US" sz="1467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522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1" y="0"/>
            <a:ext cx="3494460" cy="6858000"/>
            <a:chOff x="-1" y="0"/>
            <a:chExt cx="2620845" cy="5143500"/>
          </a:xfrm>
        </p:grpSpPr>
        <p:pic>
          <p:nvPicPr>
            <p:cNvPr id="17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13343"/>
            <a:ext cx="10425461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b="0" dirty="0" err="1">
                  <a:solidFill>
                    <a:srgbClr val="941333"/>
                  </a:solidFill>
                </a:rPr>
                <a:t>Climate</a:t>
              </a:r>
              <a:endParaRPr lang="es-ES" sz="1467" b="0" dirty="0">
                <a:solidFill>
                  <a:srgbClr val="941333"/>
                </a:solidFill>
              </a:endParaRPr>
            </a:p>
            <a:p>
              <a:r>
                <a:rPr lang="es-ES" sz="1467" b="0" dirty="0" err="1">
                  <a:solidFill>
                    <a:srgbClr val="941333"/>
                  </a:solidFill>
                </a:rPr>
                <a:t>Change</a:t>
              </a:r>
              <a:endParaRPr lang="en-US" sz="1467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511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" y="0"/>
            <a:ext cx="3494460" cy="6858000"/>
            <a:chOff x="-1" y="0"/>
            <a:chExt cx="2620845" cy="5143500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b="0" dirty="0" err="1">
                  <a:solidFill>
                    <a:srgbClr val="941333"/>
                  </a:solidFill>
                </a:rPr>
                <a:t>Climate</a:t>
              </a:r>
              <a:endParaRPr lang="es-ES" sz="1467" b="0" dirty="0">
                <a:solidFill>
                  <a:srgbClr val="941333"/>
                </a:solidFill>
              </a:endParaRPr>
            </a:p>
            <a:p>
              <a:r>
                <a:rPr lang="es-ES" sz="1467" b="0" dirty="0" err="1">
                  <a:solidFill>
                    <a:srgbClr val="941333"/>
                  </a:solidFill>
                </a:rPr>
                <a:t>Change</a:t>
              </a:r>
              <a:endParaRPr lang="en-US" sz="1467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9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6BF096A-5132-2645-902C-02F3450EF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27"/>
            <a:ext cx="12192000" cy="988745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FB9398D-C562-5342-A645-2D5DA1A2B7DB}"/>
              </a:ext>
            </a:extLst>
          </p:cNvPr>
          <p:cNvCxnSpPr>
            <a:cxnSpLocks/>
          </p:cNvCxnSpPr>
          <p:nvPr userDrawn="1"/>
        </p:nvCxnSpPr>
        <p:spPr>
          <a:xfrm>
            <a:off x="1912640" y="6126164"/>
            <a:ext cx="8366720" cy="0"/>
          </a:xfrm>
          <a:prstGeom prst="line">
            <a:avLst/>
          </a:prstGeom>
          <a:ln w="19050">
            <a:gradFill>
              <a:gsLst>
                <a:gs pos="100000">
                  <a:srgbClr val="28689B"/>
                </a:gs>
                <a:gs pos="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5E6C9FF-8A39-7843-9FA2-D4971382E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C80A81A-FFAD-E94F-826C-C08A27FB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581" y="89667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Image 25">
            <a:extLst>
              <a:ext uri="{FF2B5EF4-FFF2-40B4-BE49-F238E27FC236}">
                <a16:creationId xmlns:a16="http://schemas.microsoft.com/office/drawing/2014/main" id="{DB19C0CC-74D7-4A99-8B13-D44655735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7040" y="6229634"/>
            <a:ext cx="3919173" cy="48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217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324752" y="1"/>
            <a:ext cx="2927648" cy="6880049"/>
            <a:chOff x="-3200400" y="93726"/>
            <a:chExt cx="2195736" cy="5160037"/>
          </a:xfrm>
        </p:grpSpPr>
        <p:pic>
          <p:nvPicPr>
            <p:cNvPr id="13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56659"/>
            <a:ext cx="10425461" cy="351895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999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56659"/>
            <a:ext cx="10425461" cy="351895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kern="1200" dirty="0" err="1">
                <a:solidFill>
                  <a:srgbClr val="EA9422"/>
                </a:solidFill>
                <a:latin typeface="+mn-lt"/>
                <a:ea typeface="+mn-ea"/>
                <a:cs typeface="+mn-cs"/>
              </a:rPr>
              <a:t>Emergency</a:t>
            </a:r>
            <a:endParaRPr lang="es-ES" sz="1467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s-ES" sz="1467" b="1" kern="1200" dirty="0">
                <a:solidFill>
                  <a:srgbClr val="EA9422"/>
                </a:solidFill>
                <a:latin typeface="+mn-lt"/>
                <a:ea typeface="+mn-ea"/>
                <a:cs typeface="+mn-cs"/>
              </a:rPr>
              <a:t>Management</a:t>
            </a:r>
            <a:endParaRPr lang="en-US" sz="1467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093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458501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049" y="1717741"/>
            <a:ext cx="3272193" cy="348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1011464" y="4520347"/>
            <a:ext cx="2473360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Emergency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>
                <a:solidFill>
                  <a:schemeClr val="bg1"/>
                </a:solidFill>
              </a:rPr>
              <a:t>Management</a:t>
            </a:r>
            <a:endParaRPr lang="en-US" sz="1467" b="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96219" y="0"/>
            <a:ext cx="24957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464283" y="3429000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648395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227515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2" y="630359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5166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0" y="0"/>
            <a:ext cx="2927648" cy="6858000"/>
            <a:chOff x="0" y="0"/>
            <a:chExt cx="2195736" cy="5143500"/>
          </a:xfrm>
        </p:grpSpPr>
        <p:pic>
          <p:nvPicPr>
            <p:cNvPr id="20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56659"/>
            <a:ext cx="10425461" cy="351895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915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927648" cy="6858000"/>
            <a:chOff x="0" y="0"/>
            <a:chExt cx="2195736" cy="5143500"/>
          </a:xfrm>
        </p:grpSpPr>
        <p:pic>
          <p:nvPicPr>
            <p:cNvPr id="18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56659"/>
            <a:ext cx="10425461" cy="351895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59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0"/>
            <a:ext cx="2927648" cy="6858000"/>
            <a:chOff x="0" y="0"/>
            <a:chExt cx="2195736" cy="5143500"/>
          </a:xfrm>
        </p:grpSpPr>
        <p:pic>
          <p:nvPicPr>
            <p:cNvPr id="14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56659"/>
            <a:ext cx="10425461" cy="351895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777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927648" cy="6858000"/>
            <a:chOff x="0" y="0"/>
            <a:chExt cx="2195736" cy="5143500"/>
          </a:xfrm>
        </p:grpSpPr>
        <p:pic>
          <p:nvPicPr>
            <p:cNvPr id="15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858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1" y="0"/>
            <a:ext cx="3286151" cy="6858000"/>
            <a:chOff x="0" y="0"/>
            <a:chExt cx="2464613" cy="5143500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2C4442"/>
                </a:solidFill>
              </a:rPr>
              <a:t>Security</a:t>
            </a:r>
            <a:endParaRPr lang="en-US" sz="1467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2432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578683"/>
                </a:solidFill>
              </a:rPr>
              <a:t>Security</a:t>
            </a:r>
            <a:endParaRPr lang="en-US" sz="1467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751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9805" y="2583964"/>
            <a:ext cx="2748513" cy="235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57570" y="4946940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>
                <a:solidFill>
                  <a:schemeClr val="bg1"/>
                </a:solidFill>
              </a:rPr>
              <a:t>Security</a:t>
            </a:r>
            <a:endParaRPr lang="en-US" sz="1467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3584" y="0"/>
            <a:ext cx="2598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469846" y="3429335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518517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57868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227515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2" y="630359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94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657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0"/>
            <a:ext cx="3286151" cy="6858000"/>
            <a:chOff x="0" y="0"/>
            <a:chExt cx="2464613" cy="5143500"/>
          </a:xfrm>
        </p:grpSpPr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2C4442"/>
                </a:solidFill>
              </a:rPr>
              <a:t>Security</a:t>
            </a:r>
            <a:endParaRPr lang="en-US" sz="1467" b="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804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1" y="0"/>
            <a:ext cx="3286151" cy="6858000"/>
            <a:chOff x="0" y="0"/>
            <a:chExt cx="2464613" cy="5143500"/>
          </a:xfrm>
        </p:grpSpPr>
        <p:pic>
          <p:nvPicPr>
            <p:cNvPr id="18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578683"/>
                </a:solidFill>
              </a:rPr>
              <a:t>Security</a:t>
            </a:r>
            <a:endParaRPr lang="en-US" sz="1467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08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1" y="0"/>
            <a:ext cx="3286151" cy="6858000"/>
            <a:chOff x="0" y="0"/>
            <a:chExt cx="2464613" cy="5143500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2C4442"/>
                </a:solidFill>
              </a:rPr>
              <a:t>Security</a:t>
            </a:r>
            <a:endParaRPr lang="en-US" sz="1467" b="0" dirty="0">
              <a:solidFill>
                <a:srgbClr val="2C444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645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1" y="0"/>
            <a:ext cx="3286151" cy="6858000"/>
            <a:chOff x="0" y="0"/>
            <a:chExt cx="2464613" cy="5143500"/>
          </a:xfrm>
        </p:grpSpPr>
        <p:pic>
          <p:nvPicPr>
            <p:cNvPr id="22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2C4442"/>
                </a:solidFill>
              </a:rPr>
              <a:t>Security</a:t>
            </a:r>
            <a:endParaRPr lang="en-US" sz="1467" b="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847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0"/>
            <a:ext cx="12192000" cy="68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5006016" y="3429335"/>
            <a:ext cx="6237717" cy="747515"/>
          </a:xfrm>
        </p:spPr>
        <p:txBody>
          <a:bodyPr>
            <a:noAutofit/>
          </a:bodyPr>
          <a:lstStyle>
            <a:lvl1pPr algn="l">
              <a:defRPr sz="3733" b="0" spc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1638" y="6225239"/>
            <a:ext cx="1621829" cy="5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ooter Placeholder 4"/>
          <p:cNvSpPr txBox="1">
            <a:spLocks/>
          </p:cNvSpPr>
          <p:nvPr userDrawn="1"/>
        </p:nvSpPr>
        <p:spPr>
          <a:xfrm>
            <a:off x="2735626" y="6640766"/>
            <a:ext cx="2409635" cy="22788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28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3" y="6213309"/>
            <a:ext cx="2349501" cy="67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 userDrawn="1"/>
        </p:nvGrpSpPr>
        <p:grpSpPr>
          <a:xfrm>
            <a:off x="1465378" y="6213310"/>
            <a:ext cx="3245085" cy="643945"/>
            <a:chOff x="1060405" y="4659982"/>
            <a:chExt cx="2433814" cy="482959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1221004" y="4674392"/>
              <a:ext cx="986126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 err="1">
                  <a:solidFill>
                    <a:schemeClr val="bg1"/>
                  </a:solidFill>
                </a:rPr>
                <a:t>Copernicus</a:t>
              </a:r>
              <a:r>
                <a:rPr lang="es-ES" sz="933" dirty="0">
                  <a:solidFill>
                    <a:schemeClr val="bg1"/>
                  </a:solidFill>
                </a:rPr>
                <a:t> 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 userDrawn="1"/>
          </p:nvSpPr>
          <p:spPr>
            <a:xfrm>
              <a:off x="1221004" y="4930506"/>
              <a:ext cx="986126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 err="1">
                  <a:solidFill>
                    <a:schemeClr val="bg1"/>
                  </a:solidFill>
                </a:rPr>
                <a:t>Copernicus</a:t>
              </a:r>
              <a:r>
                <a:rPr lang="es-ES" sz="933" dirty="0">
                  <a:solidFill>
                    <a:schemeClr val="bg1"/>
                  </a:solidFill>
                </a:rPr>
                <a:t> 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2212255" y="4930506"/>
              <a:ext cx="1281964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>
                  <a:solidFill>
                    <a:schemeClr val="bg1"/>
                  </a:solidFill>
                </a:rPr>
                <a:t>www.copernicus.eu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 userDrawn="1"/>
          </p:nvSpPr>
          <p:spPr>
            <a:xfrm>
              <a:off x="2216603" y="4674392"/>
              <a:ext cx="986126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 err="1">
                  <a:solidFill>
                    <a:schemeClr val="bg1"/>
                  </a:solidFill>
                </a:rPr>
                <a:t>Copernicus</a:t>
              </a:r>
              <a:r>
                <a:rPr lang="es-ES" sz="933" dirty="0">
                  <a:solidFill>
                    <a:schemeClr val="bg1"/>
                  </a:solidFill>
                </a:rPr>
                <a:t> 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650" y="4659982"/>
              <a:ext cx="258089" cy="48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405" y="4663633"/>
              <a:ext cx="236220" cy="46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24215"/>
            <a:ext cx="1052680" cy="67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 descr="\\net1.cec.eu.int\GROW\I\3\Common-I3\12 COMMUNICATION\Graphic material\Copernicus taglines\Europe's eye on Earth\website\Copernicus vecto def  Europe's eyes on Earth C and sun in colour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6060468"/>
            <a:ext cx="1936783" cy="7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475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735626" y="6640766"/>
            <a:ext cx="2409635" cy="22788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049058" y="6259590"/>
            <a:ext cx="96010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33" dirty="0" err="1">
                <a:solidFill>
                  <a:schemeClr val="bg1"/>
                </a:solidFill>
              </a:rPr>
              <a:t>Copernicus</a:t>
            </a:r>
            <a:r>
              <a:rPr lang="es-ES" sz="933" dirty="0">
                <a:solidFill>
                  <a:schemeClr val="bg1"/>
                </a:solidFill>
              </a:rPr>
              <a:t> EU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049058" y="6508946"/>
            <a:ext cx="96010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33" dirty="0" err="1">
                <a:solidFill>
                  <a:schemeClr val="bg1"/>
                </a:solidFill>
              </a:rPr>
              <a:t>Copernicus</a:t>
            </a:r>
            <a:r>
              <a:rPr lang="es-ES" sz="933" dirty="0">
                <a:solidFill>
                  <a:schemeClr val="bg1"/>
                </a:solidFill>
              </a:rPr>
              <a:t> EU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117876" y="6508946"/>
            <a:ext cx="124813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33" dirty="0">
                <a:solidFill>
                  <a:schemeClr val="bg1"/>
                </a:solidFill>
              </a:rPr>
              <a:t>www.copernicus.eu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122109" y="6259590"/>
            <a:ext cx="96010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33" dirty="0" err="1">
                <a:solidFill>
                  <a:schemeClr val="bg1"/>
                </a:solidFill>
              </a:rPr>
              <a:t>Copernicus</a:t>
            </a:r>
            <a:r>
              <a:rPr lang="es-ES" sz="933" dirty="0">
                <a:solidFill>
                  <a:schemeClr val="bg1"/>
                </a:solidFill>
              </a:rPr>
              <a:t> EU</a:t>
            </a:r>
            <a:endParaRPr lang="en-US" sz="933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0"/>
            <a:ext cx="12192000" cy="68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006016" y="3429335"/>
            <a:ext cx="6237717" cy="747515"/>
          </a:xfrm>
        </p:spPr>
        <p:txBody>
          <a:bodyPr>
            <a:noAutofit/>
          </a:bodyPr>
          <a:lstStyle>
            <a:lvl1pPr algn="l">
              <a:defRPr sz="3733" b="0" spc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5006016" y="4197085"/>
            <a:ext cx="6240693" cy="153617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/>
              <a:t>Modifier le style des sous-titres du masque</a:t>
            </a:r>
            <a:endParaRPr 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1638" y="6225239"/>
            <a:ext cx="1621829" cy="5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2735626" y="6640766"/>
            <a:ext cx="2409635" cy="22788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3" y="6213309"/>
            <a:ext cx="2349501" cy="67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 userDrawn="1"/>
        </p:nvGrpSpPr>
        <p:grpSpPr>
          <a:xfrm>
            <a:off x="1465378" y="6213310"/>
            <a:ext cx="3245085" cy="643945"/>
            <a:chOff x="1060405" y="4659982"/>
            <a:chExt cx="2433814" cy="482959"/>
          </a:xfrm>
        </p:grpSpPr>
        <p:sp>
          <p:nvSpPr>
            <p:cNvPr id="22" name="TextBox 21"/>
            <p:cNvSpPr txBox="1"/>
            <p:nvPr userDrawn="1"/>
          </p:nvSpPr>
          <p:spPr>
            <a:xfrm>
              <a:off x="1221004" y="4674392"/>
              <a:ext cx="986126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 err="1">
                  <a:solidFill>
                    <a:schemeClr val="bg1"/>
                  </a:solidFill>
                </a:rPr>
                <a:t>Copernicus</a:t>
              </a:r>
              <a:r>
                <a:rPr lang="es-ES" sz="933" dirty="0">
                  <a:solidFill>
                    <a:schemeClr val="bg1"/>
                  </a:solidFill>
                </a:rPr>
                <a:t> 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1221004" y="4930506"/>
              <a:ext cx="986126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 err="1">
                  <a:solidFill>
                    <a:schemeClr val="bg1"/>
                  </a:solidFill>
                </a:rPr>
                <a:t>Copernicus</a:t>
              </a:r>
              <a:r>
                <a:rPr lang="es-ES" sz="933" dirty="0">
                  <a:solidFill>
                    <a:schemeClr val="bg1"/>
                  </a:solidFill>
                </a:rPr>
                <a:t> 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2212255" y="4930506"/>
              <a:ext cx="1281964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>
                  <a:solidFill>
                    <a:schemeClr val="bg1"/>
                  </a:solidFill>
                </a:rPr>
                <a:t>www.copernicus.eu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 userDrawn="1"/>
          </p:nvSpPr>
          <p:spPr>
            <a:xfrm>
              <a:off x="2216603" y="4674392"/>
              <a:ext cx="986126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33" dirty="0" err="1">
                  <a:solidFill>
                    <a:schemeClr val="bg1"/>
                  </a:solidFill>
                </a:rPr>
                <a:t>Copernicus</a:t>
              </a:r>
              <a:r>
                <a:rPr lang="es-ES" sz="933" dirty="0">
                  <a:solidFill>
                    <a:schemeClr val="bg1"/>
                  </a:solidFill>
                </a:rPr>
                <a:t> EU</a:t>
              </a:r>
              <a:endParaRPr lang="en-US" sz="933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650" y="4659982"/>
              <a:ext cx="258089" cy="48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405" y="4663633"/>
              <a:ext cx="236220" cy="46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24215"/>
            <a:ext cx="1052680" cy="67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 descr="\\net1.cec.eu.int\GROW\I\3\Common-I3\12 COMMUNICATION\Graphic material\Copernicus taglines\Europe's eye on Earth\website\Copernicus vecto def  Europe's eyes on Earth C and sun in colour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6060468"/>
            <a:ext cx="1936783" cy="7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4357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0" y="0"/>
            <a:ext cx="27694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1" y="2"/>
            <a:ext cx="2769444" cy="6857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"/>
            <a:ext cx="2779875" cy="68579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037BC8-653A-774F-861D-6A080A1C24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7349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385" y="932723"/>
            <a:ext cx="10559016" cy="509743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9909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6016" y="3429335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1" y="2921415"/>
            <a:ext cx="3722788" cy="13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801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594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449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2" y="6562800"/>
            <a:ext cx="6448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2022 CEOS Plenary	Biarritz, France	Nov. 29 – Dec. 1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81664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39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090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7608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6858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397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1659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1091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25651" y="-16913"/>
            <a:ext cx="3285177" cy="6902629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2C4442"/>
                </a:solidFill>
              </a:rPr>
              <a:t>Security</a:t>
            </a:r>
            <a:endParaRPr lang="en-US" sz="1467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6145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578683"/>
                </a:solidFill>
              </a:rPr>
              <a:t>Security</a:t>
            </a:r>
            <a:endParaRPr lang="en-US" sz="1467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3611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23/11/2016 Brussels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3469846" y="3429335"/>
            <a:ext cx="6237717" cy="74751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/>
              <a:t>Copernicus Maritime Surveillance</a:t>
            </a: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9805" y="2583964"/>
            <a:ext cx="2748513" cy="235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57570" y="4946940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>
                <a:solidFill>
                  <a:schemeClr val="bg1"/>
                </a:solidFill>
              </a:rPr>
              <a:t>Security</a:t>
            </a:r>
            <a:endParaRPr lang="en-US" sz="1467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3584" y="0"/>
            <a:ext cx="2601889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  <a:p>
            <a:r>
              <a:rPr lang="en-US" dirty="0"/>
              <a:t>State of play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A5E1A6-E248-41B0-BB12-36F3D2EB8D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9" y="5964356"/>
            <a:ext cx="1226925" cy="8524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A948781-89E8-48B0-8E06-5EF335529A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61" y="6212440"/>
            <a:ext cx="100124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D85704-B159-4F72-B59C-58D6956B7B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47" y="6097565"/>
            <a:ext cx="1237068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562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50799" y="16768"/>
            <a:ext cx="3309852" cy="6893979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2C4442"/>
                </a:solidFill>
              </a:rPr>
              <a:t>Security</a:t>
            </a:r>
            <a:endParaRPr lang="en-US" sz="1467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149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578683"/>
                </a:solidFill>
              </a:rPr>
              <a:t>Security</a:t>
            </a:r>
            <a:endParaRPr lang="en-US" sz="1467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9305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50799" y="16768"/>
            <a:ext cx="3309852" cy="6893979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2C4442"/>
                </a:solidFill>
              </a:rPr>
              <a:t>Security</a:t>
            </a:r>
            <a:endParaRPr lang="en-US" sz="1467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106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50799" y="16768"/>
            <a:ext cx="3309852" cy="6893979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0" dirty="0">
                <a:solidFill>
                  <a:srgbClr val="2C4442"/>
                </a:solidFill>
              </a:rPr>
              <a:t>Security</a:t>
            </a:r>
            <a:endParaRPr lang="en-US" sz="1467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55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‹#›</a:t>
            </a:fld>
            <a:r>
              <a:rPr lang="en-GB" dirty="0"/>
              <a:t>/22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173519" y="5964964"/>
            <a:ext cx="3764956" cy="934271"/>
            <a:chOff x="8173519" y="5964964"/>
            <a:chExt cx="3764956" cy="934271"/>
          </a:xfrm>
        </p:grpSpPr>
        <p:sp>
          <p:nvSpPr>
            <p:cNvPr id="10" name="Rectangle 9"/>
            <p:cNvSpPr/>
            <p:nvPr userDrawn="1"/>
          </p:nvSpPr>
          <p:spPr>
            <a:xfrm>
              <a:off x="9930213" y="5964964"/>
              <a:ext cx="2008262" cy="828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519" y="5964964"/>
              <a:ext cx="3513388" cy="934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97002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0062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4700" r="6881" b="9201"/>
          <a:stretch/>
        </p:blipFill>
        <p:spPr bwMode="auto">
          <a:xfrm>
            <a:off x="0" y="-2550"/>
            <a:ext cx="12192000" cy="687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le 1"/>
          <p:cNvSpPr>
            <a:spLocks noGrp="1"/>
          </p:cNvSpPr>
          <p:nvPr>
            <p:ph type="ctrTitle" hasCustomPrompt="1"/>
          </p:nvPr>
        </p:nvSpPr>
        <p:spPr>
          <a:xfrm>
            <a:off x="5006016" y="3429335"/>
            <a:ext cx="6237717" cy="747515"/>
          </a:xfrm>
        </p:spPr>
        <p:txBody>
          <a:bodyPr>
            <a:noAutofit/>
          </a:bodyPr>
          <a:lstStyle>
            <a:lvl1pPr algn="l">
              <a:defRPr sz="3733" b="0" spc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Footer Placeholder 4"/>
          <p:cNvSpPr txBox="1">
            <a:spLocks/>
          </p:cNvSpPr>
          <p:nvPr userDrawn="1"/>
        </p:nvSpPr>
        <p:spPr>
          <a:xfrm>
            <a:off x="2735626" y="6640766"/>
            <a:ext cx="2409635" cy="22788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1391478" y="6044912"/>
            <a:ext cx="3998063" cy="713031"/>
            <a:chOff x="4988059" y="4533684"/>
            <a:chExt cx="2998547" cy="534773"/>
          </a:xfrm>
        </p:grpSpPr>
        <p:grpSp>
          <p:nvGrpSpPr>
            <p:cNvPr id="48" name="Group 47"/>
            <p:cNvGrpSpPr/>
            <p:nvPr userDrawn="1"/>
          </p:nvGrpSpPr>
          <p:grpSpPr>
            <a:xfrm>
              <a:off x="5192177" y="4533684"/>
              <a:ext cx="2794429" cy="491761"/>
              <a:chOff x="5116727" y="4655220"/>
              <a:chExt cx="2273215" cy="400038"/>
            </a:xfrm>
          </p:grpSpPr>
          <p:sp>
            <p:nvSpPr>
              <p:cNvPr id="61" name="TextBox 60"/>
              <p:cNvSpPr txBox="1"/>
              <p:nvPr userDrawn="1"/>
            </p:nvSpPr>
            <p:spPr>
              <a:xfrm>
                <a:off x="5116727" y="4655220"/>
                <a:ext cx="986126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933" dirty="0">
                    <a:solidFill>
                      <a:schemeClr val="bg1"/>
                    </a:solidFill>
                  </a:rPr>
                  <a:t> EU</a:t>
                </a:r>
                <a:endParaRPr lang="en-US" sz="93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 userDrawn="1"/>
            </p:nvSpPr>
            <p:spPr>
              <a:xfrm>
                <a:off x="5116727" y="4911334"/>
                <a:ext cx="986126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933" dirty="0">
                    <a:solidFill>
                      <a:schemeClr val="bg1"/>
                    </a:solidFill>
                  </a:rPr>
                  <a:t> EU</a:t>
                </a:r>
                <a:endParaRPr lang="en-US" sz="93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 userDrawn="1"/>
            </p:nvSpPr>
            <p:spPr>
              <a:xfrm>
                <a:off x="6107978" y="4911334"/>
                <a:ext cx="1281964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 dirty="0">
                    <a:solidFill>
                      <a:schemeClr val="bg1"/>
                    </a:solidFill>
                  </a:rPr>
                  <a:t>www.copernicus.eu</a:t>
                </a:r>
                <a:endParaRPr lang="en-US" sz="93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 userDrawn="1"/>
            </p:nvSpPr>
            <p:spPr>
              <a:xfrm>
                <a:off x="6112326" y="4655220"/>
                <a:ext cx="986126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933" dirty="0">
                    <a:solidFill>
                      <a:schemeClr val="bg1"/>
                    </a:solidFill>
                  </a:rPr>
                  <a:t> EU</a:t>
                </a:r>
                <a:endParaRPr lang="en-US" sz="933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 userDrawn="1"/>
          </p:nvGrpSpPr>
          <p:grpSpPr>
            <a:xfrm>
              <a:off x="4988059" y="4550290"/>
              <a:ext cx="204118" cy="204118"/>
              <a:chOff x="4583906" y="4467225"/>
              <a:chExt cx="204118" cy="204118"/>
            </a:xfrm>
          </p:grpSpPr>
          <p:sp>
            <p:nvSpPr>
              <p:cNvPr id="59" name="Oval 58"/>
              <p:cNvSpPr/>
              <p:nvPr userDrawn="1"/>
            </p:nvSpPr>
            <p:spPr>
              <a:xfrm>
                <a:off x="4583906" y="446722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60" name="Picture 3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0016" y="4498921"/>
                <a:ext cx="77611" cy="145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" name="Group 49"/>
            <p:cNvGrpSpPr/>
            <p:nvPr userDrawn="1"/>
          </p:nvGrpSpPr>
          <p:grpSpPr>
            <a:xfrm>
              <a:off x="4988396" y="4861913"/>
              <a:ext cx="204118" cy="204118"/>
              <a:chOff x="4280976" y="4520454"/>
              <a:chExt cx="204118" cy="204118"/>
            </a:xfrm>
          </p:grpSpPr>
          <p:sp>
            <p:nvSpPr>
              <p:cNvPr id="57" name="Oval 56"/>
              <p:cNvSpPr/>
              <p:nvPr userDrawn="1"/>
            </p:nvSpPr>
            <p:spPr>
              <a:xfrm>
                <a:off x="4280976" y="45204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58" name="Picture 4"/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56" y="4566385"/>
                <a:ext cx="115818" cy="11225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50"/>
            <p:cNvGrpSpPr/>
            <p:nvPr userDrawn="1"/>
          </p:nvGrpSpPr>
          <p:grpSpPr>
            <a:xfrm>
              <a:off x="6217912" y="4538288"/>
              <a:ext cx="204118" cy="204118"/>
              <a:chOff x="3779912" y="4597065"/>
              <a:chExt cx="204118" cy="204118"/>
            </a:xfrm>
          </p:grpSpPr>
          <p:sp>
            <p:nvSpPr>
              <p:cNvPr id="55" name="Oval 54"/>
              <p:cNvSpPr/>
              <p:nvPr userDrawn="1"/>
            </p:nvSpPr>
            <p:spPr>
              <a:xfrm>
                <a:off x="3779912" y="459706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56" name="Picture 5"/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3722" y="4656881"/>
                <a:ext cx="160700" cy="7930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" name="Group 51"/>
            <p:cNvGrpSpPr/>
            <p:nvPr userDrawn="1"/>
          </p:nvGrpSpPr>
          <p:grpSpPr>
            <a:xfrm>
              <a:off x="6220013" y="4864339"/>
              <a:ext cx="204118" cy="204118"/>
              <a:chOff x="4425895" y="4672854"/>
              <a:chExt cx="204118" cy="204118"/>
            </a:xfrm>
          </p:grpSpPr>
          <p:sp>
            <p:nvSpPr>
              <p:cNvPr id="53" name="Oval 52"/>
              <p:cNvSpPr/>
              <p:nvPr userDrawn="1"/>
            </p:nvSpPr>
            <p:spPr>
              <a:xfrm>
                <a:off x="4425895" y="46728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54" name="Picture 6"/>
              <p:cNvPicPr>
                <a:picLocks noChangeAspect="1" noChangeArrowheads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154" y="4713840"/>
                <a:ext cx="122133" cy="12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704989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0" y="0"/>
            <a:ext cx="27694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1" y="2"/>
            <a:ext cx="2769444" cy="6857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"/>
            <a:ext cx="2779875" cy="68579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63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385" y="932723"/>
            <a:ext cx="10559016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786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6016" y="3429335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1" y="2921415"/>
            <a:ext cx="3722788" cy="13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801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276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294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39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090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7608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6858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564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792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17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-48683" y="0"/>
            <a:ext cx="3285068" cy="6910917"/>
            <a:chOff x="-4559112" y="-241167"/>
            <a:chExt cx="2463612" cy="5183078"/>
          </a:xfrm>
        </p:grpSpPr>
        <p:pic>
          <p:nvPicPr>
            <p:cNvPr id="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>
              <a:fillRect/>
            </a:stretch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9"/>
            <p:cNvSpPr/>
            <p:nvPr userDrawn="1"/>
          </p:nvSpPr>
          <p:spPr>
            <a:xfrm>
              <a:off x="-4559112" y="-241167"/>
              <a:ext cx="2463612" cy="51497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20"/>
            <p:cNvSpPr/>
            <p:nvPr userDrawn="1"/>
          </p:nvSpPr>
          <p:spPr>
            <a:xfrm>
              <a:off x="-4533714" y="-212593"/>
              <a:ext cx="2438214" cy="51497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Straight Connector 15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1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dirty="0" err="1">
                <a:solidFill>
                  <a:srgbClr val="B0BF27"/>
                </a:solidFill>
                <a:latin typeface="Calibri"/>
              </a:rPr>
              <a:t>Land</a:t>
            </a:r>
            <a:r>
              <a:rPr lang="es-ES" sz="1467" dirty="0">
                <a:solidFill>
                  <a:srgbClr val="B0BF27"/>
                </a:solidFill>
                <a:latin typeface="Calibri"/>
              </a:rPr>
              <a:t> </a:t>
            </a:r>
            <a:r>
              <a:rPr lang="es-ES" sz="1467" dirty="0" err="1">
                <a:solidFill>
                  <a:srgbClr val="B0BF27"/>
                </a:solidFill>
                <a:latin typeface="Calibri"/>
              </a:rPr>
              <a:t>Monitoring</a:t>
            </a:r>
            <a:endParaRPr lang="en-US" sz="1467" dirty="0">
              <a:solidFill>
                <a:srgbClr val="B0BF27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72251"/>
            <a:ext cx="28448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1CB3B-D7C4-4F64-91B0-4259413680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2251"/>
            <a:ext cx="38608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2251"/>
            <a:ext cx="28448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D51E7-0C7D-4D99-AE05-7EA1BE95E3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33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8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dirty="0" err="1">
                <a:solidFill>
                  <a:srgbClr val="B0BF27"/>
                </a:solidFill>
                <a:latin typeface="Calibri"/>
              </a:rPr>
              <a:t>Land</a:t>
            </a:r>
            <a:r>
              <a:rPr lang="es-ES" sz="1467" dirty="0">
                <a:solidFill>
                  <a:srgbClr val="B0BF27"/>
                </a:solidFill>
                <a:latin typeface="Calibri"/>
              </a:rPr>
              <a:t> </a:t>
            </a:r>
            <a:r>
              <a:rPr lang="es-ES" sz="1467" dirty="0" err="1">
                <a:solidFill>
                  <a:srgbClr val="B0BF27"/>
                </a:solidFill>
                <a:latin typeface="Calibri"/>
              </a:rPr>
              <a:t>Monitoring</a:t>
            </a:r>
            <a:endParaRPr lang="en-US" sz="1467" dirty="0">
              <a:solidFill>
                <a:srgbClr val="B0BF27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72251"/>
            <a:ext cx="28448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E6653-6587-4B96-84B8-9B811E1F0A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2251"/>
            <a:ext cx="38608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72251"/>
            <a:ext cx="28448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E79CA-5E7A-4108-8FBE-BDD398EA50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50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-33867" y="-6350"/>
            <a:ext cx="12192000" cy="6858001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5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1960034"/>
            <a:ext cx="3213100" cy="336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>
            <a:fillRect/>
          </a:stretch>
        </p:blipFill>
        <p:spPr bwMode="auto">
          <a:xfrm>
            <a:off x="9681634" y="-6350"/>
            <a:ext cx="2510367" cy="686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2" y="6199718"/>
            <a:ext cx="1528233" cy="40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6239933"/>
            <a:ext cx="1026584" cy="37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6"/>
          <p:cNvSpPr txBox="1"/>
          <p:nvPr userDrawn="1"/>
        </p:nvSpPr>
        <p:spPr>
          <a:xfrm>
            <a:off x="776817" y="4485218"/>
            <a:ext cx="2918883" cy="318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dirty="0" err="1">
                <a:solidFill>
                  <a:prstClr val="white"/>
                </a:solidFill>
                <a:latin typeface="Calibri"/>
              </a:rPr>
              <a:t>Land</a:t>
            </a:r>
            <a:r>
              <a:rPr lang="es-ES" sz="1467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" sz="1467" dirty="0" err="1">
                <a:solidFill>
                  <a:prstClr val="white"/>
                </a:solidFill>
                <a:latin typeface="Calibri"/>
              </a:rPr>
              <a:t>Monitoring</a:t>
            </a:r>
            <a:endParaRPr lang="en-US" sz="14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1916D41-8397-4BE3-A748-990BAFA5ED3A}" type="datetimeFigureOut">
              <a:rPr lang="en-US">
                <a:solidFill>
                  <a:prstClr val="white">
                    <a:lumMod val="95000"/>
                  </a:prstClr>
                </a:solidFill>
              </a:rPr>
              <a:pPr>
                <a:defRPr/>
              </a:pPr>
              <a:t>9/27/2023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45D4A6F8-BC20-4A22-A0F3-16B681B480A1}" type="slidenum">
              <a:rPr lang="en-US">
                <a:solidFill>
                  <a:prstClr val="white">
                    <a:lumMod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84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 userDrawn="1"/>
        </p:nvGrpSpPr>
        <p:grpSpPr bwMode="auto">
          <a:xfrm>
            <a:off x="-48683" y="0"/>
            <a:ext cx="3285068" cy="6910917"/>
            <a:chOff x="-4559112" y="-241167"/>
            <a:chExt cx="2463612" cy="5183078"/>
          </a:xfrm>
        </p:grpSpPr>
        <p:pic>
          <p:nvPicPr>
            <p:cNvPr id="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>
              <a:fillRect/>
            </a:stretch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25"/>
            <p:cNvSpPr/>
            <p:nvPr userDrawn="1"/>
          </p:nvSpPr>
          <p:spPr>
            <a:xfrm>
              <a:off x="-4559112" y="-241167"/>
              <a:ext cx="2463612" cy="51497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29"/>
            <p:cNvSpPr/>
            <p:nvPr userDrawn="1"/>
          </p:nvSpPr>
          <p:spPr>
            <a:xfrm>
              <a:off x="-4533714" y="-212593"/>
              <a:ext cx="2438214" cy="51497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24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8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dirty="0" err="1">
                <a:solidFill>
                  <a:srgbClr val="B0BF27"/>
                </a:solidFill>
                <a:latin typeface="Calibri"/>
              </a:rPr>
              <a:t>Land</a:t>
            </a:r>
            <a:r>
              <a:rPr lang="es-ES" sz="1467" dirty="0">
                <a:solidFill>
                  <a:srgbClr val="B0BF27"/>
                </a:solidFill>
                <a:latin typeface="Calibri"/>
              </a:rPr>
              <a:t> </a:t>
            </a:r>
            <a:r>
              <a:rPr lang="es-ES" sz="1467" dirty="0" err="1">
                <a:solidFill>
                  <a:srgbClr val="B0BF27"/>
                </a:solidFill>
                <a:latin typeface="Calibri"/>
              </a:rPr>
              <a:t>Monitoring</a:t>
            </a:r>
            <a:endParaRPr lang="en-US" sz="1467" dirty="0">
              <a:solidFill>
                <a:srgbClr val="B0BF27"/>
              </a:solidFill>
              <a:latin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C0A45-378C-4D99-A322-2484530450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8C9B-E79B-4470-8C68-D0446BF17C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1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3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0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dirty="0" err="1">
                <a:solidFill>
                  <a:srgbClr val="B0BF27"/>
                </a:solidFill>
                <a:latin typeface="Calibri"/>
              </a:rPr>
              <a:t>Land</a:t>
            </a:r>
            <a:r>
              <a:rPr lang="es-ES" sz="1467" dirty="0">
                <a:solidFill>
                  <a:srgbClr val="B0BF27"/>
                </a:solidFill>
                <a:latin typeface="Calibri"/>
              </a:rPr>
              <a:t> </a:t>
            </a:r>
            <a:r>
              <a:rPr lang="es-ES" sz="1467" dirty="0" err="1">
                <a:solidFill>
                  <a:srgbClr val="B0BF27"/>
                </a:solidFill>
                <a:latin typeface="Calibri"/>
              </a:rPr>
              <a:t>Monitoring</a:t>
            </a:r>
            <a:endParaRPr lang="en-US" sz="1467" dirty="0">
              <a:solidFill>
                <a:srgbClr val="B0BF27"/>
              </a:solidFill>
              <a:latin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9A6B0-E2CF-4051-8282-2D8A8BFE3B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F94EF-FF34-445B-9BDD-698107BCA0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75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0"/>
            <a:ext cx="12192000" cy="68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06016" y="3429335"/>
            <a:ext cx="6237717" cy="747515"/>
          </a:xfrm>
        </p:spPr>
        <p:txBody>
          <a:bodyPr>
            <a:noAutofit/>
          </a:bodyPr>
          <a:lstStyle>
            <a:lvl1pPr algn="l">
              <a:defRPr sz="3733" b="0" spc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735626" y="6640766"/>
            <a:ext cx="2409635" cy="22788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049058" y="6259590"/>
            <a:ext cx="96010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33" dirty="0" err="1">
                <a:solidFill>
                  <a:schemeClr val="bg1"/>
                </a:solidFill>
              </a:rPr>
              <a:t>Copernicus</a:t>
            </a:r>
            <a:r>
              <a:rPr lang="es-ES" sz="933" dirty="0">
                <a:solidFill>
                  <a:schemeClr val="bg1"/>
                </a:solidFill>
              </a:rPr>
              <a:t> EU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049058" y="6508946"/>
            <a:ext cx="96010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33" dirty="0" err="1">
                <a:solidFill>
                  <a:schemeClr val="bg1"/>
                </a:solidFill>
              </a:rPr>
              <a:t>Copernicus</a:t>
            </a:r>
            <a:r>
              <a:rPr lang="es-ES" sz="933" dirty="0">
                <a:solidFill>
                  <a:schemeClr val="bg1"/>
                </a:solidFill>
              </a:rPr>
              <a:t> EU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117876" y="6508946"/>
            <a:ext cx="124813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33" dirty="0">
                <a:solidFill>
                  <a:schemeClr val="bg1"/>
                </a:solidFill>
              </a:rPr>
              <a:t>www.copernicus.eu</a:t>
            </a: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122109" y="6259590"/>
            <a:ext cx="96010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33" dirty="0" err="1">
                <a:solidFill>
                  <a:schemeClr val="bg1"/>
                </a:solidFill>
              </a:rPr>
              <a:t>Copernicus</a:t>
            </a:r>
            <a:r>
              <a:rPr lang="es-ES" sz="933" dirty="0">
                <a:solidFill>
                  <a:schemeClr val="bg1"/>
                </a:solidFill>
              </a:rPr>
              <a:t> EU</a:t>
            </a:r>
            <a:endParaRPr lang="en-US" sz="9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25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-48683" y="0"/>
            <a:ext cx="3285068" cy="6910917"/>
            <a:chOff x="-4559112" y="-241167"/>
            <a:chExt cx="2463612" cy="5183078"/>
          </a:xfrm>
        </p:grpSpPr>
        <p:pic>
          <p:nvPicPr>
            <p:cNvPr id="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>
              <a:fillRect/>
            </a:stretch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8"/>
            <p:cNvSpPr/>
            <p:nvPr userDrawn="1"/>
          </p:nvSpPr>
          <p:spPr>
            <a:xfrm>
              <a:off x="-4559112" y="-241167"/>
              <a:ext cx="2463612" cy="51497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19"/>
            <p:cNvSpPr/>
            <p:nvPr userDrawn="1"/>
          </p:nvSpPr>
          <p:spPr>
            <a:xfrm>
              <a:off x="-4533714" y="-212593"/>
              <a:ext cx="2438214" cy="51497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7" name="Straight Connector 13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dirty="0" err="1">
                <a:solidFill>
                  <a:srgbClr val="B0BF27"/>
                </a:solidFill>
                <a:latin typeface="Calibri"/>
              </a:rPr>
              <a:t>Land</a:t>
            </a:r>
            <a:r>
              <a:rPr lang="es-ES" sz="1467" dirty="0">
                <a:solidFill>
                  <a:srgbClr val="B0BF27"/>
                </a:solidFill>
                <a:latin typeface="Calibri"/>
              </a:rPr>
              <a:t> </a:t>
            </a:r>
            <a:r>
              <a:rPr lang="es-ES" sz="1467" dirty="0" err="1">
                <a:solidFill>
                  <a:srgbClr val="B0BF27"/>
                </a:solidFill>
                <a:latin typeface="Calibri"/>
              </a:rPr>
              <a:t>Monitoring</a:t>
            </a:r>
            <a:endParaRPr lang="en-US" sz="1467" dirty="0">
              <a:solidFill>
                <a:srgbClr val="B0BF27"/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2800F-36E8-48C5-B964-39E5FD7536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8D52C-6546-4D89-89CD-3C1FBB5467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84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-48683" y="0"/>
            <a:ext cx="3285068" cy="6910917"/>
            <a:chOff x="-4559112" y="-241167"/>
            <a:chExt cx="2463612" cy="5183078"/>
          </a:xfrm>
        </p:grpSpPr>
        <p:pic>
          <p:nvPicPr>
            <p:cNvPr id="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>
              <a:fillRect/>
            </a:stretch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19"/>
            <p:cNvSpPr/>
            <p:nvPr userDrawn="1"/>
          </p:nvSpPr>
          <p:spPr>
            <a:xfrm>
              <a:off x="-4559112" y="-241167"/>
              <a:ext cx="2463612" cy="51497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20"/>
            <p:cNvSpPr/>
            <p:nvPr userDrawn="1"/>
          </p:nvSpPr>
          <p:spPr>
            <a:xfrm>
              <a:off x="-4533714" y="-212593"/>
              <a:ext cx="2438214" cy="51497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15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6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dirty="0" err="1">
                <a:solidFill>
                  <a:srgbClr val="B0BF27"/>
                </a:solidFill>
                <a:latin typeface="Calibri"/>
              </a:rPr>
              <a:t>Land</a:t>
            </a:r>
            <a:r>
              <a:rPr lang="es-ES" sz="1467" dirty="0">
                <a:solidFill>
                  <a:srgbClr val="B0BF27"/>
                </a:solidFill>
                <a:latin typeface="Calibri"/>
              </a:rPr>
              <a:t> </a:t>
            </a:r>
            <a:r>
              <a:rPr lang="es-ES" sz="1467" dirty="0" err="1">
                <a:solidFill>
                  <a:srgbClr val="B0BF27"/>
                </a:solidFill>
                <a:latin typeface="Calibri"/>
              </a:rPr>
              <a:t>Monitoring</a:t>
            </a:r>
            <a:endParaRPr lang="en-US" sz="1467" dirty="0">
              <a:solidFill>
                <a:srgbClr val="B0BF27"/>
              </a:solidFill>
              <a:latin typeface="Calibri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C8198-16C7-4236-8FD0-58EDDC05C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4B06-B59E-4134-BC85-CF122F19B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7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17639"/>
          </a:xfrm>
          <a:gradFill flip="none" rotWithShape="1">
            <a:gsLst>
              <a:gs pos="0">
                <a:srgbClr val="A2B43E">
                  <a:shade val="30000"/>
                  <a:satMod val="115000"/>
                </a:srgbClr>
              </a:gs>
              <a:gs pos="50000">
                <a:srgbClr val="A2B43E">
                  <a:shade val="67500"/>
                  <a:satMod val="115000"/>
                </a:srgbClr>
              </a:gs>
              <a:gs pos="100000">
                <a:srgbClr val="A2B43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6A528"/>
            </a:solidFill>
          </a:ln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37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Vito-Titel+bullets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80001" y="6174911"/>
            <a:ext cx="8084889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>
                <a:solidFill>
                  <a:srgbClr val="1F497D"/>
                </a:solidFill>
              </a:rPr>
              <a:t>Voettekst invulling</a:t>
            </a:r>
            <a:endParaRPr lang="nl-NL" dirty="0">
              <a:solidFill>
                <a:srgbClr val="1F497D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6000" y="6172271"/>
            <a:ext cx="708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>
                <a:solidFill>
                  <a:srgbClr val="1F497D"/>
                </a:solidFill>
              </a:rPr>
              <a:pPr/>
              <a:t>‹#›</a:t>
            </a:fld>
            <a:endParaRPr lang="nl-NL">
              <a:solidFill>
                <a:srgbClr val="1F497D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816000" y="540000"/>
            <a:ext cx="11376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00" y="540002"/>
            <a:ext cx="10747367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816000" y="6084000"/>
            <a:ext cx="1056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1007999" y="1052287"/>
            <a:ext cx="9983853" cy="4729239"/>
          </a:xfrm>
        </p:spPr>
        <p:txBody>
          <a:bodyPr lIns="0" tIns="0" rIns="0" bIns="0">
            <a:noAutofit/>
          </a:bodyPr>
          <a:lstStyle>
            <a:lvl1pPr marL="215995" indent="-215995">
              <a:buClr>
                <a:schemeClr val="accent1"/>
              </a:buClr>
              <a:buFont typeface="Wingdings" charset="2"/>
              <a:buChar char="§"/>
              <a:defRPr sz="1500"/>
            </a:lvl1pPr>
            <a:lvl2pPr marL="431989" indent="-215995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2pPr>
            <a:lvl3pPr marL="647984" indent="-215995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3pPr>
            <a:lvl4pPr marL="863978" indent="-215995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4pPr>
            <a:lvl5pPr marL="1079973" indent="-215995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816000" y="540000"/>
            <a:ext cx="11376000" cy="31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>
              <a:solidFill>
                <a:prstClr val="white"/>
              </a:solidFill>
            </a:endParaRPr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816000" y="6084000"/>
            <a:ext cx="10560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515" y="6126855"/>
            <a:ext cx="1651605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45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0" y="0"/>
            <a:ext cx="3312584" cy="6858000"/>
            <a:chOff x="0" y="0"/>
            <a:chExt cx="2483768" cy="5143501"/>
          </a:xfrm>
        </p:grpSpPr>
        <p:pic>
          <p:nvPicPr>
            <p:cNvPr id="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"/>
            <a:stretch>
              <a:fillRect/>
            </a:stretch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9"/>
            <p:cNvSpPr/>
            <p:nvPr userDrawn="1"/>
          </p:nvSpPr>
          <p:spPr>
            <a:xfrm>
              <a:off x="0" y="0"/>
              <a:ext cx="2483768" cy="514350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sp>
          <p:nvSpPr>
            <p:cNvPr id="7" name="Rectangle 20"/>
            <p:cNvSpPr/>
            <p:nvPr userDrawn="1"/>
          </p:nvSpPr>
          <p:spPr>
            <a:xfrm>
              <a:off x="0" y="0"/>
              <a:ext cx="2453613" cy="514350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</p:grpSp>
      <p:cxnSp>
        <p:nvCxnSpPr>
          <p:cNvPr id="8" name="Straight Connector 15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1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Land</a:t>
            </a:r>
            <a:r>
              <a:rPr lang="es-ES" sz="1467" b="1" dirty="0">
                <a:solidFill>
                  <a:srgbClr val="B0BF27"/>
                </a:solidFill>
                <a:latin typeface="+mn-lt"/>
              </a:rPr>
              <a:t> </a:t>
            </a: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Monitoring</a:t>
            </a:r>
            <a:endParaRPr lang="en-US" sz="1467" b="1" dirty="0">
              <a:solidFill>
                <a:srgbClr val="B0BF27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F02DF-E504-42F3-A820-62C62B9E4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3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8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Land</a:t>
            </a:r>
            <a:r>
              <a:rPr lang="es-ES" sz="1467" b="1" dirty="0">
                <a:solidFill>
                  <a:srgbClr val="B0BF27"/>
                </a:solidFill>
                <a:latin typeface="+mn-lt"/>
              </a:rPr>
              <a:t> </a:t>
            </a: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Monitoring</a:t>
            </a:r>
            <a:endParaRPr lang="en-US" sz="1467" b="1" dirty="0">
              <a:solidFill>
                <a:srgbClr val="B0BF27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8B12F-4126-48CB-9F05-DF8A7BBF8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7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1960034"/>
            <a:ext cx="3213100" cy="336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634" y="0"/>
            <a:ext cx="2510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2" y="6199718"/>
            <a:ext cx="1528233" cy="40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6239933"/>
            <a:ext cx="1026584" cy="37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6"/>
          <p:cNvSpPr txBox="1"/>
          <p:nvPr userDrawn="1"/>
        </p:nvSpPr>
        <p:spPr>
          <a:xfrm>
            <a:off x="776817" y="4485218"/>
            <a:ext cx="2918883" cy="318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dirty="0" err="1">
                <a:solidFill>
                  <a:schemeClr val="bg1"/>
                </a:solidFill>
                <a:latin typeface="+mn-lt"/>
              </a:rPr>
              <a:t>Land</a:t>
            </a:r>
            <a:r>
              <a:rPr lang="es-ES" sz="1467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sz="1467" dirty="0" err="1">
                <a:solidFill>
                  <a:schemeClr val="bg1"/>
                </a:solidFill>
                <a:latin typeface="+mn-lt"/>
              </a:rPr>
              <a:t>Monitoring</a:t>
            </a:r>
            <a:endParaRPr lang="en-US" sz="1467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17"/>
          <p:cNvSpPr/>
          <p:nvPr userDrawn="1"/>
        </p:nvSpPr>
        <p:spPr>
          <a:xfrm>
            <a:off x="9569317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3514708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517684" y="3429000"/>
            <a:ext cx="6237717" cy="747515"/>
          </a:xfrm>
        </p:spPr>
        <p:txBody>
          <a:bodyPr rtlCol="0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294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 userDrawn="1"/>
        </p:nvGrpSpPr>
        <p:grpSpPr bwMode="auto">
          <a:xfrm>
            <a:off x="0" y="0"/>
            <a:ext cx="3312584" cy="6858000"/>
            <a:chOff x="0" y="0"/>
            <a:chExt cx="2483768" cy="5143501"/>
          </a:xfrm>
        </p:grpSpPr>
        <p:pic>
          <p:nvPicPr>
            <p:cNvPr id="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"/>
            <a:stretch>
              <a:fillRect/>
            </a:stretch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16"/>
            <p:cNvSpPr/>
            <p:nvPr userDrawn="1"/>
          </p:nvSpPr>
          <p:spPr>
            <a:xfrm>
              <a:off x="0" y="0"/>
              <a:ext cx="2483768" cy="514350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sp>
          <p:nvSpPr>
            <p:cNvPr id="8" name="Rectangle 17"/>
            <p:cNvSpPr/>
            <p:nvPr userDrawn="1"/>
          </p:nvSpPr>
          <p:spPr>
            <a:xfrm>
              <a:off x="0" y="0"/>
              <a:ext cx="2453613" cy="514350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</p:grpSp>
      <p:cxnSp>
        <p:nvCxnSpPr>
          <p:cNvPr id="9" name="Straight Connector 24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8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Land</a:t>
            </a:r>
            <a:r>
              <a:rPr lang="es-ES" sz="1467" b="1" dirty="0">
                <a:solidFill>
                  <a:srgbClr val="B0BF27"/>
                </a:solidFill>
                <a:latin typeface="+mn-lt"/>
              </a:rPr>
              <a:t> </a:t>
            </a: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Monitoring</a:t>
            </a:r>
            <a:endParaRPr lang="en-US" sz="1467" b="1" dirty="0">
              <a:solidFill>
                <a:srgbClr val="B0BF27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05491-5A43-4378-A7ED-DCEE29DA8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51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/>
          <p:cNvGrpSpPr>
            <a:grpSpLocks/>
          </p:cNvGrpSpPr>
          <p:nvPr userDrawn="1"/>
        </p:nvGrpSpPr>
        <p:grpSpPr bwMode="auto">
          <a:xfrm>
            <a:off x="0" y="0"/>
            <a:ext cx="3312584" cy="6858000"/>
            <a:chOff x="0" y="0"/>
            <a:chExt cx="2483768" cy="5143501"/>
          </a:xfrm>
        </p:grpSpPr>
        <p:pic>
          <p:nvPicPr>
            <p:cNvPr id="8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"/>
            <a:stretch>
              <a:fillRect/>
            </a:stretch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6"/>
            <p:cNvSpPr/>
            <p:nvPr userDrawn="1"/>
          </p:nvSpPr>
          <p:spPr>
            <a:xfrm>
              <a:off x="0" y="0"/>
              <a:ext cx="2483768" cy="514350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sp>
          <p:nvSpPr>
            <p:cNvPr id="10" name="Rectangle 18"/>
            <p:cNvSpPr/>
            <p:nvPr userDrawn="1"/>
          </p:nvSpPr>
          <p:spPr>
            <a:xfrm>
              <a:off x="0" y="0"/>
              <a:ext cx="2453613" cy="514350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</p:grpSp>
      <p:cxnSp>
        <p:nvCxnSpPr>
          <p:cNvPr id="11" name="Straight Connector 13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20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Land</a:t>
            </a:r>
            <a:r>
              <a:rPr lang="es-ES" sz="1467" b="1" dirty="0">
                <a:solidFill>
                  <a:srgbClr val="B0BF27"/>
                </a:solidFill>
                <a:latin typeface="+mn-lt"/>
              </a:rPr>
              <a:t> </a:t>
            </a: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Monitoring</a:t>
            </a:r>
            <a:endParaRPr lang="en-US" sz="1467" b="1" dirty="0">
              <a:solidFill>
                <a:srgbClr val="B0BF27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62565-5D46-410C-994F-B9B02F01C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93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 userDrawn="1"/>
        </p:nvGrpSpPr>
        <p:grpSpPr bwMode="auto">
          <a:xfrm>
            <a:off x="0" y="0"/>
            <a:ext cx="3312584" cy="6858000"/>
            <a:chOff x="0" y="0"/>
            <a:chExt cx="2483768" cy="5143501"/>
          </a:xfrm>
        </p:grpSpPr>
        <p:pic>
          <p:nvPicPr>
            <p:cNvPr id="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"/>
            <a:stretch>
              <a:fillRect/>
            </a:stretch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22"/>
            <p:cNvSpPr/>
            <p:nvPr userDrawn="1"/>
          </p:nvSpPr>
          <p:spPr>
            <a:xfrm>
              <a:off x="0" y="0"/>
              <a:ext cx="2483768" cy="514350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sp>
          <p:nvSpPr>
            <p:cNvPr id="6" name="Rectangle 23"/>
            <p:cNvSpPr/>
            <p:nvPr userDrawn="1"/>
          </p:nvSpPr>
          <p:spPr>
            <a:xfrm>
              <a:off x="0" y="0"/>
              <a:ext cx="2453613" cy="514350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</p:grpSp>
      <p:cxnSp>
        <p:nvCxnSpPr>
          <p:cNvPr id="7" name="Straight Connector 13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Land</a:t>
            </a:r>
            <a:r>
              <a:rPr lang="es-ES" sz="1467" b="1" dirty="0">
                <a:solidFill>
                  <a:srgbClr val="B0BF27"/>
                </a:solidFill>
                <a:latin typeface="+mn-lt"/>
              </a:rPr>
              <a:t> </a:t>
            </a: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Monitoring</a:t>
            </a:r>
            <a:endParaRPr lang="en-US" sz="1467" b="1" dirty="0">
              <a:solidFill>
                <a:srgbClr val="B0BF27"/>
              </a:solidFill>
              <a:latin typeface="+mn-lt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76C2-B031-46AF-B4B4-C052E2ACB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4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0" y="0"/>
            <a:ext cx="27694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1" y="2"/>
            <a:ext cx="2769444" cy="6857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"/>
            <a:ext cx="2779875" cy="68579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err="1"/>
              <a:t>GeoIT</a:t>
            </a:r>
            <a:r>
              <a:rPr lang="de-DE" dirty="0"/>
              <a:t> Round Table NRW, Copernicus-Relay-Workshop</a:t>
            </a:r>
            <a:r>
              <a:rPr lang="en-GB" dirty="0"/>
              <a:t>, 14. Sep. 2021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037BC8-653A-774F-861D-6A080A1C24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67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/>
          <p:cNvGrpSpPr>
            <a:grpSpLocks/>
          </p:cNvGrpSpPr>
          <p:nvPr userDrawn="1"/>
        </p:nvGrpSpPr>
        <p:grpSpPr bwMode="auto">
          <a:xfrm>
            <a:off x="0" y="0"/>
            <a:ext cx="3312584" cy="6858000"/>
            <a:chOff x="0" y="0"/>
            <a:chExt cx="2483768" cy="5143501"/>
          </a:xfrm>
        </p:grpSpPr>
        <p:pic>
          <p:nvPicPr>
            <p:cNvPr id="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"/>
            <a:stretch>
              <a:fillRect/>
            </a:stretch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23"/>
            <p:cNvSpPr/>
            <p:nvPr userDrawn="1"/>
          </p:nvSpPr>
          <p:spPr>
            <a:xfrm>
              <a:off x="0" y="0"/>
              <a:ext cx="2483768" cy="514350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sp>
          <p:nvSpPr>
            <p:cNvPr id="8" name="Rectangle 24"/>
            <p:cNvSpPr/>
            <p:nvPr userDrawn="1"/>
          </p:nvSpPr>
          <p:spPr>
            <a:xfrm>
              <a:off x="0" y="0"/>
              <a:ext cx="2453613" cy="514350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</p:grpSp>
      <p:cxnSp>
        <p:nvCxnSpPr>
          <p:cNvPr id="9" name="Straight Connector 15"/>
          <p:cNvCxnSpPr/>
          <p:nvPr userDrawn="1"/>
        </p:nvCxnSpPr>
        <p:spPr>
          <a:xfrm>
            <a:off x="575733" y="1416051"/>
            <a:ext cx="0" cy="518371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6"/>
          <p:cNvSpPr txBox="1"/>
          <p:nvPr userDrawn="1"/>
        </p:nvSpPr>
        <p:spPr>
          <a:xfrm>
            <a:off x="-48684" y="819151"/>
            <a:ext cx="1305984" cy="543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Land</a:t>
            </a:r>
            <a:r>
              <a:rPr lang="es-ES" sz="1467" b="1" dirty="0">
                <a:solidFill>
                  <a:srgbClr val="B0BF27"/>
                </a:solidFill>
                <a:latin typeface="+mn-lt"/>
              </a:rPr>
              <a:t> </a:t>
            </a:r>
            <a:r>
              <a:rPr lang="es-ES" sz="1467" b="1" dirty="0" err="1">
                <a:solidFill>
                  <a:srgbClr val="B0BF27"/>
                </a:solidFill>
                <a:latin typeface="+mn-lt"/>
              </a:rPr>
              <a:t>Monitoring</a:t>
            </a:r>
            <a:endParaRPr lang="en-US" sz="1467" b="1" dirty="0">
              <a:solidFill>
                <a:srgbClr val="B0BF27"/>
              </a:solidFill>
              <a:latin typeface="+mn-lt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31751"/>
            <a:ext cx="1087967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6DCB9-AF23-4435-B5D9-B4C3FB44C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39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1160925" y="275167"/>
            <a:ext cx="10695715" cy="636123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5627" y="6356351"/>
            <a:ext cx="576064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837995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10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2"/>
          <p:cNvSpPr>
            <a:spLocks noGrp="1"/>
          </p:cNvSpPr>
          <p:nvPr>
            <p:ph type="title"/>
          </p:nvPr>
        </p:nvSpPr>
        <p:spPr>
          <a:xfrm>
            <a:off x="1160925" y="275167"/>
            <a:ext cx="10695715" cy="636123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735627" y="6356351"/>
            <a:ext cx="576064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609600" y="6356351"/>
            <a:ext cx="1837995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1160925" y="275167"/>
            <a:ext cx="10695715" cy="636123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5627" y="6356351"/>
            <a:ext cx="576064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837995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60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1160925" y="275167"/>
            <a:ext cx="10695715" cy="636123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5627" y="6356351"/>
            <a:ext cx="576064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837995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83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2"/>
          <p:cNvSpPr>
            <a:spLocks noGrp="1"/>
          </p:cNvSpPr>
          <p:nvPr>
            <p:ph type="title"/>
          </p:nvPr>
        </p:nvSpPr>
        <p:spPr>
          <a:xfrm>
            <a:off x="1160925" y="275167"/>
            <a:ext cx="10695715" cy="636123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735627" y="6356351"/>
            <a:ext cx="576064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609600" y="6356351"/>
            <a:ext cx="1837995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72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1160925" y="275167"/>
            <a:ext cx="10695715" cy="636123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5627" y="6356351"/>
            <a:ext cx="576064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837995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-1"/>
            <a:ext cx="2773581" cy="6858001"/>
            <a:chOff x="1" y="-1"/>
            <a:chExt cx="2080186" cy="51435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775521" y="96278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chemeClr val="tx2"/>
                </a:solidFill>
              </a:rPr>
              <a:t>Monitoring</a:t>
            </a:r>
            <a:endParaRPr lang="en-US" sz="1333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08777"/>
            <a:ext cx="10425461" cy="370052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Ellipse 3"/>
          <p:cNvSpPr/>
          <p:nvPr userDrawn="1"/>
        </p:nvSpPr>
        <p:spPr>
          <a:xfrm>
            <a:off x="192207" y="68627"/>
            <a:ext cx="765667" cy="7656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7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174" y="-168594"/>
            <a:ext cx="1087729" cy="11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20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603" y="932723"/>
            <a:ext cx="10559016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rgbClr val="0B6192"/>
                </a:solidFill>
              </a:rPr>
              <a:t>Monitoring</a:t>
            </a:r>
            <a:endParaRPr lang="en-US" sz="1333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08777"/>
            <a:ext cx="10425461" cy="370052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Ellipse 8"/>
          <p:cNvSpPr/>
          <p:nvPr userDrawn="1"/>
        </p:nvSpPr>
        <p:spPr>
          <a:xfrm>
            <a:off x="192207" y="72931"/>
            <a:ext cx="765667" cy="7656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174" y="-168594"/>
            <a:ext cx="1087729" cy="11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74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3406722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8682" y="1763563"/>
            <a:ext cx="3663036" cy="38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5616" y="0"/>
            <a:ext cx="24863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638021" y="4965171"/>
            <a:ext cx="228962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>
                <a:solidFill>
                  <a:schemeClr val="bg1"/>
                </a:solidFill>
              </a:rPr>
              <a:t>Marine </a:t>
            </a:r>
            <a:r>
              <a:rPr lang="es-ES" sz="1467" b="0" dirty="0" err="1">
                <a:solidFill>
                  <a:schemeClr val="bg1"/>
                </a:solidFill>
              </a:rPr>
              <a:t>Monitoring</a:t>
            </a:r>
            <a:endParaRPr lang="en-US" sz="1467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410677" y="3449570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9631461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0B6192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227515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2" y="630359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6085948"/>
            <a:ext cx="864096" cy="60234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 rot="16200000">
            <a:off x="2687235" y="6009576"/>
            <a:ext cx="13441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err="1">
                <a:solidFill>
                  <a:schemeClr val="bg1"/>
                </a:solidFill>
              </a:rPr>
              <a:t>Implemented</a:t>
            </a:r>
            <a:r>
              <a:rPr lang="fr-BE" sz="800" baseline="0" dirty="0">
                <a:solidFill>
                  <a:schemeClr val="bg1"/>
                </a:solidFill>
              </a:rPr>
              <a:t> by</a:t>
            </a:r>
            <a:endParaRPr lang="fr-B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2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385" y="932723"/>
            <a:ext cx="10559016" cy="509743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34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2" y="-1"/>
            <a:ext cx="2773581" cy="68580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171872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59872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08777"/>
            <a:ext cx="10425461" cy="370052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chemeClr val="tx2"/>
                </a:solidFill>
              </a:rPr>
              <a:t>Monitoring</a:t>
            </a:r>
            <a:endParaRPr lang="en-US" sz="1333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Ellipse 12"/>
          <p:cNvSpPr/>
          <p:nvPr userDrawn="1"/>
        </p:nvSpPr>
        <p:spPr>
          <a:xfrm>
            <a:off x="192207" y="68627"/>
            <a:ext cx="765667" cy="7656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176" y="-175648"/>
            <a:ext cx="1087729" cy="11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775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2" y="-1"/>
            <a:ext cx="2773581" cy="68580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195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44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796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7214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08777"/>
            <a:ext cx="10425461" cy="370052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chemeClr val="tx2"/>
                </a:solidFill>
              </a:rPr>
              <a:t>Monitoring</a:t>
            </a:r>
            <a:endParaRPr lang="en-US" sz="1333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Ellipse 15"/>
          <p:cNvSpPr/>
          <p:nvPr userDrawn="1"/>
        </p:nvSpPr>
        <p:spPr>
          <a:xfrm>
            <a:off x="192207" y="68627"/>
            <a:ext cx="765667" cy="7656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9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176" y="-175648"/>
            <a:ext cx="1087729" cy="11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720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2" y="-1"/>
            <a:ext cx="2773581" cy="68580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08777"/>
            <a:ext cx="10425461" cy="370052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chemeClr val="tx2"/>
                </a:solidFill>
              </a:rPr>
              <a:t>Monitoring</a:t>
            </a:r>
            <a:endParaRPr lang="en-US" sz="1333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Ellipse 10"/>
          <p:cNvSpPr/>
          <p:nvPr userDrawn="1"/>
        </p:nvSpPr>
        <p:spPr>
          <a:xfrm>
            <a:off x="192207" y="68627"/>
            <a:ext cx="765667" cy="7656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57" y="-175649"/>
            <a:ext cx="1087729" cy="11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146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2" y="-1"/>
            <a:ext cx="2773581" cy="68580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chemeClr val="tx2"/>
                </a:solidFill>
              </a:rPr>
              <a:t>Monitoring</a:t>
            </a:r>
            <a:endParaRPr lang="en-US" sz="1333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Ellipse 12"/>
          <p:cNvSpPr/>
          <p:nvPr userDrawn="1"/>
        </p:nvSpPr>
        <p:spPr>
          <a:xfrm>
            <a:off x="192207" y="68627"/>
            <a:ext cx="765667" cy="7656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176" y="-175649"/>
            <a:ext cx="1087729" cy="11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864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10925"/>
            <a:ext cx="3098105" cy="6926696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13343"/>
            <a:ext cx="10425461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dirty="0" err="1">
                  <a:solidFill>
                    <a:srgbClr val="941333"/>
                  </a:solidFill>
                </a:rPr>
                <a:t>Climate</a:t>
              </a:r>
              <a:endParaRPr lang="es-ES" sz="1467" dirty="0">
                <a:solidFill>
                  <a:srgbClr val="941333"/>
                </a:solidFill>
              </a:endParaRPr>
            </a:p>
            <a:p>
              <a:r>
                <a:rPr lang="es-ES" sz="1467" dirty="0" err="1">
                  <a:solidFill>
                    <a:srgbClr val="941333"/>
                  </a:solidFill>
                </a:rPr>
                <a:t>Change</a:t>
              </a:r>
              <a:endParaRPr lang="en-US" sz="1467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75230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13343"/>
            <a:ext cx="10425461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dirty="0" err="1">
                  <a:solidFill>
                    <a:srgbClr val="941333"/>
                  </a:solidFill>
                </a:rPr>
                <a:t>Climate</a:t>
              </a:r>
              <a:endParaRPr lang="es-ES" sz="1467" dirty="0">
                <a:solidFill>
                  <a:srgbClr val="941333"/>
                </a:solidFill>
              </a:endParaRPr>
            </a:p>
            <a:p>
              <a:r>
                <a:rPr lang="es-ES" sz="1467" dirty="0" err="1">
                  <a:solidFill>
                    <a:srgbClr val="941333"/>
                  </a:solidFill>
                </a:rPr>
                <a:t>Change</a:t>
              </a:r>
              <a:endParaRPr lang="en-US" sz="1467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67965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36715" y="1600939"/>
            <a:ext cx="4320480" cy="36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624080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2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9721850" y="-15023"/>
            <a:ext cx="2470151" cy="688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829139" y="4715239"/>
            <a:ext cx="192021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dirty="0" err="1">
                <a:solidFill>
                  <a:prstClr val="white"/>
                </a:solidFill>
              </a:rPr>
              <a:t>Climate</a:t>
            </a:r>
            <a:r>
              <a:rPr lang="es-ES" sz="1467" dirty="0">
                <a:solidFill>
                  <a:prstClr val="white"/>
                </a:solidFill>
              </a:rPr>
              <a:t> </a:t>
            </a:r>
            <a:r>
              <a:rPr lang="es-ES" sz="1467" dirty="0" err="1">
                <a:solidFill>
                  <a:prstClr val="white"/>
                </a:solidFill>
              </a:rPr>
              <a:t>Change</a:t>
            </a:r>
            <a:endParaRPr lang="en-US" sz="1467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33" y="6415779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96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13343"/>
            <a:ext cx="10425461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dirty="0" err="1">
                  <a:solidFill>
                    <a:srgbClr val="941333"/>
                  </a:solidFill>
                </a:rPr>
                <a:t>Climate</a:t>
              </a:r>
              <a:endParaRPr lang="es-ES" sz="1467" dirty="0">
                <a:solidFill>
                  <a:srgbClr val="941333"/>
                </a:solidFill>
              </a:endParaRPr>
            </a:p>
            <a:p>
              <a:r>
                <a:rPr lang="es-ES" sz="1467" dirty="0" err="1">
                  <a:solidFill>
                    <a:srgbClr val="941333"/>
                  </a:solidFill>
                </a:rPr>
                <a:t>Change</a:t>
              </a:r>
              <a:endParaRPr lang="en-US" sz="1467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0267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13343"/>
            <a:ext cx="10425461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dirty="0" err="1">
                  <a:solidFill>
                    <a:srgbClr val="941333"/>
                  </a:solidFill>
                </a:rPr>
                <a:t>Climate</a:t>
              </a:r>
              <a:endParaRPr lang="es-ES" sz="1467" dirty="0">
                <a:solidFill>
                  <a:srgbClr val="941333"/>
                </a:solidFill>
              </a:endParaRPr>
            </a:p>
            <a:p>
              <a:r>
                <a:rPr lang="es-ES" sz="1467" dirty="0" err="1">
                  <a:solidFill>
                    <a:srgbClr val="941333"/>
                  </a:solidFill>
                </a:rPr>
                <a:t>Change</a:t>
              </a:r>
              <a:endParaRPr lang="en-US" sz="1467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6702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-10925"/>
            <a:ext cx="3098105" cy="6926696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13343"/>
            <a:ext cx="10425461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dirty="0" err="1">
                  <a:solidFill>
                    <a:srgbClr val="941333"/>
                  </a:solidFill>
                </a:rPr>
                <a:t>Climate</a:t>
              </a:r>
              <a:endParaRPr lang="es-ES" sz="1467" dirty="0">
                <a:solidFill>
                  <a:srgbClr val="941333"/>
                </a:solidFill>
              </a:endParaRPr>
            </a:p>
            <a:p>
              <a:r>
                <a:rPr lang="es-ES" sz="1467" dirty="0" err="1">
                  <a:solidFill>
                    <a:srgbClr val="941333"/>
                  </a:solidFill>
                </a:rPr>
                <a:t>Change</a:t>
              </a:r>
              <a:endParaRPr lang="en-US" sz="1467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184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6016" y="3429335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1" y="2921415"/>
            <a:ext cx="3722788" cy="13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801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442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" y="-10925"/>
            <a:ext cx="3098105" cy="6926696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43339" y="27779"/>
            <a:ext cx="1171511" cy="6572823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67" dirty="0" err="1">
                  <a:solidFill>
                    <a:srgbClr val="941333"/>
                  </a:solidFill>
                </a:rPr>
                <a:t>Climate</a:t>
              </a:r>
              <a:endParaRPr lang="es-ES" sz="1467" dirty="0">
                <a:solidFill>
                  <a:srgbClr val="941333"/>
                </a:solidFill>
              </a:endParaRPr>
            </a:p>
            <a:p>
              <a:r>
                <a:rPr lang="es-ES" sz="1467" dirty="0" err="1">
                  <a:solidFill>
                    <a:srgbClr val="941333"/>
                  </a:solidFill>
                </a:rPr>
                <a:t>Change</a:t>
              </a:r>
              <a:endParaRPr lang="en-US" sz="1467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73731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324752" y="1"/>
            <a:ext cx="2927648" cy="6880049"/>
            <a:chOff x="-3200400" y="93726"/>
            <a:chExt cx="2195736" cy="5160037"/>
          </a:xfrm>
        </p:grpSpPr>
        <p:pic>
          <p:nvPicPr>
            <p:cNvPr id="13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56659"/>
            <a:ext cx="10425461" cy="351895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16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56659"/>
            <a:ext cx="10425461" cy="351895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820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458501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049" y="1717741"/>
            <a:ext cx="3272193" cy="348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1011464" y="4520347"/>
            <a:ext cx="2473360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dirty="0" err="1">
                <a:solidFill>
                  <a:prstClr val="white"/>
                </a:solidFill>
              </a:rPr>
              <a:t>Emergency</a:t>
            </a:r>
            <a:r>
              <a:rPr lang="es-ES" sz="1467" dirty="0">
                <a:solidFill>
                  <a:prstClr val="white"/>
                </a:solidFill>
              </a:rPr>
              <a:t> Management</a:t>
            </a:r>
            <a:endParaRPr lang="en-US" sz="1467" dirty="0">
              <a:solidFill>
                <a:prstClr val="white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96219" y="0"/>
            <a:ext cx="24957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464283" y="3429000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648395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227515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2" y="630359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945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0" y="0"/>
            <a:ext cx="2927648" cy="6858000"/>
            <a:chOff x="0" y="0"/>
            <a:chExt cx="2195736" cy="5143500"/>
          </a:xfrm>
        </p:grpSpPr>
        <p:pic>
          <p:nvPicPr>
            <p:cNvPr id="20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56659"/>
            <a:ext cx="10425461" cy="351895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5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927648" cy="6858000"/>
            <a:chOff x="0" y="0"/>
            <a:chExt cx="2195736" cy="5143500"/>
          </a:xfrm>
        </p:grpSpPr>
        <p:pic>
          <p:nvPicPr>
            <p:cNvPr id="18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56659"/>
            <a:ext cx="10425461" cy="351895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3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0"/>
            <a:ext cx="2927648" cy="6858000"/>
            <a:chOff x="0" y="0"/>
            <a:chExt cx="2195736" cy="5143500"/>
          </a:xfrm>
        </p:grpSpPr>
        <p:pic>
          <p:nvPicPr>
            <p:cNvPr id="14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56659"/>
            <a:ext cx="10425461" cy="351895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840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927648" cy="6858000"/>
            <a:chOff x="0" y="0"/>
            <a:chExt cx="2195736" cy="5143500"/>
          </a:xfrm>
        </p:grpSpPr>
        <p:pic>
          <p:nvPicPr>
            <p:cNvPr id="15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73" y="87473"/>
            <a:ext cx="1071681" cy="8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624820" y="1416025"/>
            <a:ext cx="0" cy="5184576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48682" y="840142"/>
            <a:ext cx="1363532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EA9422"/>
                </a:solidFill>
              </a:rPr>
              <a:t>Emergency</a:t>
            </a:r>
            <a:endParaRPr lang="es-ES" sz="1467" b="1" dirty="0">
              <a:solidFill>
                <a:srgbClr val="EA9422"/>
              </a:solidFill>
            </a:endParaRPr>
          </a:p>
          <a:p>
            <a:pPr algn="ctr"/>
            <a:r>
              <a:rPr lang="es-ES" sz="1467" b="1" dirty="0">
                <a:solidFill>
                  <a:srgbClr val="EA9422"/>
                </a:solidFill>
              </a:rPr>
              <a:t>Management</a:t>
            </a:r>
            <a:endParaRPr lang="en-US" sz="1467" b="1" dirty="0">
              <a:solidFill>
                <a:srgbClr val="EA94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96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1" y="0"/>
            <a:ext cx="3286151" cy="6858000"/>
            <a:chOff x="0" y="0"/>
            <a:chExt cx="2464613" cy="5143500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dirty="0">
                <a:solidFill>
                  <a:srgbClr val="2C4442"/>
                </a:solidFill>
              </a:rPr>
              <a:t>Security</a:t>
            </a:r>
            <a:endParaRPr lang="en-US" sz="1467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4781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dirty="0">
                <a:solidFill>
                  <a:srgbClr val="578683"/>
                </a:solidFill>
              </a:rPr>
              <a:t>Security</a:t>
            </a:r>
            <a:endParaRPr lang="en-US" sz="1467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2522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9805" y="2583964"/>
            <a:ext cx="2748513" cy="235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57570" y="4946940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dirty="0">
                <a:solidFill>
                  <a:prstClr val="white"/>
                </a:solidFill>
              </a:rPr>
              <a:t>Security</a:t>
            </a:r>
            <a:endParaRPr lang="en-US" sz="1467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3584" y="0"/>
            <a:ext cx="2598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469846" y="3429335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518517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57868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227515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2" y="630359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7012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0"/>
            <a:ext cx="3286151" cy="6858000"/>
            <a:chOff x="0" y="0"/>
            <a:chExt cx="2464613" cy="5143500"/>
          </a:xfrm>
        </p:grpSpPr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dirty="0">
                <a:solidFill>
                  <a:srgbClr val="2C4442"/>
                </a:solidFill>
              </a:rPr>
              <a:t>Security</a:t>
            </a:r>
            <a:endParaRPr lang="en-US" sz="1467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8164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1" y="0"/>
            <a:ext cx="3286151" cy="6858000"/>
            <a:chOff x="0" y="0"/>
            <a:chExt cx="2464613" cy="5143500"/>
          </a:xfrm>
        </p:grpSpPr>
        <p:pic>
          <p:nvPicPr>
            <p:cNvPr id="18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dirty="0">
                <a:solidFill>
                  <a:srgbClr val="578683"/>
                </a:solidFill>
              </a:rPr>
              <a:t>Security</a:t>
            </a:r>
            <a:endParaRPr lang="en-US" sz="1467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42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1" y="0"/>
            <a:ext cx="3286151" cy="6858000"/>
            <a:chOff x="0" y="0"/>
            <a:chExt cx="2464613" cy="5143500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274639"/>
            <a:ext cx="10425461" cy="370052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dirty="0">
                <a:solidFill>
                  <a:srgbClr val="2C4442"/>
                </a:solidFill>
              </a:rPr>
              <a:t>Security</a:t>
            </a:r>
            <a:endParaRPr lang="en-US" sz="1467" dirty="0">
              <a:solidFill>
                <a:srgbClr val="2C444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2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1" y="0"/>
            <a:ext cx="3286151" cy="6858000"/>
            <a:chOff x="0" y="0"/>
            <a:chExt cx="2464613" cy="5143500"/>
          </a:xfrm>
        </p:grpSpPr>
        <p:pic>
          <p:nvPicPr>
            <p:cNvPr id="22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28719" y="1168593"/>
            <a:ext cx="0" cy="5432009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0" y="-44097"/>
            <a:ext cx="1022993" cy="10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77206" y="853646"/>
            <a:ext cx="1363532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67" dirty="0">
                <a:solidFill>
                  <a:srgbClr val="2C4442"/>
                </a:solidFill>
              </a:rPr>
              <a:t>Security</a:t>
            </a:r>
            <a:endParaRPr lang="en-US" sz="1467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7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1"/>
            <a:ext cx="3311691" cy="6858001"/>
            <a:chOff x="0" y="0"/>
            <a:chExt cx="2483768" cy="5143501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426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91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3514708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403" y="1960563"/>
            <a:ext cx="3213215" cy="33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81141" y="0"/>
            <a:ext cx="2510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90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1" y="624080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776949" y="4485118"/>
            <a:ext cx="2918784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dirty="0" err="1">
                <a:solidFill>
                  <a:prstClr val="white"/>
                </a:solidFill>
              </a:rPr>
              <a:t>Land</a:t>
            </a:r>
            <a:r>
              <a:rPr lang="es-ES" sz="1467" dirty="0">
                <a:solidFill>
                  <a:prstClr val="white"/>
                </a:solidFill>
              </a:rPr>
              <a:t> </a:t>
            </a:r>
            <a:r>
              <a:rPr lang="es-ES" sz="1467" dirty="0" err="1">
                <a:solidFill>
                  <a:prstClr val="white"/>
                </a:solidFill>
              </a:rPr>
              <a:t>Monitoring</a:t>
            </a:r>
            <a:endParaRPr lang="en-US" sz="1467" dirty="0">
              <a:solidFill>
                <a:prstClr val="whit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517684" y="3429000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569317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97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1"/>
            <a:ext cx="3311691" cy="6858001"/>
            <a:chOff x="0" y="0"/>
            <a:chExt cx="2483768" cy="5143501"/>
          </a:xfrm>
        </p:grpSpPr>
        <p:pic>
          <p:nvPicPr>
            <p:cNvPr id="1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31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"/>
            <a:ext cx="3311691" cy="6858001"/>
            <a:chOff x="0" y="0"/>
            <a:chExt cx="2483768" cy="5143501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39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090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7608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6858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006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1"/>
            <a:ext cx="3311691" cy="6858001"/>
            <a:chOff x="0" y="0"/>
            <a:chExt cx="2483768" cy="5143501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68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1"/>
            <a:ext cx="3311691" cy="6858001"/>
            <a:chOff x="0" y="0"/>
            <a:chExt cx="2483768" cy="5143501"/>
          </a:xfrm>
        </p:grpSpPr>
        <p:pic>
          <p:nvPicPr>
            <p:cNvPr id="23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63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"/>
            <a:ext cx="3311691" cy="6858001"/>
            <a:chOff x="0" y="0"/>
            <a:chExt cx="2483768" cy="5143501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6" y="31141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40" y="340617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cap="small" spc="4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8" y="932725"/>
            <a:ext cx="9733004" cy="5097431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48683" y="819780"/>
            <a:ext cx="1305685" cy="5746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en-GB" sz="1467" b="1" noProof="0">
                <a:solidFill>
                  <a:srgbClr val="B0BF27"/>
                </a:solidFill>
              </a:rPr>
              <a:t>Land Monitoring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8864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5"/>
            <a:ext cx="10325101" cy="5097431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6" y="31141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40" y="340617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cap="small" spc="4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48683" y="819780"/>
            <a:ext cx="1305685" cy="5746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en-GB" sz="1467" b="1" noProof="0">
                <a:solidFill>
                  <a:srgbClr val="B0BF27"/>
                </a:solidFill>
              </a:rPr>
              <a:t>Land Monitoring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845468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GB" sz="2400" noProof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3514708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405" y="1960564"/>
            <a:ext cx="3213215" cy="33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81141" y="0"/>
            <a:ext cx="2510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92" y="6200013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2" y="624080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776949" y="4485119"/>
            <a:ext cx="2918784" cy="34887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en-GB" sz="1467" b="0" noProof="0">
                <a:solidFill>
                  <a:schemeClr val="bg1"/>
                </a:solidFill>
              </a:rPr>
              <a:t>Land Monitoring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517684" y="3429001"/>
            <a:ext cx="6237717" cy="747515"/>
          </a:xfrm>
        </p:spPr>
        <p:txBody>
          <a:bodyPr vert="horz" lIns="91438" tIns="45719" rIns="91438" bIns="45719" rtlCol="0" anchor="ctr">
            <a:noAutofit/>
          </a:bodyPr>
          <a:lstStyle>
            <a:lvl1pPr>
              <a:defRPr lang="en-GB" sz="3733" b="0" cap="small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GB" noProof="0" dirty="0"/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569317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GB" sz="2400" noProof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37" y="6256183"/>
            <a:ext cx="1898665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088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2"/>
            <a:ext cx="3311691" cy="6858001"/>
            <a:chOff x="0" y="0"/>
            <a:chExt cx="2483768" cy="5143501"/>
          </a:xfrm>
        </p:grpSpPr>
        <p:pic>
          <p:nvPicPr>
            <p:cNvPr id="1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4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6" y="31141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156940" y="340617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cap="small" spc="4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48683" y="819780"/>
            <a:ext cx="1305685" cy="5746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en-GB" sz="1467" b="1" noProof="0">
                <a:solidFill>
                  <a:srgbClr val="B0BF27"/>
                </a:solidFill>
              </a:rPr>
              <a:t>Land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4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288663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2"/>
            <a:ext cx="3311691" cy="6858001"/>
            <a:chOff x="0" y="0"/>
            <a:chExt cx="2483768" cy="5143501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7" y="8367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6" y="8367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6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6" y="31141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40" y="340617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cap="small" spc="4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48683" y="819780"/>
            <a:ext cx="1305685" cy="5746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en-GB" sz="1467" b="1" noProof="0">
                <a:solidFill>
                  <a:srgbClr val="B0BF27"/>
                </a:solidFill>
              </a:rPr>
              <a:t>Land Monitoring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248597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2"/>
            <a:ext cx="3311691" cy="6858001"/>
            <a:chOff x="0" y="0"/>
            <a:chExt cx="2483768" cy="5143501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/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6" y="31141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40" y="340617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cap="small" spc="4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48683" y="819780"/>
            <a:ext cx="1305685" cy="5746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en-GB" sz="1467" b="1" noProof="0">
                <a:solidFill>
                  <a:srgbClr val="B0BF27"/>
                </a:solidFill>
              </a:rPr>
              <a:t>Land Monitoring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868344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2"/>
            <a:ext cx="3311691" cy="6858001"/>
            <a:chOff x="0" y="0"/>
            <a:chExt cx="2483768" cy="5143501"/>
          </a:xfrm>
        </p:grpSpPr>
        <p:pic>
          <p:nvPicPr>
            <p:cNvPr id="23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48683" y="819780"/>
            <a:ext cx="1305685" cy="5746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en-GB" sz="1467" b="1" noProof="0">
                <a:solidFill>
                  <a:srgbClr val="B0BF27"/>
                </a:solidFill>
              </a:rPr>
              <a:t>Land Monitoring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6" y="31141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838335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206"/>
          <p:cNvSpPr>
            <a:spLocks noChangeAspect="1" noChangeArrowheads="1" noTextEdit="1"/>
          </p:cNvSpPr>
          <p:nvPr/>
        </p:nvSpPr>
        <p:spPr bwMode="auto">
          <a:xfrm>
            <a:off x="-1905000" y="4286251"/>
            <a:ext cx="1725083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/>
          <a:lstStyle/>
          <a:p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843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844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7383" y="1124744"/>
            <a:ext cx="5333479" cy="5256584"/>
          </a:xfrm>
          <a:prstGeom prst="rect">
            <a:avLst/>
          </a:prstGeom>
        </p:spPr>
        <p:txBody>
          <a:bodyPr/>
          <a:lstStyle>
            <a:lvl1pPr marL="239989" indent="-239989">
              <a:defRPr sz="3733">
                <a:latin typeface="+mj-lt"/>
              </a:defRPr>
            </a:lvl1pPr>
            <a:lvl2pPr marL="598988" indent="-359815">
              <a:defRPr sz="3200">
                <a:latin typeface="+mj-lt"/>
              </a:defRPr>
            </a:lvl2pPr>
            <a:lvl3pPr marL="836042" indent="-237055">
              <a:defRPr sz="2667">
                <a:latin typeface="+mj-lt"/>
              </a:defRPr>
            </a:lvl3pPr>
            <a:lvl4pPr marL="1070980" indent="-234939"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55160" y="1124744"/>
            <a:ext cx="5332800" cy="5256584"/>
          </a:xfrm>
          <a:prstGeom prst="rect">
            <a:avLst/>
          </a:prstGeom>
        </p:spPr>
        <p:txBody>
          <a:bodyPr/>
          <a:lstStyle>
            <a:lvl1pPr marL="234939" indent="-234939">
              <a:defRPr sz="3733">
                <a:latin typeface="+mj-lt"/>
              </a:defRPr>
            </a:lvl1pPr>
            <a:lvl2pPr marL="598988" indent="-364050">
              <a:defRPr sz="3200">
                <a:latin typeface="+mj-lt"/>
              </a:defRPr>
            </a:lvl2pPr>
            <a:lvl3pPr marL="836042" indent="-237055">
              <a:defRPr sz="2667">
                <a:latin typeface="+mj-lt"/>
              </a:defRPr>
            </a:lvl3pPr>
            <a:lvl4pPr marL="1070980" indent="-234939"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25452" y="6486527"/>
            <a:ext cx="1775883" cy="3651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pPr>
              <a:defRPr/>
            </a:pPr>
            <a:fld id="{BC100291-766C-455C-B993-D8BA240BE101}" type="datetime1">
              <a:rPr lang="de-DE"/>
              <a:pPr>
                <a:defRPr/>
              </a:pPr>
              <a:t>27.09.2023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CF27E-8444-4BA5-8B1A-DA08FB927419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629276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1" y="36002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23" indent="0">
              <a:buNone/>
              <a:defRPr/>
            </a:lvl2pPr>
            <a:lvl3pPr marL="1125444" indent="0">
              <a:buNone/>
              <a:defRPr/>
            </a:lvl3pPr>
            <a:lvl4pPr marL="1688164" indent="0">
              <a:buNone/>
              <a:defRPr/>
            </a:lvl4pPr>
            <a:lvl5pPr marL="2250888" indent="0">
              <a:buNone/>
              <a:defRPr/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1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6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67">
                <a:solidFill>
                  <a:srgbClr val="006654"/>
                </a:solidFill>
              </a:defRPr>
            </a:lvl2pPr>
            <a:lvl3pPr>
              <a:defRPr sz="1067">
                <a:solidFill>
                  <a:srgbClr val="006654"/>
                </a:solidFill>
              </a:defRPr>
            </a:lvl3pPr>
            <a:lvl4pPr>
              <a:defRPr sz="1067">
                <a:solidFill>
                  <a:srgbClr val="006654"/>
                </a:solidFill>
              </a:defRPr>
            </a:lvl4pPr>
            <a:lvl5pPr>
              <a:defRPr sz="1067">
                <a:solidFill>
                  <a:srgbClr val="006654"/>
                </a:solidFill>
              </a:defRPr>
            </a:lvl5pPr>
          </a:lstStyle>
          <a:p>
            <a:pPr lvl="0"/>
            <a:r>
              <a:rPr lang="en-US" dirty="0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7477217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1"/>
            <a:ext cx="3311691" cy="6858001"/>
            <a:chOff x="0" y="0"/>
            <a:chExt cx="2483768" cy="5143501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831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077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3514708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403" y="1960563"/>
            <a:ext cx="3213215" cy="33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81141" y="0"/>
            <a:ext cx="2510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776949" y="4485118"/>
            <a:ext cx="2918784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Land</a:t>
            </a:r>
            <a:r>
              <a:rPr lang="es-ES" sz="1467" b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Monitoring</a:t>
            </a:r>
            <a:endParaRPr lang="en-US" sz="1467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517684" y="3429000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569317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227515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2" y="630359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0330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1"/>
            <a:ext cx="3311691" cy="6858001"/>
            <a:chOff x="0" y="0"/>
            <a:chExt cx="2483768" cy="5143501"/>
          </a:xfrm>
        </p:grpSpPr>
        <p:pic>
          <p:nvPicPr>
            <p:cNvPr id="1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876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"/>
            <a:ext cx="3311691" cy="6858001"/>
            <a:chOff x="0" y="0"/>
            <a:chExt cx="2483768" cy="5143501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23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1"/>
            <a:ext cx="3311691" cy="6858001"/>
            <a:chOff x="0" y="0"/>
            <a:chExt cx="2483768" cy="5143501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0616"/>
            <a:ext cx="10425461" cy="353563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280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1"/>
            <a:ext cx="3311691" cy="6858001"/>
            <a:chOff x="0" y="0"/>
            <a:chExt cx="2483768" cy="5143501"/>
          </a:xfrm>
        </p:grpSpPr>
        <p:pic>
          <p:nvPicPr>
            <p:cNvPr id="23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48683" y="819779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B0BF27"/>
                </a:solidFill>
              </a:rPr>
              <a:t>Land</a:t>
            </a:r>
            <a:r>
              <a:rPr lang="es-ES" sz="1467" b="1" dirty="0">
                <a:solidFill>
                  <a:srgbClr val="B0BF27"/>
                </a:solidFill>
              </a:rPr>
              <a:t> </a:t>
            </a:r>
            <a:r>
              <a:rPr lang="es-ES" sz="1467" b="1" dirty="0" err="1">
                <a:solidFill>
                  <a:srgbClr val="B0BF27"/>
                </a:solidFill>
              </a:rPr>
              <a:t>Monitoring</a:t>
            </a:r>
            <a:endParaRPr lang="en-US" sz="1467" b="1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869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-1"/>
            <a:ext cx="2773581" cy="6858001"/>
            <a:chOff x="1" y="-1"/>
            <a:chExt cx="2080186" cy="51435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775521" y="96278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8" y="15410"/>
            <a:ext cx="1013600" cy="94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chemeClr val="tx2"/>
                </a:solidFill>
              </a:rPr>
              <a:t>Monitoring</a:t>
            </a:r>
            <a:endParaRPr lang="en-US" sz="1333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08777"/>
            <a:ext cx="10425461" cy="370052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2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301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603" y="932723"/>
            <a:ext cx="10559016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8" y="15410"/>
            <a:ext cx="1013600" cy="94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rgbClr val="0B6192"/>
                </a:solidFill>
              </a:rPr>
              <a:t>Monitoring</a:t>
            </a:r>
            <a:endParaRPr lang="en-US" sz="1333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08777"/>
            <a:ext cx="10425461" cy="370052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103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3406722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8682" y="1763563"/>
            <a:ext cx="3663036" cy="38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5616" y="0"/>
            <a:ext cx="24863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638021" y="4965171"/>
            <a:ext cx="228962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>
                <a:solidFill>
                  <a:schemeClr val="bg1"/>
                </a:solidFill>
              </a:rPr>
              <a:t>Marine </a:t>
            </a:r>
            <a:r>
              <a:rPr lang="es-ES" sz="1467" b="0" dirty="0" err="1">
                <a:solidFill>
                  <a:schemeClr val="bg1"/>
                </a:solidFill>
              </a:rPr>
              <a:t>Monitoring</a:t>
            </a:r>
            <a:endParaRPr lang="en-US" sz="1467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410677" y="3449570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9631461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0B6192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227515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2" y="630359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6448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2" y="-1"/>
            <a:ext cx="2773581" cy="68580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171872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59872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8" y="15410"/>
            <a:ext cx="1013600" cy="94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08777"/>
            <a:ext cx="10425461" cy="370052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chemeClr val="tx2"/>
                </a:solidFill>
              </a:rPr>
              <a:t>Monitoring</a:t>
            </a:r>
            <a:endParaRPr lang="en-US" sz="1333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4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2" y="-1"/>
            <a:ext cx="2773581" cy="68580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195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44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796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7214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8" y="15410"/>
            <a:ext cx="1013600" cy="94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08777"/>
            <a:ext cx="10425461" cy="370052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chemeClr val="tx2"/>
                </a:solidFill>
              </a:rPr>
              <a:t>Monitoring</a:t>
            </a:r>
            <a:endParaRPr lang="en-US" sz="1333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665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2" y="-1"/>
            <a:ext cx="2773581" cy="68580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8" y="15410"/>
            <a:ext cx="1013600" cy="94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08777"/>
            <a:ext cx="10425461" cy="370052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chemeClr val="tx2"/>
                </a:solidFill>
              </a:rPr>
              <a:t>Monitoring</a:t>
            </a:r>
            <a:endParaRPr lang="en-US" sz="1333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065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2" y="-1"/>
            <a:ext cx="2773581" cy="68580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75040" y="1393424"/>
            <a:ext cx="0" cy="5184576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8" y="15410"/>
            <a:ext cx="1013600" cy="94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84035" y="834293"/>
            <a:ext cx="128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33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333" b="1" dirty="0" err="1">
                <a:solidFill>
                  <a:schemeClr val="tx2"/>
                </a:solidFill>
              </a:rPr>
              <a:t>Monitoring</a:t>
            </a:r>
            <a:endParaRPr lang="en-US" sz="1333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516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7835" y="1"/>
            <a:ext cx="3064644" cy="6858001"/>
            <a:chOff x="-5877" y="0"/>
            <a:chExt cx="2298483" cy="5143501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Atmosphere</a:t>
            </a:r>
            <a:endParaRPr lang="es-ES" sz="1467" b="0" dirty="0">
              <a:solidFill>
                <a:srgbClr val="21879F"/>
              </a:solidFill>
            </a:endParaRPr>
          </a:p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Monitoring</a:t>
            </a:r>
            <a:endParaRPr lang="en-US" sz="1467" b="0" dirty="0">
              <a:solidFill>
                <a:srgbClr val="21879F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287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Atmosphere</a:t>
            </a:r>
            <a:endParaRPr lang="es-ES" sz="1467" b="0" dirty="0">
              <a:solidFill>
                <a:srgbClr val="21879F"/>
              </a:solidFill>
            </a:endParaRPr>
          </a:p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Monitoring</a:t>
            </a:r>
            <a:endParaRPr lang="en-US" sz="1467" b="0" dirty="0">
              <a:solidFill>
                <a:srgbClr val="21879F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195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1704" y="0"/>
            <a:ext cx="24502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9569317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5AC4DD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71" y="1988841"/>
            <a:ext cx="2784309" cy="32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Atmosphere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Monitoring</a:t>
            </a:r>
            <a:endParaRPr lang="en-US" sz="1467" b="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469846" y="3429335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227515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2" y="630359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4565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7835" y="1"/>
            <a:ext cx="3064644" cy="6858001"/>
            <a:chOff x="-5877" y="0"/>
            <a:chExt cx="2298483" cy="5143501"/>
          </a:xfrm>
        </p:grpSpPr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Atmosphere</a:t>
            </a:r>
            <a:endParaRPr lang="es-ES" sz="1467" b="0" dirty="0">
              <a:solidFill>
                <a:srgbClr val="21879F"/>
              </a:solidFill>
            </a:endParaRPr>
          </a:p>
          <a:p>
            <a:pPr algn="ctr"/>
            <a:r>
              <a:rPr lang="es-ES" sz="1467" b="0" dirty="0" err="1">
                <a:solidFill>
                  <a:srgbClr val="21879F"/>
                </a:solidFill>
              </a:rPr>
              <a:t>Monitoring</a:t>
            </a:r>
            <a:endParaRPr lang="en-US" sz="1467" b="0" dirty="0">
              <a:solidFill>
                <a:srgbClr val="21879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0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50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3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3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99.xml"/><Relationship Id="rId9" Type="http://schemas.openxmlformats.org/officeDocument/2006/relationships/image" Target="../media/image39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3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13.xml"/><Relationship Id="rId9" Type="http://schemas.openxmlformats.org/officeDocument/2006/relationships/image" Target="../media/image39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20.xml"/><Relationship Id="rId9" Type="http://schemas.openxmlformats.org/officeDocument/2006/relationships/image" Target="../media/image39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8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137.xml"/><Relationship Id="rId10" Type="http://schemas.openxmlformats.org/officeDocument/2006/relationships/image" Target="../media/image68.png"/><Relationship Id="rId4" Type="http://schemas.openxmlformats.org/officeDocument/2006/relationships/slideLayout" Target="../slideLayouts/slideLayout136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45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44.xml"/><Relationship Id="rId9" Type="http://schemas.openxmlformats.org/officeDocument/2006/relationships/theme" Target="../theme/theme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image" Target="../media/image2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2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34.tif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3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29" y="6147018"/>
            <a:ext cx="2717195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41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847" r:id="rId10"/>
    <p:sldLayoutId id="2147483866" r:id="rId11"/>
    <p:sldLayoutId id="2147483867" r:id="rId12"/>
    <p:sldLayoutId id="2147483868" r:id="rId13"/>
    <p:sldLayoutId id="2147483869" r:id="rId14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29" y="6147018"/>
            <a:ext cx="2717195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61" y="6227256"/>
            <a:ext cx="6144683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8678" y="6220099"/>
            <a:ext cx="546756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983" y="6227845"/>
            <a:ext cx="921383" cy="3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818" y="6239144"/>
            <a:ext cx="109703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0" y="6247385"/>
            <a:ext cx="1670601" cy="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2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</p:sldLayoutIdLst>
  <p:txStyles>
    <p:titleStyle>
      <a:lvl1pPr algn="ctr" defTabSz="121914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6213309"/>
            <a:ext cx="1382372" cy="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2" y="6213310"/>
            <a:ext cx="1042577" cy="3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6213309"/>
            <a:ext cx="1382372" cy="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2" y="6213310"/>
            <a:ext cx="1042577" cy="3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38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6213309"/>
            <a:ext cx="1382372" cy="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2" y="6213310"/>
            <a:ext cx="1042577" cy="3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27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6213309"/>
            <a:ext cx="1382372" cy="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2" y="6213310"/>
            <a:ext cx="1042577" cy="3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6213309"/>
            <a:ext cx="1382372" cy="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2" y="6213310"/>
            <a:ext cx="1042577" cy="3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6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6213309"/>
            <a:ext cx="1382372" cy="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2" y="6213310"/>
            <a:ext cx="1042577" cy="3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5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6213309"/>
            <a:ext cx="1382372" cy="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2" y="6213310"/>
            <a:ext cx="1042577" cy="3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44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2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51" y="6267712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997" y="6223469"/>
            <a:ext cx="1065292" cy="3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tbo\Desktop\logo-ce-horizontal-en-quadri-lr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747" y="6253021"/>
            <a:ext cx="1239053" cy="3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9787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1219170" rtl="0" eaLnBrk="1" latinLnBrk="0" hangingPunct="1">
        <a:spcBef>
          <a:spcPct val="0"/>
        </a:spcBef>
        <a:buNone/>
        <a:defRPr sz="4267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8600"/>
            <a:ext cx="2844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898547-F69E-4D2C-82E7-8690E6806D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8600"/>
            <a:ext cx="3860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78600"/>
            <a:ext cx="2844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2C9119-B751-438C-A749-5453FAC785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9" name="Picture 2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484" y="6146801"/>
            <a:ext cx="27178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831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23/11/2016 Brussels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75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19FB5-6E35-4F7D-8F56-4F50AE99897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27" y="5911825"/>
            <a:ext cx="1321347" cy="91613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032AF97-15AF-4A54-9D3E-C7F33FCBC8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820" y="6159797"/>
            <a:ext cx="1190235" cy="4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Skupina 10">
            <a:extLst>
              <a:ext uri="{FF2B5EF4-FFF2-40B4-BE49-F238E27FC236}">
                <a16:creationId xmlns:a16="http://schemas.microsoft.com/office/drawing/2014/main" id="{E20C4982-C63D-4D73-B8DC-6A446FEEDF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44407" y="6174862"/>
            <a:ext cx="1440160" cy="420729"/>
            <a:chOff x="6046373" y="5795771"/>
            <a:chExt cx="2731869" cy="798090"/>
          </a:xfrm>
        </p:grpSpPr>
        <p:pic>
          <p:nvPicPr>
            <p:cNvPr id="11" name="Obrázek 12">
              <a:extLst>
                <a:ext uri="{FF2B5EF4-FFF2-40B4-BE49-F238E27FC236}">
                  <a16:creationId xmlns:a16="http://schemas.microsoft.com/office/drawing/2014/main" id="{8832F75F-9AB4-4C5E-8284-A87093B2F1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53" y="5795771"/>
              <a:ext cx="2729489" cy="509779"/>
            </a:xfrm>
            <a:prstGeom prst="rect">
              <a:avLst/>
            </a:prstGeom>
          </p:spPr>
        </p:pic>
        <p:pic>
          <p:nvPicPr>
            <p:cNvPr id="12" name="Obrázek 13">
              <a:extLst>
                <a:ext uri="{FF2B5EF4-FFF2-40B4-BE49-F238E27FC236}">
                  <a16:creationId xmlns:a16="http://schemas.microsoft.com/office/drawing/2014/main" id="{1570B9A5-3971-4F63-B9F3-4AF74FB6B3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373" y="6431956"/>
              <a:ext cx="2731868" cy="161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696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980" y="6227845"/>
            <a:ext cx="1053293" cy="38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832" y="6241336"/>
            <a:ext cx="1283571" cy="33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4267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484" y="6146801"/>
            <a:ext cx="27178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884" y="6267451"/>
            <a:ext cx="614468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33" cap="all" baseline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3185" y="6267451"/>
            <a:ext cx="54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33" cap="all" baseline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7508CED1-D2B6-4C18-BC4B-93D33C3DE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3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-48683" y="-27384"/>
            <a:ext cx="3284816" cy="6910771"/>
            <a:chOff x="-4559112" y="-241167"/>
            <a:chExt cx="2463612" cy="5183078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2400" dirty="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24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5" name="Straight Connector 24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 userDrawn="1"/>
        </p:nvSpPr>
        <p:spPr>
          <a:xfrm>
            <a:off x="-48683" y="819780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67" dirty="0">
                <a:solidFill>
                  <a:srgbClr val="B0BF27"/>
                </a:solidFill>
                <a:latin typeface="Calibri"/>
              </a:rPr>
              <a:t>Global Land Operations</a:t>
            </a:r>
          </a:p>
        </p:txBody>
      </p:sp>
      <p:sp>
        <p:nvSpPr>
          <p:cNvPr id="16" name="Title Placeholder 2"/>
          <p:cNvSpPr>
            <a:spLocks noGrp="1"/>
          </p:cNvSpPr>
          <p:nvPr>
            <p:ph type="title"/>
          </p:nvPr>
        </p:nvSpPr>
        <p:spPr>
          <a:xfrm>
            <a:off x="1160925" y="275167"/>
            <a:ext cx="10695715" cy="636123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24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xStyles>
    <p:titleStyle>
      <a:lvl1pPr algn="l" defTabSz="1219170" rtl="0" eaLnBrk="1" latinLnBrk="0" hangingPunct="1">
        <a:spcBef>
          <a:spcPct val="0"/>
        </a:spcBef>
        <a:buNone/>
        <a:defRPr sz="2400" kern="1200" spc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>
            <a:off x="575105" y="1416025"/>
            <a:ext cx="0" cy="5184576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65" y="31139"/>
            <a:ext cx="1088561" cy="88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 userDrawn="1"/>
        </p:nvSpPr>
        <p:spPr>
          <a:xfrm>
            <a:off x="-48683" y="819780"/>
            <a:ext cx="130568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67" dirty="0">
                <a:solidFill>
                  <a:srgbClr val="B0BF27"/>
                </a:solidFill>
                <a:latin typeface="Calibri"/>
              </a:rPr>
              <a:t>Global Land Operations</a:t>
            </a:r>
          </a:p>
        </p:txBody>
      </p:sp>
      <p:sp>
        <p:nvSpPr>
          <p:cNvPr id="16" name="Title Placeholder 2"/>
          <p:cNvSpPr>
            <a:spLocks noGrp="1"/>
          </p:cNvSpPr>
          <p:nvPr>
            <p:ph type="title"/>
          </p:nvPr>
        </p:nvSpPr>
        <p:spPr>
          <a:xfrm>
            <a:off x="1160925" y="275167"/>
            <a:ext cx="10695715" cy="636123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5627" y="6356351"/>
            <a:ext cx="576064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837995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l" defTabSz="1219170" rtl="0" eaLnBrk="1" latinLnBrk="0" hangingPunct="1">
        <a:spcBef>
          <a:spcPct val="0"/>
        </a:spcBef>
        <a:buNone/>
        <a:defRPr sz="2400" kern="1200" spc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6240184"/>
            <a:ext cx="1053293" cy="38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6274981"/>
            <a:ext cx="1283571" cy="33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0154" y="6159952"/>
            <a:ext cx="869281" cy="4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5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75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29" y="6147018"/>
            <a:ext cx="2717195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7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6213309"/>
            <a:ext cx="1382372" cy="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2" y="6213310"/>
            <a:ext cx="1042577" cy="3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16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6213309"/>
            <a:ext cx="1382372" cy="3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2" y="6213310"/>
            <a:ext cx="1042577" cy="3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5.jpe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3.png"/><Relationship Id="rId4" Type="http://schemas.openxmlformats.org/officeDocument/2006/relationships/image" Target="../media/image138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6993" y="1866696"/>
            <a:ext cx="5019131" cy="2418866"/>
          </a:xfrm>
        </p:spPr>
        <p:txBody>
          <a:bodyPr/>
          <a:lstStyle/>
          <a:p>
            <a:r>
              <a:rPr lang="en-GB" sz="4000" dirty="0"/>
              <a:t>Copernicus </a:t>
            </a:r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656213" y="4547877"/>
            <a:ext cx="6240693" cy="156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en-GB" dirty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GB" dirty="0">
                <a:latin typeface="+mj-lt"/>
                <a:ea typeface="+mj-ea"/>
                <a:cs typeface="+mj-cs"/>
              </a:rPr>
              <a:t>Luca FASANO</a:t>
            </a:r>
            <a:br>
              <a:rPr lang="en-GB" dirty="0">
                <a:latin typeface="+mj-lt"/>
                <a:ea typeface="+mj-ea"/>
                <a:cs typeface="+mj-cs"/>
              </a:rPr>
            </a:br>
            <a:r>
              <a:rPr lang="en-GB" sz="1600" dirty="0">
                <a:latin typeface="+mj-lt"/>
                <a:ea typeface="+mj-ea"/>
                <a:cs typeface="+mj-cs"/>
              </a:rPr>
              <a:t>Earth Observation</a:t>
            </a:r>
            <a:br>
              <a:rPr lang="en-GB" sz="1600" dirty="0">
                <a:latin typeface="+mj-lt"/>
                <a:ea typeface="+mj-ea"/>
                <a:cs typeface="+mj-cs"/>
              </a:rPr>
            </a:br>
            <a:r>
              <a:rPr lang="en-GB" sz="1600" dirty="0">
                <a:latin typeface="+mj-lt"/>
                <a:ea typeface="+mj-ea"/>
                <a:cs typeface="+mj-cs"/>
              </a:rPr>
              <a:t>Directorate-General for </a:t>
            </a:r>
            <a:r>
              <a:rPr lang="en-US" sz="1600" dirty="0">
                <a:latin typeface="+mj-lt"/>
                <a:ea typeface="+mj-ea"/>
                <a:cs typeface="+mj-cs"/>
              </a:rPr>
              <a:t>Defence Industry and Space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latin typeface="+mj-lt"/>
                <a:ea typeface="+mj-ea"/>
                <a:cs typeface="+mj-cs"/>
              </a:rPr>
              <a:t>European Commission</a:t>
            </a:r>
            <a:endParaRPr lang="en-GB" sz="16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5323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48" y="3628312"/>
            <a:ext cx="4536129" cy="255283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0517" y="360912"/>
            <a:ext cx="10489063" cy="373691"/>
          </a:xfrm>
        </p:spPr>
        <p:txBody>
          <a:bodyPr/>
          <a:lstStyle/>
          <a:p>
            <a:r>
              <a:rPr lang="en-GB" spc="400" dirty="0"/>
              <a:t>Support to Agriculture and Common Agriculture Policy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F063CB-7B80-3C48-BB26-D9FAB2541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4167" y="857372"/>
            <a:ext cx="5212731" cy="2373427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84286E88-320E-214F-91EC-EC2AA224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636" y="1434394"/>
            <a:ext cx="2409475" cy="13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:\groenmonitor\maaimomenten\dairy_campus\maaimomenten2018.jpg">
            <a:extLst>
              <a:ext uri="{FF2B5EF4-FFF2-40B4-BE49-F238E27FC236}">
                <a16:creationId xmlns:a16="http://schemas.microsoft.com/office/drawing/2014/main" id="{AD838FA8-E904-3C4C-8443-C7769018F7E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13" y="1316282"/>
            <a:ext cx="2112235" cy="16445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1988A6-4CA6-194F-9261-D168166D3863}"/>
              </a:ext>
            </a:extLst>
          </p:cNvPr>
          <p:cNvGrpSpPr/>
          <p:nvPr/>
        </p:nvGrpSpPr>
        <p:grpSpPr>
          <a:xfrm>
            <a:off x="1222682" y="3530470"/>
            <a:ext cx="4509201" cy="2702901"/>
            <a:chOff x="862503" y="2643758"/>
            <a:chExt cx="3709497" cy="2195425"/>
          </a:xfrm>
        </p:grpSpPr>
        <p:pic>
          <p:nvPicPr>
            <p:cNvPr id="15" name="Tijdelijke aanduiding voor inhoud 29">
              <a:extLst>
                <a:ext uri="{FF2B5EF4-FFF2-40B4-BE49-F238E27FC236}">
                  <a16:creationId xmlns:a16="http://schemas.microsoft.com/office/drawing/2014/main" id="{3A9006B6-521A-5947-A730-80C9E1102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2503" y="2643758"/>
              <a:ext cx="3709497" cy="219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ep 1">
              <a:extLst>
                <a:ext uri="{FF2B5EF4-FFF2-40B4-BE49-F238E27FC236}">
                  <a16:creationId xmlns:a16="http://schemas.microsoft.com/office/drawing/2014/main" id="{6CC0DBB5-B192-4841-95D2-CB3B6801BFC2}"/>
                </a:ext>
              </a:extLst>
            </p:cNvPr>
            <p:cNvGrpSpPr/>
            <p:nvPr/>
          </p:nvGrpSpPr>
          <p:grpSpPr>
            <a:xfrm>
              <a:off x="1123401" y="2700752"/>
              <a:ext cx="3106017" cy="2055743"/>
              <a:chOff x="1705889" y="986920"/>
              <a:chExt cx="3329544" cy="1905759"/>
            </a:xfrm>
          </p:grpSpPr>
          <p:pic>
            <p:nvPicPr>
              <p:cNvPr id="9" name="Picture 5">
                <a:extLst>
                  <a:ext uri="{FF2B5EF4-FFF2-40B4-BE49-F238E27FC236}">
                    <a16:creationId xmlns:a16="http://schemas.microsoft.com/office/drawing/2014/main" id="{BF333DB4-38F9-1546-AB33-D7E1A895BA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8546" y="1396389"/>
                <a:ext cx="2466887" cy="1496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A738EF-CF95-BC4F-A4F6-C83970E2E5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2080" y="986920"/>
                <a:ext cx="2390533" cy="223979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40">
                  <a:spcBef>
                    <a:spcPct val="0"/>
                  </a:spcBef>
                  <a:buNone/>
                  <a:defRPr/>
                </a:pPr>
                <a:r>
                  <a:rPr lang="en-GB" altLang="en-US" sz="1333" dirty="0">
                    <a:solidFill>
                      <a:srgbClr val="262626"/>
                    </a:solidFill>
                    <a:latin typeface="+mn-lt"/>
                  </a:rPr>
                  <a:t>E</a:t>
                </a:r>
                <a:r>
                  <a:rPr lang="en-GB" altLang="en-US" sz="1333" dirty="0" err="1">
                    <a:solidFill>
                      <a:srgbClr val="262626"/>
                    </a:solidFill>
                    <a:latin typeface="+mn-lt"/>
                  </a:rPr>
                  <a:t>arlier</a:t>
                </a:r>
                <a:r>
                  <a:rPr lang="en-GB" altLang="en-US" sz="1333" dirty="0">
                    <a:solidFill>
                      <a:srgbClr val="262626"/>
                    </a:solidFill>
                    <a:latin typeface="+mn-lt"/>
                  </a:rPr>
                  <a:t> and longer season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066A136-0BB4-7C4E-98F6-A45F1BC7B9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3642" y="1234464"/>
                <a:ext cx="171450" cy="52149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CF02D6-0519-5143-BBC3-4E0E436CC6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5889" y="1755958"/>
                <a:ext cx="609324" cy="687337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40">
                  <a:spcBef>
                    <a:spcPct val="0"/>
                  </a:spcBef>
                  <a:buNone/>
                  <a:defRPr/>
                </a:pPr>
                <a:r>
                  <a:rPr lang="en-GB" altLang="en-US" sz="1333" dirty="0">
                    <a:solidFill>
                      <a:srgbClr val="262626"/>
                    </a:solidFill>
                    <a:latin typeface="+mn-lt"/>
                  </a:rPr>
                  <a:t>E</a:t>
                </a:r>
                <a:r>
                  <a:rPr lang="en-GB" altLang="en-US" sz="1333" dirty="0" err="1">
                    <a:solidFill>
                      <a:srgbClr val="262626"/>
                    </a:solidFill>
                    <a:latin typeface="+mn-lt"/>
                  </a:rPr>
                  <a:t>arlier</a:t>
                </a:r>
                <a:endParaRPr lang="en-GB" altLang="en-US" sz="1333" dirty="0">
                  <a:solidFill>
                    <a:srgbClr val="262626"/>
                  </a:solidFill>
                  <a:latin typeface="+mn-lt"/>
                </a:endParaRPr>
              </a:p>
              <a:p>
                <a:pPr defTabSz="1219140">
                  <a:spcBef>
                    <a:spcPct val="0"/>
                  </a:spcBef>
                  <a:buNone/>
                  <a:defRPr/>
                </a:pPr>
                <a:r>
                  <a:rPr lang="en-GB" altLang="en-US" sz="1333" dirty="0">
                    <a:solidFill>
                      <a:srgbClr val="262626"/>
                    </a:solidFill>
                    <a:latin typeface="+mn-lt"/>
                  </a:rPr>
                  <a:t>and</a:t>
                </a:r>
              </a:p>
              <a:p>
                <a:pPr defTabSz="1219140">
                  <a:spcBef>
                    <a:spcPct val="0"/>
                  </a:spcBef>
                  <a:buNone/>
                  <a:defRPr/>
                </a:pPr>
                <a:r>
                  <a:rPr lang="en-GB" altLang="en-US" sz="1333" dirty="0">
                    <a:solidFill>
                      <a:srgbClr val="262626"/>
                    </a:solidFill>
                    <a:latin typeface="+mn-lt"/>
                  </a:rPr>
                  <a:t>shorter</a:t>
                </a:r>
              </a:p>
              <a:p>
                <a:pPr defTabSz="1219140">
                  <a:spcBef>
                    <a:spcPct val="0"/>
                  </a:spcBef>
                  <a:buNone/>
                  <a:defRPr/>
                </a:pPr>
                <a:r>
                  <a:rPr lang="en-GB" altLang="en-US" sz="1333" dirty="0">
                    <a:solidFill>
                      <a:srgbClr val="262626"/>
                    </a:solidFill>
                    <a:latin typeface="+mn-lt"/>
                  </a:rPr>
                  <a:t>season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D33C171-3FC7-E04F-82A6-893DFC9A0D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00667" y="2160101"/>
                <a:ext cx="582548" cy="11735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2153B4A-A704-6746-9AB4-DB0F7300F859}"/>
                  </a:ext>
                </a:extLst>
              </p:cNvPr>
              <p:cNvCxnSpPr/>
              <p:nvPr/>
            </p:nvCxnSpPr>
            <p:spPr>
              <a:xfrm>
                <a:off x="3436511" y="1198744"/>
                <a:ext cx="335756" cy="50006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589FDD-CEFB-BC45-A349-DA4E5A0E514E}"/>
              </a:ext>
            </a:extLst>
          </p:cNvPr>
          <p:cNvGrpSpPr/>
          <p:nvPr/>
        </p:nvGrpSpPr>
        <p:grpSpPr>
          <a:xfrm>
            <a:off x="1183393" y="1014064"/>
            <a:ext cx="4808345" cy="2030053"/>
            <a:chOff x="815423" y="657413"/>
            <a:chExt cx="8078589" cy="403033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6DB81BC-860B-8E47-A90C-84968F43D860}"/>
                </a:ext>
              </a:extLst>
            </p:cNvPr>
            <p:cNvGrpSpPr/>
            <p:nvPr/>
          </p:nvGrpSpPr>
          <p:grpSpPr>
            <a:xfrm>
              <a:off x="815423" y="657413"/>
              <a:ext cx="8078589" cy="4030331"/>
              <a:chOff x="592196" y="557643"/>
              <a:chExt cx="8078589" cy="403033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CDECE84-649A-EB46-B74E-A710468229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196" y="617182"/>
                <a:ext cx="7959608" cy="3970792"/>
              </a:xfrm>
              <a:prstGeom prst="rect">
                <a:avLst/>
              </a:prstGeom>
            </p:spPr>
          </p:pic>
          <p:pic>
            <p:nvPicPr>
              <p:cNvPr id="27" name="Picture 26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CE2B6D98-6B8F-8E45-8AF9-29ECAC30B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46603">
                <a:off x="729201" y="557643"/>
                <a:ext cx="7941584" cy="3970792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E577D13-7210-5143-A770-5B60D5516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982" y="884509"/>
              <a:ext cx="2837957" cy="200438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sp>
        <p:nvSpPr>
          <p:cNvPr id="28" name="Google Shape;189;p30">
            <a:extLst>
              <a:ext uri="{FF2B5EF4-FFF2-40B4-BE49-F238E27FC236}">
                <a16:creationId xmlns:a16="http://schemas.microsoft.com/office/drawing/2014/main" id="{73D2354E-8812-B34F-9117-DFE67A009687}"/>
              </a:ext>
            </a:extLst>
          </p:cNvPr>
          <p:cNvSpPr/>
          <p:nvPr/>
        </p:nvSpPr>
        <p:spPr>
          <a:xfrm>
            <a:off x="6889155" y="3166773"/>
            <a:ext cx="5302845" cy="43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US" sz="2400" dirty="0">
                <a:solidFill>
                  <a:srgbClr val="4D4D4D"/>
                </a:solidFill>
              </a:rPr>
              <a:t>Grassland activities monitoring</a:t>
            </a:r>
            <a:endParaRPr sz="2400" dirty="0">
              <a:ea typeface="Arial"/>
              <a:cs typeface="Arial"/>
              <a:sym typeface="Arial"/>
            </a:endParaRPr>
          </a:p>
        </p:txBody>
      </p:sp>
      <p:sp>
        <p:nvSpPr>
          <p:cNvPr id="29" name="Google Shape;189;p30">
            <a:extLst>
              <a:ext uri="{FF2B5EF4-FFF2-40B4-BE49-F238E27FC236}">
                <a16:creationId xmlns:a16="http://schemas.microsoft.com/office/drawing/2014/main" id="{B9B8A778-D77D-084E-9CDE-14B228940415}"/>
              </a:ext>
            </a:extLst>
          </p:cNvPr>
          <p:cNvSpPr/>
          <p:nvPr/>
        </p:nvSpPr>
        <p:spPr>
          <a:xfrm>
            <a:off x="6583359" y="6250609"/>
            <a:ext cx="5618379" cy="43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US" sz="2400" dirty="0">
                <a:solidFill>
                  <a:srgbClr val="4D4D4D"/>
                </a:solidFill>
              </a:rPr>
              <a:t>Environmental indicators (Woody features)</a:t>
            </a:r>
            <a:endParaRPr sz="2400" dirty="0">
              <a:ea typeface="Arial"/>
              <a:cs typeface="Arial"/>
              <a:sym typeface="Arial"/>
            </a:endParaRPr>
          </a:p>
        </p:txBody>
      </p:sp>
      <p:sp>
        <p:nvSpPr>
          <p:cNvPr id="30" name="Google Shape;189;p30">
            <a:extLst>
              <a:ext uri="{FF2B5EF4-FFF2-40B4-BE49-F238E27FC236}">
                <a16:creationId xmlns:a16="http://schemas.microsoft.com/office/drawing/2014/main" id="{0FA596C2-0E37-3347-B41F-EE389C206CA9}"/>
              </a:ext>
            </a:extLst>
          </p:cNvPr>
          <p:cNvSpPr/>
          <p:nvPr/>
        </p:nvSpPr>
        <p:spPr>
          <a:xfrm>
            <a:off x="842063" y="6247783"/>
            <a:ext cx="6204763" cy="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US" sz="2400" dirty="0">
                <a:solidFill>
                  <a:srgbClr val="4D4D4D"/>
                </a:solidFill>
              </a:rPr>
              <a:t>Crop phenology monitoring (climate change)</a:t>
            </a:r>
            <a:endParaRPr sz="2400" dirty="0">
              <a:ea typeface="Arial"/>
              <a:cs typeface="Arial"/>
              <a:sym typeface="Arial"/>
            </a:endParaRPr>
          </a:p>
        </p:txBody>
      </p:sp>
      <p:sp>
        <p:nvSpPr>
          <p:cNvPr id="31" name="Google Shape;189;p30">
            <a:extLst>
              <a:ext uri="{FF2B5EF4-FFF2-40B4-BE49-F238E27FC236}">
                <a16:creationId xmlns:a16="http://schemas.microsoft.com/office/drawing/2014/main" id="{BFC3C10F-16FE-974E-ADBD-CDC7DA2C07C9}"/>
              </a:ext>
            </a:extLst>
          </p:cNvPr>
          <p:cNvSpPr/>
          <p:nvPr/>
        </p:nvSpPr>
        <p:spPr>
          <a:xfrm>
            <a:off x="3256427" y="3056901"/>
            <a:ext cx="2753984" cy="46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US" sz="2400" dirty="0">
                <a:solidFill>
                  <a:srgbClr val="4D4D4D"/>
                </a:solidFill>
              </a:rPr>
              <a:t>Crop type mapping</a:t>
            </a:r>
            <a:endParaRPr sz="2400" dirty="0"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1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1799" y="3252287"/>
            <a:ext cx="2922868" cy="132343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4000" b="1" dirty="0"/>
              <a:t>Copernicus</a:t>
            </a:r>
          </a:p>
          <a:p>
            <a:pPr algn="ctr"/>
            <a:r>
              <a:rPr lang="fr-BE" sz="4000" b="1" dirty="0"/>
              <a:t>1.0</a:t>
            </a:r>
            <a:endParaRPr lang="en-GB" sz="4000" b="1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970722" y="482860"/>
            <a:ext cx="10824114" cy="7823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1713-AC10-166A-7709-E3789296A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400" b="1" dirty="0"/>
              <a:t>Toward 2.0 – Continuation &amp; Evolution</a:t>
            </a:r>
            <a:endParaRPr lang="en-IE" dirty="0"/>
          </a:p>
        </p:txBody>
      </p:sp>
      <p:pic>
        <p:nvPicPr>
          <p:cNvPr id="3074" name="Picture 2" descr="Crossed arrows - Free arrows icons">
            <a:extLst>
              <a:ext uri="{FF2B5EF4-FFF2-40B4-BE49-F238E27FC236}">
                <a16:creationId xmlns:a16="http://schemas.microsoft.com/office/drawing/2014/main" id="{787AAB9C-BEFF-1F98-C6F7-6928CD017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28" y="1475608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4CCFCB-EECA-2398-2C06-3FAF1C826968}"/>
              </a:ext>
            </a:extLst>
          </p:cNvPr>
          <p:cNvSpPr/>
          <p:nvPr/>
        </p:nvSpPr>
        <p:spPr>
          <a:xfrm rot="19270121">
            <a:off x="3920146" y="3370237"/>
            <a:ext cx="4198374" cy="7823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IE" sz="4800" dirty="0"/>
              <a:t>Continuation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213938-DCEE-0332-C9EC-B0865109B906}"/>
              </a:ext>
            </a:extLst>
          </p:cNvPr>
          <p:cNvSpPr/>
          <p:nvPr/>
        </p:nvSpPr>
        <p:spPr>
          <a:xfrm rot="2340906">
            <a:off x="4101849" y="3617471"/>
            <a:ext cx="3992280" cy="7823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IE" sz="4800" dirty="0"/>
              <a:t>E v           </a:t>
            </a:r>
            <a:r>
              <a:rPr lang="en-IE" sz="4800" dirty="0" err="1"/>
              <a:t>i</a:t>
            </a:r>
            <a:r>
              <a:rPr lang="en-IE" sz="4800" dirty="0"/>
              <a:t> o 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858F15-6256-FAEB-EBBB-92A304BEF85A}"/>
              </a:ext>
            </a:extLst>
          </p:cNvPr>
          <p:cNvSpPr txBox="1"/>
          <p:nvPr/>
        </p:nvSpPr>
        <p:spPr>
          <a:xfrm>
            <a:off x="8871968" y="3252286"/>
            <a:ext cx="2922868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4000" b="1" dirty="0"/>
              <a:t>Copernicus</a:t>
            </a:r>
          </a:p>
          <a:p>
            <a:pPr algn="ctr"/>
            <a:r>
              <a:rPr lang="fr-BE" sz="4000" b="1" dirty="0"/>
              <a:t>2.0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173416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8"/>
          <a:stretch/>
        </p:blipFill>
        <p:spPr>
          <a:xfrm>
            <a:off x="-144692" y="6519"/>
            <a:ext cx="12336693" cy="957228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8317489" y="1017164"/>
            <a:ext cx="3779507" cy="5500825"/>
            <a:chOff x="6638332" y="676320"/>
            <a:chExt cx="2471770" cy="3663676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332" y="1286818"/>
              <a:ext cx="1337998" cy="150645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617" y="1275606"/>
              <a:ext cx="1134485" cy="152887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332" y="2819330"/>
              <a:ext cx="1140500" cy="1520666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526" y="2801761"/>
              <a:ext cx="1337576" cy="152066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245" y="676320"/>
              <a:ext cx="1645147" cy="21227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241" y="929742"/>
              <a:ext cx="2241155" cy="200030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7249" y="90716"/>
            <a:ext cx="9524803" cy="807559"/>
          </a:xfrm>
        </p:spPr>
        <p:txBody>
          <a:bodyPr>
            <a:noAutofit/>
          </a:bodyPr>
          <a:lstStyle/>
          <a:p>
            <a:r>
              <a:rPr lang="fr-B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Copernicus digital          	DestinationEarth</a:t>
            </a:r>
            <a:endParaRPr lang="en-GB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131984"/>
            <a:ext cx="2743200" cy="364067"/>
          </a:xfrm>
          <a:prstGeom prst="rect">
            <a:avLst/>
          </a:prstGeom>
        </p:spPr>
        <p:txBody>
          <a:bodyPr/>
          <a:lstStyle/>
          <a:p>
            <a:pPr defTabSz="914377"/>
            <a:fld id="{F46C79FD-C571-418B-AB0F-5EE936C85276}" type="slidenum">
              <a:rPr lang="en-GB">
                <a:solidFill>
                  <a:srgbClr val="4D4D4D">
                    <a:tint val="75000"/>
                  </a:srgbClr>
                </a:solidFill>
                <a:latin typeface="Arial"/>
              </a:rPr>
              <a:pPr defTabSz="914377"/>
              <a:t>12</a:t>
            </a:fld>
            <a:endParaRPr lang="en-GB" dirty="0">
              <a:solidFill>
                <a:srgbClr val="4D4D4D">
                  <a:tint val="75000"/>
                </a:srgbClr>
              </a:solidFill>
              <a:latin typeface="Arial"/>
            </a:endParaRPr>
          </a:p>
        </p:txBody>
      </p:sp>
      <p:pic>
        <p:nvPicPr>
          <p:cNvPr id="31" name="Picture 2" descr="Thematic Working Groups Registration - CopHub.AC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A7D6CE"/>
              </a:clrFrom>
              <a:clrTo>
                <a:srgbClr val="A7D6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0641" b="-10982"/>
          <a:stretch/>
        </p:blipFill>
        <p:spPr bwMode="auto">
          <a:xfrm>
            <a:off x="5423927" y="1000187"/>
            <a:ext cx="2304256" cy="7006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19" y="1104929"/>
            <a:ext cx="7919349" cy="597247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1" name="TextBox 40"/>
          <p:cNvSpPr txBox="1"/>
          <p:nvPr/>
        </p:nvSpPr>
        <p:spPr>
          <a:xfrm>
            <a:off x="5386304" y="3944946"/>
            <a:ext cx="1832491" cy="808851"/>
          </a:xfrm>
          <a:prstGeom prst="roundRect">
            <a:avLst>
              <a:gd name="adj" fmla="val 34904"/>
            </a:avLst>
          </a:prstGeom>
          <a:solidFill>
            <a:schemeClr val="bg1"/>
          </a:solidFill>
          <a:effectLst>
            <a:softEdge rad="165100"/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fr-BE" b="1" dirty="0">
                <a:solidFill>
                  <a:srgbClr val="00B050"/>
                </a:solidFill>
                <a:latin typeface="Arial"/>
              </a:rPr>
              <a:t>EU Digital</a:t>
            </a:r>
          </a:p>
          <a:p>
            <a:pPr algn="ctr" defTabSz="914377"/>
            <a:r>
              <a:rPr lang="fr-BE" b="1" dirty="0" err="1">
                <a:solidFill>
                  <a:srgbClr val="00B050"/>
                </a:solidFill>
                <a:latin typeface="Arial"/>
              </a:rPr>
              <a:t>platform</a:t>
            </a:r>
            <a:endParaRPr lang="en-GB" b="1" dirty="0">
              <a:solidFill>
                <a:srgbClr val="00B050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6581" y="987488"/>
            <a:ext cx="3440401" cy="2726883"/>
            <a:chOff x="109934" y="740615"/>
            <a:chExt cx="2580301" cy="2045162"/>
          </a:xfrm>
        </p:grpSpPr>
        <p:grpSp>
          <p:nvGrpSpPr>
            <p:cNvPr id="56" name="Group 55"/>
            <p:cNvGrpSpPr/>
            <p:nvPr/>
          </p:nvGrpSpPr>
          <p:grpSpPr>
            <a:xfrm>
              <a:off x="109934" y="740615"/>
              <a:ext cx="1869778" cy="393226"/>
              <a:chOff x="4644169" y="1092138"/>
              <a:chExt cx="1869778" cy="393226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2AE84D3-B767-1D47-8944-488D1EDAE2AA}"/>
                  </a:ext>
                </a:extLst>
              </p:cNvPr>
              <p:cNvSpPr/>
              <p:nvPr/>
            </p:nvSpPr>
            <p:spPr>
              <a:xfrm>
                <a:off x="4984331" y="1144558"/>
                <a:ext cx="1529616" cy="3155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defTabSz="914377"/>
                <a:r>
                  <a:rPr lang="en-GB" sz="1067" b="1" dirty="0">
                    <a:solidFill>
                      <a:srgbClr val="4D4D4D"/>
                    </a:solidFill>
                    <a:latin typeface="Arial"/>
                    <a:cs typeface="Calibri" panose="020F0502020204030204" pitchFamily="34" charset="0"/>
                  </a:rPr>
                  <a:t>Weather-induced and</a:t>
                </a:r>
                <a:br>
                  <a:rPr lang="en-GB" sz="1067" b="1" dirty="0">
                    <a:solidFill>
                      <a:srgbClr val="4D4D4D"/>
                    </a:solidFill>
                    <a:latin typeface="Arial"/>
                    <a:cs typeface="Calibri" panose="020F0502020204030204" pitchFamily="34" charset="0"/>
                  </a:rPr>
                </a:br>
                <a:r>
                  <a:rPr lang="en-GB" sz="1067" b="1" dirty="0">
                    <a:solidFill>
                      <a:srgbClr val="4D4D4D"/>
                    </a:solidFill>
                    <a:latin typeface="Arial"/>
                    <a:cs typeface="Calibri" panose="020F0502020204030204" pitchFamily="34" charset="0"/>
                  </a:rPr>
                  <a:t>Geophysical Extremes</a:t>
                </a: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169" y="1092138"/>
                <a:ext cx="402371" cy="393226"/>
              </a:xfrm>
              <a:prstGeom prst="rect">
                <a:avLst/>
              </a:prstGeom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109934" y="1153599"/>
              <a:ext cx="2580301" cy="393226"/>
              <a:chOff x="4655995" y="1627890"/>
              <a:chExt cx="2580301" cy="393226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2AE84D3-B767-1D47-8944-488D1EDAE2AA}"/>
                  </a:ext>
                </a:extLst>
              </p:cNvPr>
              <p:cNvSpPr/>
              <p:nvPr/>
            </p:nvSpPr>
            <p:spPr>
              <a:xfrm>
                <a:off x="5021498" y="1682528"/>
                <a:ext cx="2214798" cy="315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/>
                <a:r>
                  <a:rPr lang="en-GB" sz="1067" b="1" dirty="0">
                    <a:solidFill>
                      <a:srgbClr val="4D4D4D"/>
                    </a:solidFill>
                    <a:latin typeface="Arial"/>
                    <a:cs typeface="Calibri" panose="020F0502020204030204" pitchFamily="34" charset="0"/>
                  </a:rPr>
                  <a:t>Climate Change </a:t>
                </a:r>
                <a:br>
                  <a:rPr lang="en-GB" sz="1067" b="1" dirty="0">
                    <a:solidFill>
                      <a:srgbClr val="4D4D4D"/>
                    </a:solidFill>
                    <a:latin typeface="Arial"/>
                    <a:cs typeface="Calibri" panose="020F0502020204030204" pitchFamily="34" charset="0"/>
                  </a:rPr>
                </a:br>
                <a:r>
                  <a:rPr lang="en-GB" sz="1067" b="1" dirty="0">
                    <a:solidFill>
                      <a:srgbClr val="4D4D4D"/>
                    </a:solidFill>
                    <a:latin typeface="Arial"/>
                    <a:cs typeface="Calibri" panose="020F0502020204030204" pitchFamily="34" charset="0"/>
                  </a:rPr>
                  <a:t>Adaptation</a:t>
                </a: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5995" y="1627890"/>
                <a:ext cx="402371" cy="393226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109934" y="1979567"/>
              <a:ext cx="1992187" cy="393226"/>
              <a:chOff x="4651500" y="2208432"/>
              <a:chExt cx="1992187" cy="39322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2AE84D3-B767-1D47-8944-488D1EDAE2AA}"/>
                  </a:ext>
                </a:extLst>
              </p:cNvPr>
              <p:cNvSpPr/>
              <p:nvPr/>
            </p:nvSpPr>
            <p:spPr>
              <a:xfrm>
                <a:off x="4984328" y="2280889"/>
                <a:ext cx="1659359" cy="192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4377"/>
                <a:r>
                  <a:rPr lang="en-GB" sz="1067" b="1" dirty="0">
                    <a:solidFill>
                      <a:srgbClr val="4D4D4D"/>
                    </a:solidFill>
                    <a:latin typeface="Arial"/>
                    <a:cs typeface="Calibri" panose="020F0502020204030204" pitchFamily="34" charset="0"/>
                  </a:rPr>
                  <a:t>Oceans</a:t>
                </a:r>
                <a:endParaRPr lang="en-GB" sz="667" dirty="0">
                  <a:solidFill>
                    <a:srgbClr val="4D4D4D"/>
                  </a:solidFill>
                  <a:latin typeface="Arial"/>
                  <a:cs typeface="Calibri" panose="020F0502020204030204" pitchFamily="34" charset="0"/>
                </a:endParaRPr>
              </a:p>
            </p:txBody>
          </p:sp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1500" y="2208432"/>
                <a:ext cx="397799" cy="393226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109934" y="2392551"/>
              <a:ext cx="2200180" cy="393226"/>
              <a:chOff x="4667650" y="2578193"/>
              <a:chExt cx="2200180" cy="39322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2AE84D3-B767-1D47-8944-488D1EDAE2AA}"/>
                  </a:ext>
                </a:extLst>
              </p:cNvPr>
              <p:cNvSpPr/>
              <p:nvPr/>
            </p:nvSpPr>
            <p:spPr>
              <a:xfrm>
                <a:off x="5011424" y="2653397"/>
                <a:ext cx="1856406" cy="192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4377"/>
                <a:r>
                  <a:rPr lang="en-GB" sz="1067" b="1" dirty="0">
                    <a:solidFill>
                      <a:srgbClr val="4D4D4D"/>
                    </a:solidFill>
                    <a:latin typeface="Arial"/>
                    <a:cs typeface="Calibri" panose="020F0502020204030204" pitchFamily="34" charset="0"/>
                  </a:rPr>
                  <a:t>Biodiversity</a:t>
                </a:r>
                <a:endParaRPr lang="en-GB" sz="667" dirty="0">
                  <a:solidFill>
                    <a:srgbClr val="4D4D4D"/>
                  </a:solidFill>
                  <a:latin typeface="Arial"/>
                  <a:cs typeface="Calibri" panose="020F0502020204030204" pitchFamily="34" charset="0"/>
                </a:endParaRPr>
              </a:p>
            </p:txBody>
          </p:sp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7650" y="2578193"/>
                <a:ext cx="397799" cy="393226"/>
              </a:xfrm>
              <a:prstGeom prst="rect">
                <a:avLst/>
              </a:prstGeom>
            </p:spPr>
          </p:pic>
        </p:grpSp>
        <p:grpSp>
          <p:nvGrpSpPr>
            <p:cNvPr id="68" name="Group 67"/>
            <p:cNvGrpSpPr/>
            <p:nvPr/>
          </p:nvGrpSpPr>
          <p:grpSpPr>
            <a:xfrm>
              <a:off x="109934" y="1566583"/>
              <a:ext cx="2564167" cy="393226"/>
              <a:chOff x="6262732" y="2231924"/>
              <a:chExt cx="2564167" cy="393226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2AE84D3-B767-1D47-8944-488D1EDAE2AA}"/>
                  </a:ext>
                </a:extLst>
              </p:cNvPr>
              <p:cNvSpPr/>
              <p:nvPr/>
            </p:nvSpPr>
            <p:spPr>
              <a:xfrm>
                <a:off x="6643687" y="2286662"/>
                <a:ext cx="2183212" cy="192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4377"/>
                <a:r>
                  <a:rPr lang="en-GB" sz="1067" b="1" dirty="0">
                    <a:solidFill>
                      <a:srgbClr val="4D4D4D"/>
                    </a:solidFill>
                    <a:latin typeface="Arial"/>
                    <a:cs typeface="Calibri" panose="020F0502020204030204" pitchFamily="34" charset="0"/>
                  </a:rPr>
                  <a:t>AI Urbans</a:t>
                </a:r>
                <a:endParaRPr lang="en-GB" sz="667" dirty="0">
                  <a:solidFill>
                    <a:srgbClr val="4D4D4D"/>
                  </a:solidFill>
                  <a:latin typeface="Arial"/>
                  <a:cs typeface="Calibri" panose="020F0502020204030204" pitchFamily="34" charset="0"/>
                </a:endParaRP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2732" y="2231924"/>
                <a:ext cx="402371" cy="393226"/>
              </a:xfrm>
              <a:prstGeom prst="rect">
                <a:avLst/>
              </a:prstGeom>
            </p:spPr>
          </p:pic>
        </p:grp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5189" y="260648"/>
            <a:ext cx="928897" cy="59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28450" y="5659366"/>
            <a:ext cx="1824201" cy="9133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fr-BE" sz="1067" dirty="0" err="1">
                <a:solidFill>
                  <a:srgbClr val="4D4D4D"/>
                </a:solidFill>
                <a:latin typeface="Arial"/>
              </a:rPr>
              <a:t>Supporting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disaster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relief, global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reach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in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climate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adaptation,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fostering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green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policies</a:t>
            </a:r>
            <a:endParaRPr lang="fr-BE" sz="1067" dirty="0">
              <a:solidFill>
                <a:srgbClr val="4D4D4D"/>
              </a:solidFill>
              <a:latin typeface="Arial"/>
            </a:endParaRPr>
          </a:p>
          <a:p>
            <a:pPr algn="ctr" defTabSz="914377"/>
            <a:endParaRPr lang="en-GB" sz="1067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70721" y="5647040"/>
            <a:ext cx="1824201" cy="10776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fr-BE" sz="1067" dirty="0">
                <a:solidFill>
                  <a:srgbClr val="4D4D4D"/>
                </a:solidFill>
                <a:latin typeface="Arial"/>
              </a:rPr>
              <a:t>Monitoring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environment</a:t>
            </a:r>
            <a:endParaRPr lang="fr-BE" sz="1067" dirty="0">
              <a:solidFill>
                <a:srgbClr val="4D4D4D"/>
              </a:solidFill>
              <a:latin typeface="Arial"/>
            </a:endParaRPr>
          </a:p>
          <a:p>
            <a:pPr algn="ctr" defTabSz="914377"/>
            <a:r>
              <a:rPr lang="fr-BE" sz="1067" dirty="0" err="1">
                <a:solidFill>
                  <a:srgbClr val="4D4D4D"/>
                </a:solidFill>
                <a:latin typeface="Arial"/>
              </a:rPr>
              <a:t>routinely</a:t>
            </a:r>
            <a:endParaRPr lang="fr-BE" sz="1067" dirty="0">
              <a:solidFill>
                <a:srgbClr val="4D4D4D"/>
              </a:solidFill>
              <a:latin typeface="Arial"/>
            </a:endParaRPr>
          </a:p>
          <a:p>
            <a:pPr algn="ctr" defTabSz="914377"/>
            <a:r>
              <a:rPr lang="fr-BE" sz="1067" dirty="0" err="1">
                <a:solidFill>
                  <a:srgbClr val="4D4D4D"/>
                </a:solidFill>
                <a:latin typeface="Arial"/>
              </a:rPr>
              <a:t>Anticipating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Extreme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events</a:t>
            </a:r>
            <a:endParaRPr lang="fr-BE" sz="1067" dirty="0">
              <a:solidFill>
                <a:srgbClr val="4D4D4D"/>
              </a:solidFill>
              <a:latin typeface="Arial"/>
            </a:endParaRPr>
          </a:p>
          <a:p>
            <a:pPr algn="ctr" defTabSz="914377"/>
            <a:r>
              <a:rPr lang="fr-BE" sz="1067" dirty="0">
                <a:solidFill>
                  <a:srgbClr val="4D4D4D"/>
                </a:solidFill>
                <a:latin typeface="Arial"/>
              </a:rPr>
              <a:t>Support adaptation and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resilience</a:t>
            </a:r>
            <a:endParaRPr lang="en-GB" sz="1067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33529" y="3383522"/>
            <a:ext cx="1824201" cy="9133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fr-BE" sz="1067" dirty="0" err="1">
                <a:solidFill>
                  <a:srgbClr val="4D4D4D"/>
                </a:solidFill>
                <a:latin typeface="Arial"/>
              </a:rPr>
              <a:t>Next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generation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of satellites</a:t>
            </a:r>
          </a:p>
          <a:p>
            <a:pPr algn="ctr" defTabSz="914377"/>
            <a:r>
              <a:rPr lang="fr-BE" sz="1067" dirty="0">
                <a:solidFill>
                  <a:srgbClr val="4D4D4D"/>
                </a:solidFill>
                <a:latin typeface="Arial"/>
              </a:rPr>
              <a:t>New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space</a:t>
            </a:r>
            <a:endParaRPr lang="fr-BE" sz="1067" dirty="0">
              <a:solidFill>
                <a:srgbClr val="4D4D4D"/>
              </a:solidFill>
              <a:latin typeface="Arial"/>
            </a:endParaRPr>
          </a:p>
          <a:p>
            <a:pPr algn="ctr" defTabSz="914377"/>
            <a:r>
              <a:rPr lang="fr-BE" sz="1067" dirty="0">
                <a:solidFill>
                  <a:srgbClr val="4D4D4D"/>
                </a:solidFill>
                <a:latin typeface="Arial"/>
              </a:rPr>
              <a:t>Co-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designed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services</a:t>
            </a:r>
          </a:p>
          <a:p>
            <a:pPr algn="ctr" defTabSz="914377"/>
            <a:r>
              <a:rPr lang="fr-BE" sz="1067" dirty="0">
                <a:solidFill>
                  <a:srgbClr val="4D4D4D"/>
                </a:solidFill>
                <a:latin typeface="Arial"/>
              </a:rPr>
              <a:t>AI, cloud, HPC</a:t>
            </a:r>
            <a:endParaRPr lang="en-GB" sz="1067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157730" y="3402325"/>
            <a:ext cx="1824201" cy="7491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fr-BE" sz="1067" dirty="0" err="1">
                <a:solidFill>
                  <a:srgbClr val="4D4D4D"/>
                </a:solidFill>
                <a:latin typeface="Arial"/>
              </a:rPr>
              <a:t>Operational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services</a:t>
            </a:r>
          </a:p>
          <a:p>
            <a:pPr algn="ctr" defTabSz="914377"/>
            <a:r>
              <a:rPr lang="fr-BE" sz="1067" dirty="0" err="1">
                <a:solidFill>
                  <a:srgbClr val="4D4D4D"/>
                </a:solidFill>
                <a:latin typeface="Arial"/>
              </a:rPr>
              <a:t>Rooted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in science</a:t>
            </a:r>
          </a:p>
          <a:p>
            <a:pPr algn="ctr" defTabSz="914377"/>
            <a:r>
              <a:rPr lang="fr-BE" sz="1067" dirty="0" err="1">
                <a:solidFill>
                  <a:srgbClr val="4D4D4D"/>
                </a:solidFill>
                <a:latin typeface="Arial"/>
              </a:rPr>
              <a:t>benefiting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</a:t>
            </a:r>
            <a:r>
              <a:rPr lang="fr-BE" sz="1067" dirty="0" err="1">
                <a:solidFill>
                  <a:srgbClr val="4D4D4D"/>
                </a:solidFill>
                <a:latin typeface="Arial"/>
              </a:rPr>
              <a:t>from</a:t>
            </a:r>
            <a:r>
              <a:rPr lang="fr-BE" sz="1067" dirty="0">
                <a:solidFill>
                  <a:srgbClr val="4D4D4D"/>
                </a:solidFill>
                <a:latin typeface="Arial"/>
              </a:rPr>
              <a:t> Horizon Europe</a:t>
            </a:r>
            <a:endParaRPr lang="en-GB" sz="1067" dirty="0">
              <a:solidFill>
                <a:srgbClr val="4D4D4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028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0B983D-C133-AD48-9EA7-57233F6673B6}"/>
              </a:ext>
            </a:extLst>
          </p:cNvPr>
          <p:cNvSpPr/>
          <p:nvPr/>
        </p:nvSpPr>
        <p:spPr>
          <a:xfrm>
            <a:off x="179478" y="1793240"/>
            <a:ext cx="11833046" cy="4991836"/>
          </a:xfrm>
          <a:prstGeom prst="roundRect">
            <a:avLst>
              <a:gd name="adj" fmla="val 2406"/>
            </a:avLst>
          </a:prstGeom>
          <a:gradFill flip="none" rotWithShape="1">
            <a:gsLst>
              <a:gs pos="0">
                <a:srgbClr val="002060"/>
              </a:gs>
              <a:gs pos="100000">
                <a:srgbClr val="0070C0"/>
              </a:gs>
            </a:gsLst>
            <a:lin ang="54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934" indent="-16934" defTabSz="1219215"/>
            <a:endParaRPr lang="en-GB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" name="Picture 2" descr="C:\Users\ALAHCEM\Downloads\PIA12339 Cropp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4" y="2358277"/>
            <a:ext cx="2037440" cy="1320860"/>
          </a:xfrm>
          <a:prstGeom prst="roundRect">
            <a:avLst>
              <a:gd name="adj" fmla="val 8594"/>
            </a:avLst>
          </a:prstGeom>
          <a:noFill/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 descr="Afbeeldingsresultaat voor cryosa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1" y="3825957"/>
            <a:ext cx="2066607" cy="1321263"/>
          </a:xfrm>
          <a:prstGeom prst="roundRect">
            <a:avLst>
              <a:gd name="adj" fmla="val 8594"/>
            </a:avLst>
          </a:prstGeom>
          <a:noFill/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5" descr="C:\Users\ALAHCEM\Downloads\Untitled Cropped (1)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8" y="5299536"/>
            <a:ext cx="2078007" cy="1318660"/>
          </a:xfrm>
          <a:prstGeom prst="roundRect">
            <a:avLst>
              <a:gd name="adj" fmla="val 8594"/>
            </a:avLst>
          </a:prstGeom>
          <a:noFill/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 descr="C:\Users\ALAHCEM\Desktop\lsar.jpe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27" y="5321928"/>
            <a:ext cx="2123904" cy="1318660"/>
          </a:xfrm>
          <a:prstGeom prst="roundRect">
            <a:avLst>
              <a:gd name="adj" fmla="val 8594"/>
            </a:avLst>
          </a:prstGeom>
          <a:noFill/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4" descr="C:\Users\ALAHCEM\Desktop\orb000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42" y="3825957"/>
            <a:ext cx="2064636" cy="1321263"/>
          </a:xfrm>
          <a:prstGeom prst="roundRect">
            <a:avLst>
              <a:gd name="adj" fmla="val 8594"/>
            </a:avLst>
          </a:prstGeom>
          <a:noFill/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Afbeeldingsresultaat voor landsat surface temperatur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30" y="2326716"/>
            <a:ext cx="2079454" cy="1320860"/>
          </a:xfrm>
          <a:prstGeom prst="roundRect">
            <a:avLst>
              <a:gd name="adj" fmla="val 8594"/>
            </a:avLst>
          </a:prstGeom>
          <a:noFill/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F9400B-5914-8044-9F4C-3E25AB575D36}"/>
              </a:ext>
            </a:extLst>
          </p:cNvPr>
          <p:cNvSpPr/>
          <p:nvPr/>
        </p:nvSpPr>
        <p:spPr>
          <a:xfrm>
            <a:off x="2419322" y="2323140"/>
            <a:ext cx="4002640" cy="1502814"/>
          </a:xfrm>
          <a:prstGeom prst="rect">
            <a:avLst/>
          </a:prstGeom>
        </p:spPr>
        <p:txBody>
          <a:bodyPr wrap="square" lIns="48000" tIns="48000" rIns="48000" bIns="48000">
            <a:normAutofit fontScale="32500" lnSpcReduction="20000"/>
          </a:bodyPr>
          <a:lstStyle/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US" sz="5734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CO2M </a:t>
            </a:r>
            <a:endParaRPr lang="en-GB" sz="5734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4534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Copernicus Anthropogenic CO2 Monitoring</a:t>
            </a: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4534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</a:t>
            </a:r>
            <a:r>
              <a:rPr lang="en-GB" sz="4534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</a:t>
            </a:r>
            <a:r>
              <a:rPr lang="en-GB" sz="4534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NO</a:t>
            </a:r>
            <a:r>
              <a:rPr lang="en-GB" sz="4534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</a:t>
            </a:r>
            <a:r>
              <a:rPr lang="en-GB" sz="4534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Aerosols Imaging Spectrometer  (VNIR/SWIR), </a:t>
            </a:r>
            <a:r>
              <a:rPr lang="en-GB" sz="4534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Polarimeter</a:t>
            </a:r>
            <a:endParaRPr lang="en-GB" sz="4534" baseline="-25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653AA4-C1EF-9145-A1E7-2F64194DFB55}"/>
              </a:ext>
            </a:extLst>
          </p:cNvPr>
          <p:cNvSpPr/>
          <p:nvPr/>
        </p:nvSpPr>
        <p:spPr>
          <a:xfrm>
            <a:off x="2450813" y="3837974"/>
            <a:ext cx="4050639" cy="1309240"/>
          </a:xfrm>
          <a:prstGeom prst="rect">
            <a:avLst/>
          </a:prstGeom>
        </p:spPr>
        <p:txBody>
          <a:bodyPr wrap="square" lIns="48000" tIns="48000" rIns="48000" bIns="48000">
            <a:normAutofit/>
          </a:bodyPr>
          <a:lstStyle/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CRISTAL </a:t>
            </a:r>
            <a:endParaRPr lang="en-GB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Copernicus Polar Ice &amp; Snow Topography</a:t>
            </a: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Radar altimeter </a:t>
            </a: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HR microwave radiometer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F3E4D7-27FD-994E-B660-0481C3FE1C07}"/>
              </a:ext>
            </a:extLst>
          </p:cNvPr>
          <p:cNvSpPr/>
          <p:nvPr/>
        </p:nvSpPr>
        <p:spPr>
          <a:xfrm>
            <a:off x="2419322" y="5299535"/>
            <a:ext cx="3924764" cy="1318659"/>
          </a:xfrm>
          <a:prstGeom prst="rect">
            <a:avLst/>
          </a:prstGeom>
        </p:spPr>
        <p:txBody>
          <a:bodyPr wrap="square" lIns="48000" tIns="48000" rIns="48000" bIns="48000">
            <a:normAutofit/>
          </a:bodyPr>
          <a:lstStyle/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CIMR</a:t>
            </a: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Sea-ice, sea surface temperature, salinity</a:t>
            </a: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Copernicus Imaging Microwave Radiometer</a:t>
            </a: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Multi-frequency L-band Radiometer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51AD30-C06C-3A47-8CCC-BB2477750C86}"/>
              </a:ext>
            </a:extLst>
          </p:cNvPr>
          <p:cNvSpPr/>
          <p:nvPr/>
        </p:nvSpPr>
        <p:spPr>
          <a:xfrm>
            <a:off x="8687750" y="2310366"/>
            <a:ext cx="3324774" cy="1371103"/>
          </a:xfrm>
          <a:prstGeom prst="rect">
            <a:avLst/>
          </a:prstGeom>
        </p:spPr>
        <p:txBody>
          <a:bodyPr wrap="square" lIns="48000" tIns="48000" rIns="48000" bIns="48000">
            <a:normAutofit fontScale="70000" lnSpcReduction="20000"/>
          </a:bodyPr>
          <a:lstStyle/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US" sz="3334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LSTM</a:t>
            </a:r>
            <a:endParaRPr lang="en-GB" sz="3334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2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Land Surface Temperature Monitoring</a:t>
            </a: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22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VNIR/TIR scanning radiometer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669A6F-93A9-AB4F-9199-B3562D4752C6}"/>
              </a:ext>
            </a:extLst>
          </p:cNvPr>
          <p:cNvSpPr/>
          <p:nvPr/>
        </p:nvSpPr>
        <p:spPr>
          <a:xfrm>
            <a:off x="8687750" y="3825954"/>
            <a:ext cx="3324774" cy="1321262"/>
          </a:xfrm>
          <a:prstGeom prst="rect">
            <a:avLst/>
          </a:prstGeom>
        </p:spPr>
        <p:txBody>
          <a:bodyPr wrap="square" lIns="48000" tIns="48000" rIns="48000" bIns="48000">
            <a:normAutofit/>
          </a:bodyPr>
          <a:lstStyle/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US" sz="18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CHIME</a:t>
            </a:r>
            <a:endParaRPr lang="en-GB" sz="186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14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Copernicus Hyperspectral Imaging Mission for the Environment (VNIR/SWIR)</a:t>
            </a: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endParaRPr lang="en-GB" sz="146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69A4850-03D6-5C48-A8F0-D1F514BF6BD8}"/>
              </a:ext>
            </a:extLst>
          </p:cNvPr>
          <p:cNvSpPr/>
          <p:nvPr/>
        </p:nvSpPr>
        <p:spPr>
          <a:xfrm>
            <a:off x="8738259" y="5321928"/>
            <a:ext cx="3163432" cy="1318660"/>
          </a:xfrm>
          <a:prstGeom prst="rect">
            <a:avLst/>
          </a:prstGeom>
        </p:spPr>
        <p:txBody>
          <a:bodyPr wrap="square" lIns="48000" tIns="48000" rIns="48000" bIns="48000">
            <a:normAutofit lnSpcReduction="10000"/>
          </a:bodyPr>
          <a:lstStyle/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US" sz="18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ROSE-L</a:t>
            </a:r>
            <a:endParaRPr lang="en-GB" sz="186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14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Observation under vegetation, cryosphere, soil</a:t>
            </a:r>
          </a:p>
          <a:p>
            <a:pPr defTabSz="1219215">
              <a:lnSpc>
                <a:spcPct val="120000"/>
              </a:lnSpc>
              <a:spcBef>
                <a:spcPts val="400"/>
              </a:spcBef>
            </a:pPr>
            <a:r>
              <a:rPr lang="en-GB" sz="146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L-band SAR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Sentinel expansion missions</a:t>
            </a:r>
            <a:endParaRPr lang="en-GB" dirty="0"/>
          </a:p>
        </p:txBody>
      </p:sp>
      <p:sp>
        <p:nvSpPr>
          <p:cNvPr id="22" name="Slide Number Placeholder 3"/>
          <p:cNvSpPr txBox="1">
            <a:spLocks/>
          </p:cNvSpPr>
          <p:nvPr/>
        </p:nvSpPr>
        <p:spPr>
          <a:xfrm>
            <a:off x="11581125" y="6670488"/>
            <a:ext cx="546756" cy="36512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15"/>
            <a:fld id="{C5037BC8-653A-774F-861D-6A080A1C2452}" type="slidenum">
              <a:rPr lang="en-US" sz="1334">
                <a:latin typeface="Calibri"/>
              </a:rPr>
              <a:pPr defTabSz="1219215"/>
              <a:t>13</a:t>
            </a:fld>
            <a:endParaRPr lang="en-US" sz="1334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791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uses of copernicus sentinels"/>
          <p:cNvSpPr txBox="1"/>
          <p:nvPr/>
        </p:nvSpPr>
        <p:spPr>
          <a:xfrm>
            <a:off x="921434" y="283813"/>
            <a:ext cx="10461059" cy="57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821531">
              <a:lnSpc>
                <a:spcPct val="70000"/>
              </a:lnSpc>
              <a:defRPr sz="8500" b="0" cap="all">
                <a:solidFill>
                  <a:srgbClr val="074791"/>
                </a:solidFill>
                <a:latin typeface="EC Square Sans Cond Pro Bold"/>
                <a:ea typeface="EC Square Sans Cond Pro Bold"/>
                <a:cs typeface="EC Square Sans Cond Pro Bold"/>
                <a:sym typeface="EC Square Sans Cond Pro Bold"/>
              </a:defRPr>
            </a:lvl1pPr>
          </a:lstStyle>
          <a:p>
            <a:r>
              <a:rPr lang="fr-BE" sz="4251" cap="none" dirty="0" err="1">
                <a:solidFill>
                  <a:schemeClr val="bg1"/>
                </a:solidFill>
              </a:rPr>
              <a:t>Hybrid</a:t>
            </a:r>
            <a:r>
              <a:rPr lang="fr-BE" sz="4251" cap="none" dirty="0">
                <a:solidFill>
                  <a:schemeClr val="bg1"/>
                </a:solidFill>
              </a:rPr>
              <a:t> constellation</a:t>
            </a:r>
            <a:endParaRPr sz="4251" cap="none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903273" y="2306807"/>
            <a:ext cx="3784823" cy="2572125"/>
          </a:xfrm>
          <a:prstGeom prst="rightArrow">
            <a:avLst>
              <a:gd name="adj1" fmla="val 62365"/>
              <a:gd name="adj2" fmla="val 42890"/>
            </a:avLst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>
            <a:outerShdw blurRad="190500" dist="165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27131" y="3139501"/>
            <a:ext cx="216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COPERNICUS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HYBRID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CONSTELLATION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1434" y="2535840"/>
            <a:ext cx="6994414" cy="2089854"/>
            <a:chOff x="-2422543" y="2591272"/>
            <a:chExt cx="6994414" cy="2349110"/>
          </a:xfrm>
        </p:grpSpPr>
        <p:grpSp>
          <p:nvGrpSpPr>
            <p:cNvPr id="12" name="Group 11"/>
            <p:cNvGrpSpPr/>
            <p:nvPr/>
          </p:nvGrpSpPr>
          <p:grpSpPr>
            <a:xfrm>
              <a:off x="-2422543" y="2591272"/>
              <a:ext cx="6994414" cy="2082098"/>
              <a:chOff x="-998291" y="6334514"/>
              <a:chExt cx="6994414" cy="2082098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-998291" y="6618424"/>
                <a:ext cx="1200781" cy="3998"/>
              </a:xfrm>
              <a:prstGeom prst="straightConnector1">
                <a:avLst/>
              </a:prstGeom>
              <a:ln w="508000" cap="rnd">
                <a:solidFill>
                  <a:srgbClr val="0070C0"/>
                </a:solidFill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reeform 16"/>
              <p:cNvSpPr/>
              <p:nvPr/>
            </p:nvSpPr>
            <p:spPr>
              <a:xfrm flipV="1">
                <a:off x="1095966" y="6602697"/>
                <a:ext cx="4895836" cy="1813915"/>
              </a:xfrm>
              <a:custGeom>
                <a:avLst/>
                <a:gdLst>
                  <a:gd name="connsiteX0" fmla="*/ 0 w 3570136"/>
                  <a:gd name="connsiteY0" fmla="*/ 683812 h 683812"/>
                  <a:gd name="connsiteX1" fmla="*/ 707666 w 3570136"/>
                  <a:gd name="connsiteY1" fmla="*/ 0 h 683812"/>
                  <a:gd name="connsiteX2" fmla="*/ 3570136 w 3570136"/>
                  <a:gd name="connsiteY2" fmla="*/ 15902 h 683812"/>
                  <a:gd name="connsiteX0" fmla="*/ 0 w 3570136"/>
                  <a:gd name="connsiteY0" fmla="*/ 683812 h 683812"/>
                  <a:gd name="connsiteX1" fmla="*/ 1077671 w 3570136"/>
                  <a:gd name="connsiteY1" fmla="*/ 0 h 683812"/>
                  <a:gd name="connsiteX2" fmla="*/ 3570136 w 3570136"/>
                  <a:gd name="connsiteY2" fmla="*/ 15902 h 683812"/>
                  <a:gd name="connsiteX0" fmla="*/ 0 w 3570136"/>
                  <a:gd name="connsiteY0" fmla="*/ 687198 h 687198"/>
                  <a:gd name="connsiteX1" fmla="*/ 1198984 w 3570136"/>
                  <a:gd name="connsiteY1" fmla="*/ 0 h 687198"/>
                  <a:gd name="connsiteX2" fmla="*/ 3570136 w 3570136"/>
                  <a:gd name="connsiteY2" fmla="*/ 19288 h 687198"/>
                  <a:gd name="connsiteX0" fmla="*/ 0 w 3570136"/>
                  <a:gd name="connsiteY0" fmla="*/ 680426 h 680426"/>
                  <a:gd name="connsiteX1" fmla="*/ 1265706 w 3570136"/>
                  <a:gd name="connsiteY1" fmla="*/ 0 h 680426"/>
                  <a:gd name="connsiteX2" fmla="*/ 3570136 w 3570136"/>
                  <a:gd name="connsiteY2" fmla="*/ 12516 h 680426"/>
                  <a:gd name="connsiteX0" fmla="*/ 0 w 3570136"/>
                  <a:gd name="connsiteY0" fmla="*/ 677040 h 677040"/>
                  <a:gd name="connsiteX1" fmla="*/ 968489 w 3570136"/>
                  <a:gd name="connsiteY1" fmla="*/ 0 h 677040"/>
                  <a:gd name="connsiteX2" fmla="*/ 3570136 w 3570136"/>
                  <a:gd name="connsiteY2" fmla="*/ 9130 h 677040"/>
                  <a:gd name="connsiteX0" fmla="*/ 0 w 3661121"/>
                  <a:gd name="connsiteY0" fmla="*/ 677040 h 677040"/>
                  <a:gd name="connsiteX1" fmla="*/ 1059474 w 3661121"/>
                  <a:gd name="connsiteY1" fmla="*/ 0 h 677040"/>
                  <a:gd name="connsiteX2" fmla="*/ 3661121 w 3661121"/>
                  <a:gd name="connsiteY2" fmla="*/ 9130 h 677040"/>
                  <a:gd name="connsiteX0" fmla="*/ 0 w 3618662"/>
                  <a:gd name="connsiteY0" fmla="*/ 677040 h 677040"/>
                  <a:gd name="connsiteX1" fmla="*/ 1017015 w 3618662"/>
                  <a:gd name="connsiteY1" fmla="*/ 0 h 677040"/>
                  <a:gd name="connsiteX2" fmla="*/ 3618662 w 3618662"/>
                  <a:gd name="connsiteY2" fmla="*/ 9130 h 677040"/>
                  <a:gd name="connsiteX0" fmla="*/ 0 w 3600465"/>
                  <a:gd name="connsiteY0" fmla="*/ 687198 h 687198"/>
                  <a:gd name="connsiteX1" fmla="*/ 998818 w 3600465"/>
                  <a:gd name="connsiteY1" fmla="*/ 0 h 687198"/>
                  <a:gd name="connsiteX2" fmla="*/ 3600465 w 3600465"/>
                  <a:gd name="connsiteY2" fmla="*/ 9130 h 68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0465" h="687198">
                    <a:moveTo>
                      <a:pt x="0" y="687198"/>
                    </a:moveTo>
                    <a:lnTo>
                      <a:pt x="998818" y="0"/>
                    </a:lnTo>
                    <a:lnTo>
                      <a:pt x="3600465" y="9130"/>
                    </a:lnTo>
                  </a:path>
                </a:pathLst>
              </a:custGeom>
              <a:noFill/>
              <a:ln w="508000" cap="rnd">
                <a:solidFill>
                  <a:srgbClr val="008000"/>
                </a:solidFill>
                <a:headEnd type="none" w="med" len="med"/>
                <a:tailEnd type="triangle" w="sm" len="sm"/>
              </a:ln>
              <a:effectLst>
                <a:outerShdw blurRad="190500" dist="165100" dir="2700000" algn="tl" rotWithShape="0">
                  <a:schemeClr val="tx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 flipV="1">
                <a:off x="393774" y="6645385"/>
                <a:ext cx="5598028" cy="879070"/>
              </a:xfrm>
              <a:custGeom>
                <a:avLst/>
                <a:gdLst>
                  <a:gd name="connsiteX0" fmla="*/ 0 w 3570136"/>
                  <a:gd name="connsiteY0" fmla="*/ 683812 h 683812"/>
                  <a:gd name="connsiteX1" fmla="*/ 707666 w 3570136"/>
                  <a:gd name="connsiteY1" fmla="*/ 0 h 683812"/>
                  <a:gd name="connsiteX2" fmla="*/ 3570136 w 3570136"/>
                  <a:gd name="connsiteY2" fmla="*/ 15902 h 683812"/>
                  <a:gd name="connsiteX0" fmla="*/ 0 w 3570136"/>
                  <a:gd name="connsiteY0" fmla="*/ 667910 h 667910"/>
                  <a:gd name="connsiteX1" fmla="*/ 422580 w 3570136"/>
                  <a:gd name="connsiteY1" fmla="*/ 24843 h 667910"/>
                  <a:gd name="connsiteX2" fmla="*/ 3570136 w 3570136"/>
                  <a:gd name="connsiteY2" fmla="*/ 0 h 66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70136" h="667910">
                    <a:moveTo>
                      <a:pt x="0" y="667910"/>
                    </a:moveTo>
                    <a:lnTo>
                      <a:pt x="422580" y="24843"/>
                    </a:lnTo>
                    <a:lnTo>
                      <a:pt x="3570136" y="0"/>
                    </a:lnTo>
                  </a:path>
                </a:pathLst>
              </a:custGeom>
              <a:noFill/>
              <a:ln w="508000" cap="rnd">
                <a:solidFill>
                  <a:srgbClr val="FF6600"/>
                </a:solidFill>
                <a:headEnd type="none" w="med" len="med"/>
                <a:tailEnd type="triangle" w="sm" len="sm"/>
              </a:ln>
              <a:effectLst>
                <a:outerShdw blurRad="190500" dist="165100" dir="2700000" algn="tl" rotWithShape="0">
                  <a:schemeClr val="tx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393774" y="6611401"/>
                <a:ext cx="5602349" cy="49888"/>
              </a:xfrm>
              <a:prstGeom prst="straightConnector1">
                <a:avLst/>
              </a:prstGeom>
              <a:ln w="508000" cap="rnd">
                <a:solidFill>
                  <a:srgbClr val="0070C0"/>
                </a:solidFill>
                <a:tailEnd type="triangle" w="sm" len="sm"/>
              </a:ln>
              <a:effectLst>
                <a:outerShdw blurRad="190500" dist="165100" dir="2700000" algn="ctr" rotWithShape="0">
                  <a:schemeClr val="tx1">
                    <a:alpha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757928" y="6334514"/>
                <a:ext cx="324827" cy="612000"/>
              </a:xfrm>
              <a:prstGeom prst="line">
                <a:avLst/>
              </a:prstGeom>
              <a:ln w="381000" cap="rnd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329048" y="6334514"/>
                <a:ext cx="324827" cy="612000"/>
              </a:xfrm>
              <a:prstGeom prst="line">
                <a:avLst/>
              </a:prstGeom>
              <a:ln w="3810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-90967" y="6334514"/>
                <a:ext cx="324827" cy="612000"/>
              </a:xfrm>
              <a:prstGeom prst="line">
                <a:avLst/>
              </a:prstGeom>
              <a:ln w="381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Pentagon 12"/>
            <p:cNvSpPr/>
            <p:nvPr/>
          </p:nvSpPr>
          <p:spPr>
            <a:xfrm>
              <a:off x="935688" y="4373166"/>
              <a:ext cx="2806574" cy="567216"/>
            </a:xfrm>
            <a:prstGeom prst="homePlate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Expansions - GREEN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4" name="Pentagon 13"/>
            <p:cNvSpPr/>
            <p:nvPr/>
          </p:nvSpPr>
          <p:spPr>
            <a:xfrm>
              <a:off x="785374" y="3516023"/>
              <a:ext cx="3107202" cy="549159"/>
            </a:xfrm>
            <a:prstGeom prst="homePlate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New </a:t>
              </a:r>
              <a:r>
                <a:rPr kumimoji="0" lang="fr-B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Space</a:t>
              </a: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 – AGILE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>
              <a:off x="-341497" y="2592878"/>
              <a:ext cx="4759597" cy="505358"/>
            </a:xfrm>
            <a:prstGeom prst="homePlate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Copernicus </a:t>
              </a:r>
              <a:r>
                <a:rPr kumimoji="0" lang="fr-B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Sentinels</a:t>
              </a:r>
              <a:r>
                <a:rPr kumimoji="0" lang="fr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 - REFERENCE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3EF187-E05F-3DF9-B266-0A77743C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Hybrid Constellation</a:t>
            </a:r>
          </a:p>
        </p:txBody>
      </p:sp>
    </p:spTree>
    <p:extLst>
      <p:ext uri="{BB962C8B-B14F-4D97-AF65-F5344CB8AC3E}">
        <p14:creationId xmlns:p14="http://schemas.microsoft.com/office/powerpoint/2010/main" val="1784545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75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9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FC01E-FBEF-33AB-A0BC-1322945E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Facilitating uptake of New 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7DEC9-8C5C-770E-F831-FC6FDDCC2268}"/>
              </a:ext>
            </a:extLst>
          </p:cNvPr>
          <p:cNvSpPr/>
          <p:nvPr/>
        </p:nvSpPr>
        <p:spPr>
          <a:xfrm>
            <a:off x="7436383" y="5290732"/>
            <a:ext cx="2033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EC Square Sans Cond Pro Thin" panose="020B0506020000020004" pitchFamily="34" charset="0"/>
                <a:cs typeface="Arial" panose="020B0604020202020204" pitchFamily="34" charset="0"/>
              </a:rPr>
              <a:t>Speed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3B4446-70F5-B95C-39AF-16539FF654CF}"/>
              </a:ext>
            </a:extLst>
          </p:cNvPr>
          <p:cNvSpPr/>
          <p:nvPr/>
        </p:nvSpPr>
        <p:spPr>
          <a:xfrm>
            <a:off x="4960639" y="5288731"/>
            <a:ext cx="2033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EC Square Sans Cond Pro Thin" panose="020B0506020000020004" pitchFamily="34" charset="0"/>
                <a:cs typeface="Arial" panose="020B0604020202020204" pitchFamily="34" charset="0"/>
              </a:rPr>
              <a:t>Learning process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1ACB9-1164-3588-227B-47F3D9A8FA9A}"/>
              </a:ext>
            </a:extLst>
          </p:cNvPr>
          <p:cNvSpPr/>
          <p:nvPr/>
        </p:nvSpPr>
        <p:spPr>
          <a:xfrm>
            <a:off x="4984125" y="2766321"/>
            <a:ext cx="2033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EC Square Sans Cond Pro Thin" panose="020B0506020000020004" pitchFamily="34" charset="0"/>
                <a:cs typeface="Arial" panose="020B0604020202020204" pitchFamily="34" charset="0"/>
              </a:rPr>
              <a:t>Competition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6B0D2D-53DD-328E-E64D-9A127DC3060F}"/>
              </a:ext>
            </a:extLst>
          </p:cNvPr>
          <p:cNvGrpSpPr/>
          <p:nvPr/>
        </p:nvGrpSpPr>
        <p:grpSpPr>
          <a:xfrm>
            <a:off x="7197002" y="2468321"/>
            <a:ext cx="2439648" cy="909361"/>
            <a:chOff x="6964252" y="2468321"/>
            <a:chExt cx="2439648" cy="157358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ADEBC8-2AB7-3836-903D-0C51C48ABEA3}"/>
                </a:ext>
              </a:extLst>
            </p:cNvPr>
            <p:cNvCxnSpPr/>
            <p:nvPr/>
          </p:nvCxnSpPr>
          <p:spPr bwMode="auto">
            <a:xfrm>
              <a:off x="6964252" y="2468321"/>
              <a:ext cx="0" cy="154511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14071A-5E4E-E722-63F3-85939D29B87E}"/>
                </a:ext>
              </a:extLst>
            </p:cNvPr>
            <p:cNvCxnSpPr/>
            <p:nvPr/>
          </p:nvCxnSpPr>
          <p:spPr bwMode="auto">
            <a:xfrm>
              <a:off x="9403900" y="2496795"/>
              <a:ext cx="0" cy="154511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4D5DAA1-0B5E-7819-C9AD-A04AA71AF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51" y="4034948"/>
            <a:ext cx="982894" cy="1080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96A586-860E-ABB4-A1EC-8DB625DA7009}"/>
              </a:ext>
            </a:extLst>
          </p:cNvPr>
          <p:cNvGrpSpPr/>
          <p:nvPr/>
        </p:nvGrpSpPr>
        <p:grpSpPr>
          <a:xfrm>
            <a:off x="7197002" y="2741811"/>
            <a:ext cx="4857420" cy="3199813"/>
            <a:chOff x="6964252" y="2741811"/>
            <a:chExt cx="4857420" cy="31998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87D1E4-93FB-03FA-1FBE-780FBE027AB0}"/>
                </a:ext>
              </a:extLst>
            </p:cNvPr>
            <p:cNvGrpSpPr/>
            <p:nvPr/>
          </p:nvGrpSpPr>
          <p:grpSpPr>
            <a:xfrm>
              <a:off x="9788631" y="2741811"/>
              <a:ext cx="2033041" cy="2949031"/>
              <a:chOff x="7214884" y="1476562"/>
              <a:chExt cx="1800201" cy="261128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09CC9C8-745F-0D9D-9736-6190756E796C}"/>
                  </a:ext>
                </a:extLst>
              </p:cNvPr>
              <p:cNvSpPr/>
              <p:nvPr/>
            </p:nvSpPr>
            <p:spPr>
              <a:xfrm>
                <a:off x="7214884" y="3733560"/>
                <a:ext cx="1800201" cy="354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tx1"/>
                    </a:solidFill>
                    <a:latin typeface="EC Square Sans Cond Pro Thin" panose="020B0506020000020004" pitchFamily="34" charset="0"/>
                    <a:cs typeface="Arial" panose="020B0604020202020204" pitchFamily="34" charset="0"/>
                  </a:rPr>
                  <a:t>Electronic procedure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111EC3-DC25-C98F-E917-4704C5CCCBDD}"/>
                  </a:ext>
                </a:extLst>
              </p:cNvPr>
              <p:cNvSpPr/>
              <p:nvPr/>
            </p:nvSpPr>
            <p:spPr>
              <a:xfrm>
                <a:off x="7214884" y="1476562"/>
                <a:ext cx="1800201" cy="354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tx1"/>
                    </a:solidFill>
                    <a:latin typeface="EC Square Sans Cond Pro Thin" panose="020B0506020000020004" pitchFamily="34" charset="0"/>
                    <a:cs typeface="Arial" panose="020B0604020202020204" pitchFamily="34" charset="0"/>
                  </a:rPr>
                  <a:t>Quality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AD9BA7-07AB-5EE1-D582-09923098262B}"/>
                </a:ext>
              </a:extLst>
            </p:cNvPr>
            <p:cNvGrpSpPr/>
            <p:nvPr/>
          </p:nvGrpSpPr>
          <p:grpSpPr>
            <a:xfrm>
              <a:off x="10224644" y="3844154"/>
              <a:ext cx="1361939" cy="1398223"/>
              <a:chOff x="10224644" y="3844154"/>
              <a:chExt cx="1361939" cy="139822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59C6832-312F-7291-A4F1-8D36E1BC2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24644" y="3947323"/>
                <a:ext cx="1181202" cy="1295054"/>
              </a:xfrm>
              <a:prstGeom prst="rect">
                <a:avLst/>
              </a:prstGeom>
            </p:spPr>
          </p:pic>
          <p:pic>
            <p:nvPicPr>
              <p:cNvPr id="22" name="Picture 18" descr="Related image">
                <a:extLst>
                  <a:ext uri="{FF2B5EF4-FFF2-40B4-BE49-F238E27FC236}">
                    <a16:creationId xmlns:a16="http://schemas.microsoft.com/office/drawing/2014/main" id="{A926B27F-BDB5-ACA5-F05B-6B324CFCA4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92429">
                <a:off x="10994891" y="3844156"/>
                <a:ext cx="591694" cy="591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3DDD18-7331-12D1-1D8F-57D2C7AD46FD}"/>
                </a:ext>
              </a:extLst>
            </p:cNvPr>
            <p:cNvGrpSpPr/>
            <p:nvPr/>
          </p:nvGrpSpPr>
          <p:grpSpPr>
            <a:xfrm>
              <a:off x="6964252" y="5032263"/>
              <a:ext cx="2439648" cy="909361"/>
              <a:chOff x="6964252" y="2468321"/>
              <a:chExt cx="2439648" cy="157358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7F20605-CAFA-BD20-E494-C85072521A81}"/>
                  </a:ext>
                </a:extLst>
              </p:cNvPr>
              <p:cNvCxnSpPr/>
              <p:nvPr/>
            </p:nvCxnSpPr>
            <p:spPr bwMode="auto">
              <a:xfrm>
                <a:off x="6964252" y="2468321"/>
                <a:ext cx="0" cy="154511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9A7277-431B-583E-C4D3-16E3C326CFAC}"/>
                  </a:ext>
                </a:extLst>
              </p:cNvPr>
              <p:cNvCxnSpPr/>
              <p:nvPr/>
            </p:nvCxnSpPr>
            <p:spPr bwMode="auto">
              <a:xfrm>
                <a:off x="9403900" y="2496795"/>
                <a:ext cx="0" cy="154511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B4C09CC-8C51-C737-F77B-31D7A90E81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30" y="1425698"/>
            <a:ext cx="985055" cy="10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23FC83-91CE-A253-C3AB-52A023310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0" y="1328636"/>
            <a:ext cx="1142605" cy="12554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A4BFB6-3A04-D51F-6A70-55A456DED7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46" y="4103522"/>
            <a:ext cx="1011426" cy="10114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39B8EA-2FD1-19C1-F6F4-BBCA28D85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40" y="2144746"/>
            <a:ext cx="526184" cy="6264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D724F1-C496-47D2-629D-932E041C61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476" y="1510330"/>
            <a:ext cx="414425" cy="4553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BA1B16F-3B2D-7DFA-1658-E02538518527}"/>
              </a:ext>
            </a:extLst>
          </p:cNvPr>
          <p:cNvSpPr/>
          <p:nvPr/>
        </p:nvSpPr>
        <p:spPr>
          <a:xfrm>
            <a:off x="7353135" y="2741811"/>
            <a:ext cx="2033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EC Square Sans Cond Pro Thin" panose="020B0506020000020004" pitchFamily="34" charset="0"/>
                <a:cs typeface="Arial" panose="020B0604020202020204" pitchFamily="34" charset="0"/>
              </a:rPr>
              <a:t>Pool of tenderers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6951E2B-FAB2-2A60-FBA1-361C1EECF1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67" y="1401652"/>
            <a:ext cx="947494" cy="112809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E2B3425-9EFD-BEF5-0202-C2201528AFAF}"/>
              </a:ext>
            </a:extLst>
          </p:cNvPr>
          <p:cNvSpPr/>
          <p:nvPr/>
        </p:nvSpPr>
        <p:spPr>
          <a:xfrm>
            <a:off x="1779086" y="2380055"/>
            <a:ext cx="38094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open enrolment</a:t>
            </a:r>
          </a:p>
          <a:p>
            <a:pPr marL="285750" indent="-285750">
              <a:buFontTx/>
              <a:buChar char="-"/>
            </a:pPr>
            <a:r>
              <a:rPr lang="en-GB" dirty="0"/>
              <a:t>electronic and automated procurement (submission of proposals and evaluation)</a:t>
            </a:r>
          </a:p>
          <a:p>
            <a:pPr marL="285750" indent="-285750">
              <a:buFontTx/>
              <a:buChar char="-"/>
            </a:pPr>
            <a:r>
              <a:rPr lang="en-GB" dirty="0"/>
              <a:t>more competition</a:t>
            </a:r>
          </a:p>
          <a:p>
            <a:pPr marL="285750" indent="-285750">
              <a:buFontTx/>
              <a:buChar char="-"/>
            </a:pPr>
            <a:r>
              <a:rPr lang="en-GB" dirty="0"/>
              <a:t>more and better proposals</a:t>
            </a:r>
          </a:p>
          <a:p>
            <a:pPr marL="285750" indent="-285750">
              <a:buFontTx/>
              <a:buChar char="-"/>
            </a:pPr>
            <a:r>
              <a:rPr lang="en-GB" dirty="0"/>
              <a:t>fast-track contracting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2F81FB-1BDB-FB2B-A210-85E305B52847}"/>
              </a:ext>
            </a:extLst>
          </p:cNvPr>
          <p:cNvSpPr txBox="1">
            <a:spLocks/>
          </p:cNvSpPr>
          <p:nvPr/>
        </p:nvSpPr>
        <p:spPr>
          <a:xfrm>
            <a:off x="1156939" y="925966"/>
            <a:ext cx="10425461" cy="377889"/>
          </a:xfrm>
          <a:prstGeom prst="rect">
            <a:avLst/>
          </a:prstGeom>
          <a:solidFill>
            <a:srgbClr val="25408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400" b="0" kern="1200" spc="933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/>
              <a:t>New Data Purchasing System DPS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3389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b="1" dirty="0"/>
              <a:t>The new Governmental Service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442073" y="1705343"/>
            <a:ext cx="10425462" cy="4116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IE" sz="2000" b="1" dirty="0">
                <a:solidFill>
                  <a:srgbClr val="4D4D4D"/>
                </a:solidFill>
                <a:latin typeface="Arial"/>
              </a:rPr>
              <a:t>Some limitations experienced with current Services:</a:t>
            </a:r>
          </a:p>
          <a:p>
            <a:pPr marL="800100" lvl="1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IE" sz="2000" dirty="0">
                <a:solidFill>
                  <a:srgbClr val="4D4D4D"/>
                </a:solidFill>
                <a:latin typeface="Arial"/>
              </a:rPr>
              <a:t>Not designed to deal with classified service information</a:t>
            </a:r>
          </a:p>
          <a:p>
            <a:pPr marL="800100" lvl="1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IE" sz="2000" dirty="0">
                <a:solidFill>
                  <a:srgbClr val="4D4D4D"/>
                </a:solidFill>
                <a:latin typeface="Arial"/>
              </a:rPr>
              <a:t>Restrictions to access commercial high-resolution satellite EO data over crisis areas</a:t>
            </a:r>
          </a:p>
          <a:p>
            <a:pPr marL="800100" lvl="1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000" b="1" dirty="0">
                <a:solidFill>
                  <a:srgbClr val="4D4D4D"/>
                </a:solidFill>
                <a:latin typeface="Arial"/>
              </a:rPr>
              <a:t>Today Sentinels data and Copernicus services are not designed to meet </a:t>
            </a:r>
            <a:r>
              <a:rPr lang="en-US" sz="2000" b="1" dirty="0" err="1">
                <a:solidFill>
                  <a:srgbClr val="4D4D4D"/>
                </a:solidFill>
                <a:latin typeface="Arial"/>
              </a:rPr>
              <a:t>defence</a:t>
            </a:r>
            <a:r>
              <a:rPr lang="en-US" sz="2000" b="1" dirty="0">
                <a:solidFill>
                  <a:srgbClr val="4D4D4D"/>
                </a:solidFill>
                <a:latin typeface="Arial"/>
              </a:rPr>
              <a:t> needs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4D4D4D"/>
                </a:solidFill>
              </a:rPr>
              <a:t>The new Service will provide a fully reliable and continuously available situation awareness services based on EO data to EU and MS (for civil security and </a:t>
            </a:r>
            <a:r>
              <a:rPr lang="en-US" sz="2400" b="1" dirty="0" err="1">
                <a:solidFill>
                  <a:srgbClr val="4D4D4D"/>
                </a:solidFill>
              </a:rPr>
              <a:t>defence</a:t>
            </a:r>
            <a:r>
              <a:rPr lang="en-US" sz="2400" b="1" dirty="0">
                <a:solidFill>
                  <a:srgbClr val="4D4D4D"/>
                </a:solidFill>
              </a:rPr>
              <a:t>), </a:t>
            </a:r>
            <a:r>
              <a:rPr lang="fr-BE" sz="2400" b="1" dirty="0" err="1">
                <a:solidFill>
                  <a:srgbClr val="4D4D4D"/>
                </a:solidFill>
              </a:rPr>
              <a:t>addressing</a:t>
            </a:r>
            <a:r>
              <a:rPr lang="fr-BE" sz="2400" b="1" dirty="0">
                <a:solidFill>
                  <a:srgbClr val="4D4D4D"/>
                </a:solidFill>
              </a:rPr>
              <a:t> relevant use cases/</a:t>
            </a:r>
            <a:r>
              <a:rPr lang="fr-BE" sz="2400" b="1" dirty="0" err="1">
                <a:solidFill>
                  <a:srgbClr val="4D4D4D"/>
                </a:solidFill>
              </a:rPr>
              <a:t>needs</a:t>
            </a:r>
            <a:endParaRPr lang="fr-BE" sz="2400" b="1" dirty="0">
              <a:solidFill>
                <a:srgbClr val="4D4D4D"/>
              </a:solidFill>
            </a:endParaRPr>
          </a:p>
          <a:p>
            <a:pPr marL="457200" indent="-4572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/>
            </a:pPr>
            <a:endParaRPr lang="fr-BE" sz="1100" b="1" dirty="0">
              <a:solidFill>
                <a:srgbClr val="4D4D4D"/>
              </a:solidFill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D4D4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100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200" dirty="0"/>
              <a:t>      Copernicus </a:t>
            </a:r>
            <a:r>
              <a:rPr lang="fr-BE" sz="3200" dirty="0" err="1"/>
              <a:t>evolution</a:t>
            </a:r>
            <a:endParaRPr lang="fr-B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131984"/>
            <a:ext cx="2743200" cy="364067"/>
          </a:xfrm>
          <a:prstGeom prst="rect">
            <a:avLst/>
          </a:prstGeom>
        </p:spPr>
        <p:txBody>
          <a:bodyPr/>
          <a:lstStyle/>
          <a:p>
            <a:pPr defTabSz="1219184"/>
            <a:fld id="{F46C79FD-C571-418B-AB0F-5EE936C85276}" type="slidenum">
              <a:rPr lang="en-GB">
                <a:solidFill>
                  <a:srgbClr val="4D4D4D">
                    <a:tint val="75000"/>
                  </a:srgbClr>
                </a:solidFill>
                <a:latin typeface="Calibri"/>
              </a:rPr>
              <a:pPr defTabSz="1219184"/>
              <a:t>19</a:t>
            </a:fld>
            <a:endParaRPr lang="en-GB" dirty="0">
              <a:solidFill>
                <a:srgbClr val="4D4D4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339661" y="1705980"/>
            <a:ext cx="2365667" cy="2365667"/>
          </a:xfrm>
          <a:custGeom>
            <a:avLst/>
            <a:gdLst>
              <a:gd name="connsiteX0" fmla="*/ 0 w 2365667"/>
              <a:gd name="connsiteY0" fmla="*/ 2365667 h 2365667"/>
              <a:gd name="connsiteX1" fmla="*/ 2365667 w 2365667"/>
              <a:gd name="connsiteY1" fmla="*/ 0 h 2365667"/>
              <a:gd name="connsiteX2" fmla="*/ 2365667 w 2365667"/>
              <a:gd name="connsiteY2" fmla="*/ 2365667 h 2365667"/>
              <a:gd name="connsiteX3" fmla="*/ 0 w 2365667"/>
              <a:gd name="connsiteY3" fmla="*/ 2365667 h 23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667" h="2365667">
                <a:moveTo>
                  <a:pt x="0" y="2365667"/>
                </a:moveTo>
                <a:cubicBezTo>
                  <a:pt x="0" y="1059145"/>
                  <a:pt x="1059145" y="0"/>
                  <a:pt x="2365667" y="0"/>
                </a:cubicBezTo>
                <a:lnTo>
                  <a:pt x="2365667" y="2365667"/>
                </a:lnTo>
                <a:lnTo>
                  <a:pt x="0" y="2365667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92024" rIns="0" bIns="199136" numCol="1" spcCol="1270" anchor="ctr" anchorCtr="0">
            <a:noAutofit/>
          </a:bodyPr>
          <a:lstStyle/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</a:t>
            </a:r>
          </a:p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Acquisition </a:t>
            </a:r>
          </a:p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814597" y="1705980"/>
            <a:ext cx="2365667" cy="2365667"/>
          </a:xfrm>
          <a:custGeom>
            <a:avLst/>
            <a:gdLst>
              <a:gd name="connsiteX0" fmla="*/ 0 w 2365667"/>
              <a:gd name="connsiteY0" fmla="*/ 2365667 h 2365667"/>
              <a:gd name="connsiteX1" fmla="*/ 2365667 w 2365667"/>
              <a:gd name="connsiteY1" fmla="*/ 0 h 2365667"/>
              <a:gd name="connsiteX2" fmla="*/ 2365667 w 2365667"/>
              <a:gd name="connsiteY2" fmla="*/ 2365667 h 2365667"/>
              <a:gd name="connsiteX3" fmla="*/ 0 w 2365667"/>
              <a:gd name="connsiteY3" fmla="*/ 2365667 h 23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667" h="2365667">
                <a:moveTo>
                  <a:pt x="0" y="0"/>
                </a:moveTo>
                <a:cubicBezTo>
                  <a:pt x="1306522" y="0"/>
                  <a:pt x="2365667" y="1059145"/>
                  <a:pt x="2365667" y="2365667"/>
                </a:cubicBezTo>
                <a:lnTo>
                  <a:pt x="0" y="23656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92024" rIns="692888" bIns="199136" numCol="1" spcCol="1270" anchor="ctr" anchorCtr="0">
            <a:noAutofit/>
          </a:bodyPr>
          <a:lstStyle/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2- Services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814598" y="4180917"/>
            <a:ext cx="2365668" cy="2365667"/>
          </a:xfrm>
          <a:custGeom>
            <a:avLst/>
            <a:gdLst>
              <a:gd name="connsiteX0" fmla="*/ 0 w 2365667"/>
              <a:gd name="connsiteY0" fmla="*/ 2365667 h 2365667"/>
              <a:gd name="connsiteX1" fmla="*/ 2365667 w 2365667"/>
              <a:gd name="connsiteY1" fmla="*/ 0 h 2365667"/>
              <a:gd name="connsiteX2" fmla="*/ 2365667 w 2365667"/>
              <a:gd name="connsiteY2" fmla="*/ 2365667 h 2365667"/>
              <a:gd name="connsiteX3" fmla="*/ 0 w 2365667"/>
              <a:gd name="connsiteY3" fmla="*/ 2365667 h 23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667" h="2365667">
                <a:moveTo>
                  <a:pt x="2365667" y="0"/>
                </a:moveTo>
                <a:cubicBezTo>
                  <a:pt x="2365667" y="1306522"/>
                  <a:pt x="1306522" y="2365667"/>
                  <a:pt x="0" y="2365667"/>
                </a:cubicBezTo>
                <a:lnTo>
                  <a:pt x="0" y="0"/>
                </a:lnTo>
                <a:lnTo>
                  <a:pt x="2365667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99136" rIns="0" bIns="892024" numCol="1" spcCol="1270" anchor="ctr" anchorCtr="0">
            <a:noAutofit/>
          </a:bodyPr>
          <a:lstStyle/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 </a:t>
            </a:r>
          </a:p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&amp; distribution 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39661" y="4180917"/>
            <a:ext cx="2365667" cy="2365667"/>
          </a:xfrm>
          <a:custGeom>
            <a:avLst/>
            <a:gdLst>
              <a:gd name="connsiteX0" fmla="*/ 0 w 2365667"/>
              <a:gd name="connsiteY0" fmla="*/ 2365667 h 2365667"/>
              <a:gd name="connsiteX1" fmla="*/ 2365667 w 2365667"/>
              <a:gd name="connsiteY1" fmla="*/ 0 h 2365667"/>
              <a:gd name="connsiteX2" fmla="*/ 2365667 w 2365667"/>
              <a:gd name="connsiteY2" fmla="*/ 2365667 h 2365667"/>
              <a:gd name="connsiteX3" fmla="*/ 0 w 2365667"/>
              <a:gd name="connsiteY3" fmla="*/ 2365667 h 23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667" h="2365667">
                <a:moveTo>
                  <a:pt x="2365667" y="2365667"/>
                </a:moveTo>
                <a:cubicBezTo>
                  <a:pt x="1059145" y="2365667"/>
                  <a:pt x="0" y="1306522"/>
                  <a:pt x="0" y="0"/>
                </a:cubicBezTo>
                <a:lnTo>
                  <a:pt x="2365667" y="0"/>
                </a:lnTo>
                <a:lnTo>
                  <a:pt x="2365667" y="2365667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2024" tIns="199136" rIns="199136" bIns="892024" numCol="1" spcCol="1270" anchor="ctr" anchorCtr="0">
            <a:noAutofit/>
          </a:bodyPr>
          <a:lstStyle/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 </a:t>
            </a:r>
          </a:p>
          <a:p>
            <a:pPr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</a:t>
            </a:r>
            <a:r>
              <a:rPr lang="fr-BE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uptake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ircular Arrow 14"/>
          <p:cNvSpPr/>
          <p:nvPr/>
        </p:nvSpPr>
        <p:spPr>
          <a:xfrm>
            <a:off x="5351573" y="3634573"/>
            <a:ext cx="816783" cy="710247"/>
          </a:xfrm>
          <a:prstGeom prst="circular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Circular Arrow 15"/>
          <p:cNvSpPr/>
          <p:nvPr/>
        </p:nvSpPr>
        <p:spPr>
          <a:xfrm rot="10800000">
            <a:off x="5351573" y="3907745"/>
            <a:ext cx="816783" cy="710247"/>
          </a:xfrm>
          <a:prstGeom prst="circular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0867" y="4808442"/>
            <a:ext cx="1246940" cy="1188367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0" name="Picture 2" descr="Grey algorithm icon isolated on white background Vector Image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0845" y="1801858"/>
            <a:ext cx="1085976" cy="1413644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1" name="Picture 4" descr="Noun Network 1350199 - People Of All Shapes And Sizes, HD Png Download -  kindpn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37" y="5101315"/>
            <a:ext cx="1217575" cy="1029972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49" y="1630408"/>
            <a:ext cx="1287355" cy="128735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3" name="Rectangle 12"/>
          <p:cNvSpPr/>
          <p:nvPr/>
        </p:nvSpPr>
        <p:spPr>
          <a:xfrm>
            <a:off x="2676243" y="1035915"/>
            <a:ext cx="692656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84">
              <a:defRPr/>
            </a:pPr>
            <a:r>
              <a:rPr lang="en-GB" altLang="en-US" sz="2667" dirty="0">
                <a:solidFill>
                  <a:srgbClr val="C00000"/>
                </a:solidFill>
                <a:latin typeface="Calibri"/>
                <a:ea typeface="MS PGothic" pitchFamily="34" charset="-128"/>
                <a:cs typeface="Arial" charset="0"/>
              </a:rPr>
              <a:t>CONTINUATION: is the FIRST KEY PRIORITY!</a:t>
            </a:r>
            <a:endParaRPr lang="en-GB" altLang="en-US" sz="2667" dirty="0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43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939" y="278296"/>
            <a:ext cx="10839591" cy="446363"/>
          </a:xfrm>
        </p:spPr>
        <p:txBody>
          <a:bodyPr/>
          <a:lstStyle/>
          <a:p>
            <a:pPr algn="ctr"/>
            <a:r>
              <a:rPr lang="en-GB" dirty="0"/>
              <a:t>The EU Space Programme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39" y="794151"/>
            <a:ext cx="7694170" cy="5546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09" y="1786580"/>
            <a:ext cx="1783997" cy="2008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56" y="1771630"/>
            <a:ext cx="1512646" cy="2038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09" y="3829928"/>
            <a:ext cx="1520666" cy="20275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565" y="3829928"/>
            <a:ext cx="1783435" cy="2027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659" y="965108"/>
            <a:ext cx="2193529" cy="2830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321" y="1310478"/>
            <a:ext cx="2988207" cy="2667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E2ECC7-CEA3-C13C-EB5C-DEF03A00EA3B}"/>
              </a:ext>
            </a:extLst>
          </p:cNvPr>
          <p:cNvSpPr/>
          <p:nvPr/>
        </p:nvSpPr>
        <p:spPr>
          <a:xfrm>
            <a:off x="1188973" y="3637935"/>
            <a:ext cx="1849193" cy="2978906"/>
          </a:xfrm>
          <a:prstGeom prst="ellipse">
            <a:avLst/>
          </a:prstGeom>
          <a:solidFill>
            <a:srgbClr val="12386C">
              <a:alpha val="19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9468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endParaRPr lang="en-US" dirty="0">
              <a:solidFill>
                <a:srgbClr val="4D4D4D">
                  <a:tint val="75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300" dirty="0"/>
              <a:t>Block 1: data acquisition</a:t>
            </a:r>
            <a:endParaRPr lang="en-IE" sz="3200" dirty="0"/>
          </a:p>
        </p:txBody>
      </p:sp>
      <p:sp>
        <p:nvSpPr>
          <p:cNvPr id="4" name="main uses of copernicus sentinels"/>
          <p:cNvSpPr txBox="1"/>
          <p:nvPr/>
        </p:nvSpPr>
        <p:spPr>
          <a:xfrm>
            <a:off x="2742116" y="1217840"/>
            <a:ext cx="10461059" cy="365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821531">
              <a:lnSpc>
                <a:spcPct val="70000"/>
              </a:lnSpc>
              <a:defRPr sz="8500" b="0" cap="all">
                <a:solidFill>
                  <a:srgbClr val="074791"/>
                </a:solidFill>
                <a:latin typeface="EC Square Sans Cond Pro Bold"/>
                <a:ea typeface="EC Square Sans Cond Pro Bold"/>
                <a:cs typeface="EC Square Sans Cond Pro Bold"/>
                <a:sym typeface="EC Square Sans Cond Pro Bold"/>
              </a:defRPr>
            </a:lvl1pPr>
          </a:lstStyle>
          <a:p>
            <a:pPr defTabSz="1219170">
              <a:spcBef>
                <a:spcPct val="20000"/>
              </a:spcBef>
              <a:spcAft>
                <a:spcPts val="1200"/>
              </a:spcAft>
            </a:pPr>
            <a:r>
              <a:rPr lang="en-US" sz="2667" b="1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SENTINELS and their main uses</a:t>
            </a:r>
          </a:p>
        </p:txBody>
      </p:sp>
      <p:sp>
        <p:nvSpPr>
          <p:cNvPr id="5" name="Sentinel-1"/>
          <p:cNvSpPr txBox="1"/>
          <p:nvPr/>
        </p:nvSpPr>
        <p:spPr>
          <a:xfrm>
            <a:off x="495796" y="2887708"/>
            <a:ext cx="618760" cy="549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4600"/>
              </a:lnSpc>
              <a:defRPr b="0" cap="all">
                <a:solidFill>
                  <a:srgbClr val="074791"/>
                </a:solidFill>
                <a:latin typeface="EC Square Sans Cond Pro Bold"/>
                <a:ea typeface="EC Square Sans Cond Pro Bold"/>
                <a:cs typeface="EC Square Sans Cond Pro Bold"/>
                <a:sym typeface="EC Square Sans Cond Pro Bold"/>
              </a:defRPr>
            </a:lvl1pPr>
          </a:lstStyle>
          <a:p>
            <a:pPr defTabSz="457189"/>
            <a:r>
              <a:rPr sz="900"/>
              <a:t>Sentinel-1</a:t>
            </a:r>
          </a:p>
        </p:txBody>
      </p:sp>
      <p:sp>
        <p:nvSpPr>
          <p:cNvPr id="6" name="Sentinel-2"/>
          <p:cNvSpPr txBox="1"/>
          <p:nvPr/>
        </p:nvSpPr>
        <p:spPr>
          <a:xfrm>
            <a:off x="2231355" y="2887708"/>
            <a:ext cx="618760" cy="549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4600"/>
              </a:lnSpc>
              <a:defRPr b="0" cap="all">
                <a:solidFill>
                  <a:srgbClr val="074791"/>
                </a:solidFill>
                <a:latin typeface="EC Square Sans Cond Pro Bold"/>
                <a:ea typeface="EC Square Sans Cond Pro Bold"/>
                <a:cs typeface="EC Square Sans Cond Pro Bold"/>
                <a:sym typeface="EC Square Sans Cond Pro Bold"/>
              </a:defRPr>
            </a:lvl1pPr>
          </a:lstStyle>
          <a:p>
            <a:pPr defTabSz="457189"/>
            <a:r>
              <a:rPr sz="900"/>
              <a:t>Sentinel-2</a:t>
            </a:r>
          </a:p>
        </p:txBody>
      </p:sp>
      <p:sp>
        <p:nvSpPr>
          <p:cNvPr id="7" name="Sentinel-3"/>
          <p:cNvSpPr txBox="1"/>
          <p:nvPr/>
        </p:nvSpPr>
        <p:spPr>
          <a:xfrm>
            <a:off x="3875084" y="2887708"/>
            <a:ext cx="618760" cy="549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4600"/>
              </a:lnSpc>
              <a:defRPr b="0" cap="all">
                <a:solidFill>
                  <a:srgbClr val="074791"/>
                </a:solidFill>
                <a:latin typeface="EC Square Sans Cond Pro Bold"/>
                <a:ea typeface="EC Square Sans Cond Pro Bold"/>
                <a:cs typeface="EC Square Sans Cond Pro Bold"/>
                <a:sym typeface="EC Square Sans Cond Pro Bold"/>
              </a:defRPr>
            </a:lvl1pPr>
          </a:lstStyle>
          <a:p>
            <a:pPr defTabSz="457189"/>
            <a:r>
              <a:rPr sz="900"/>
              <a:t>Sentinel-3</a:t>
            </a:r>
          </a:p>
        </p:txBody>
      </p:sp>
      <p:sp>
        <p:nvSpPr>
          <p:cNvPr id="8" name="Sentinel-4"/>
          <p:cNvSpPr txBox="1"/>
          <p:nvPr/>
        </p:nvSpPr>
        <p:spPr>
          <a:xfrm>
            <a:off x="5668208" y="2887708"/>
            <a:ext cx="618760" cy="549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4600"/>
              </a:lnSpc>
              <a:defRPr b="0" cap="all">
                <a:solidFill>
                  <a:srgbClr val="074791"/>
                </a:solidFill>
                <a:latin typeface="EC Square Sans Cond Pro Bold"/>
                <a:ea typeface="EC Square Sans Cond Pro Bold"/>
                <a:cs typeface="EC Square Sans Cond Pro Bold"/>
                <a:sym typeface="EC Square Sans Cond Pro Bold"/>
              </a:defRPr>
            </a:lvl1pPr>
          </a:lstStyle>
          <a:p>
            <a:pPr defTabSz="457189"/>
            <a:r>
              <a:rPr sz="900"/>
              <a:t>Sentinel-4</a:t>
            </a:r>
          </a:p>
        </p:txBody>
      </p:sp>
      <p:sp>
        <p:nvSpPr>
          <p:cNvPr id="9" name="Sentinel-5"/>
          <p:cNvSpPr txBox="1"/>
          <p:nvPr/>
        </p:nvSpPr>
        <p:spPr>
          <a:xfrm>
            <a:off x="7254371" y="2887708"/>
            <a:ext cx="618760" cy="549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4600"/>
              </a:lnSpc>
              <a:defRPr b="0" cap="all">
                <a:solidFill>
                  <a:srgbClr val="074791"/>
                </a:solidFill>
                <a:latin typeface="EC Square Sans Cond Pro Bold"/>
                <a:ea typeface="EC Square Sans Cond Pro Bold"/>
                <a:cs typeface="EC Square Sans Cond Pro Bold"/>
                <a:sym typeface="EC Square Sans Cond Pro Bold"/>
              </a:defRPr>
            </a:lvl1pPr>
          </a:lstStyle>
          <a:p>
            <a:pPr defTabSz="457189"/>
            <a:r>
              <a:rPr sz="900"/>
              <a:t>Sentinel-5</a:t>
            </a:r>
          </a:p>
        </p:txBody>
      </p:sp>
      <p:sp>
        <p:nvSpPr>
          <p:cNvPr id="10" name="Sentinel-5P"/>
          <p:cNvSpPr txBox="1"/>
          <p:nvPr/>
        </p:nvSpPr>
        <p:spPr>
          <a:xfrm>
            <a:off x="9025028" y="2887708"/>
            <a:ext cx="674865" cy="549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4600"/>
              </a:lnSpc>
              <a:defRPr b="0" cap="all">
                <a:solidFill>
                  <a:srgbClr val="074791"/>
                </a:solidFill>
                <a:latin typeface="EC Square Sans Cond Pro Bold"/>
                <a:ea typeface="EC Square Sans Cond Pro Bold"/>
                <a:cs typeface="EC Square Sans Cond Pro Bold"/>
                <a:sym typeface="EC Square Sans Cond Pro Bold"/>
              </a:defRPr>
            </a:lvl1pPr>
          </a:lstStyle>
          <a:p>
            <a:pPr defTabSz="457189"/>
            <a:r>
              <a:rPr sz="900"/>
              <a:t>Sentinel-5P</a:t>
            </a:r>
          </a:p>
        </p:txBody>
      </p:sp>
      <p:sp>
        <p:nvSpPr>
          <p:cNvPr id="11" name="Sentinel-6"/>
          <p:cNvSpPr txBox="1"/>
          <p:nvPr/>
        </p:nvSpPr>
        <p:spPr>
          <a:xfrm>
            <a:off x="10805197" y="2887708"/>
            <a:ext cx="618760" cy="549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4600"/>
              </a:lnSpc>
              <a:defRPr b="0" cap="all">
                <a:solidFill>
                  <a:srgbClr val="074791"/>
                </a:solidFill>
                <a:latin typeface="EC Square Sans Cond Pro Bold"/>
                <a:ea typeface="EC Square Sans Cond Pro Bold"/>
                <a:cs typeface="EC Square Sans Cond Pro Bold"/>
                <a:sym typeface="EC Square Sans Cond Pro Bold"/>
              </a:defRPr>
            </a:lvl1pPr>
          </a:lstStyle>
          <a:p>
            <a:pPr defTabSz="457189"/>
            <a:r>
              <a:rPr sz="900"/>
              <a:t>Sentinel-6</a:t>
            </a:r>
          </a:p>
        </p:txBody>
      </p:sp>
      <p:sp>
        <p:nvSpPr>
          <p:cNvPr id="12" name="All-weather, day and night observations to support services for sea-ice monitoring, marine environment surveillance, ship detection, land-surface motion risks, mapping of forest, water and soils, humanitarian aid and crisis management"/>
          <p:cNvSpPr txBox="1"/>
          <p:nvPr/>
        </p:nvSpPr>
        <p:spPr>
          <a:xfrm>
            <a:off x="216444" y="3592013"/>
            <a:ext cx="1524000" cy="228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228597">
              <a:defRPr sz="2400" b="0">
                <a:solidFill>
                  <a:srgbClr val="25408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sz="1200" dirty="0">
                <a:solidFill>
                  <a:srgbClr val="25408F"/>
                </a:solidFill>
                <a:latin typeface="EC Square Sans Pro"/>
                <a:sym typeface="EC Square Sans Pro"/>
              </a:rPr>
              <a:t>All-weather, day and night observations to support services for sea-ice monitoring, marine environment surveillance, ship detection, land-surface motion risks, mapping of forest, water and soils, humanitarian aid and crisis management</a:t>
            </a:r>
          </a:p>
        </p:txBody>
      </p:sp>
      <p:sp>
        <p:nvSpPr>
          <p:cNvPr id="13" name="Agriculture/vegetation monitoring, soil and water cover, forest management, border and maritime surveillance, emergency management: floods, fires"/>
          <p:cNvSpPr txBox="1"/>
          <p:nvPr/>
        </p:nvSpPr>
        <p:spPr>
          <a:xfrm>
            <a:off x="1953255" y="3431402"/>
            <a:ext cx="1524000" cy="1734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4700"/>
              </a:lnSpc>
              <a:defRPr sz="2400" b="0">
                <a:solidFill>
                  <a:srgbClr val="174195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pPr defTabSz="457189">
              <a:lnSpc>
                <a:spcPct val="100000"/>
              </a:lnSpc>
            </a:pPr>
            <a:r>
              <a:rPr sz="1200" dirty="0"/>
              <a:t>Agriculture/vegetation monitoring, soil and water cover, forest management, border and maritime surveillance, emergency management: floods, fires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14" name="Ocean forecast, climate change and operational oceanography: sea surface height, ocean color, oceanic carbon fluxes, monitoring river or lakes level"/>
          <p:cNvSpPr txBox="1"/>
          <p:nvPr/>
        </p:nvSpPr>
        <p:spPr>
          <a:xfrm>
            <a:off x="3690067" y="3434833"/>
            <a:ext cx="1524000" cy="1549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228597">
              <a:defRPr sz="2400" b="0">
                <a:solidFill>
                  <a:srgbClr val="174195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sz="1200" dirty="0">
                <a:solidFill>
                  <a:srgbClr val="174195"/>
                </a:solidFill>
                <a:latin typeface="EC Square Sans Pro"/>
                <a:sym typeface="EC Square Sans Pro"/>
              </a:rPr>
              <a:t>Ocean forecast, climate change and operational oceanography: sea surface height, ocean color, oceanic carbon fluxes, monitoring river or lakes level    </a:t>
            </a:r>
          </a:p>
        </p:txBody>
      </p:sp>
      <p:sp>
        <p:nvSpPr>
          <p:cNvPr id="15" name="Continuous monitoring of atmospheric composition focused on air quality over Europe, with main products Ozone (O3), Nitrogen Dioxide (NO2), Sulphur Dioxide (SO2), Formaldehyde (HCHO) and aerosol properties"/>
          <p:cNvSpPr txBox="1"/>
          <p:nvPr/>
        </p:nvSpPr>
        <p:spPr>
          <a:xfrm>
            <a:off x="5368560" y="3415202"/>
            <a:ext cx="1524000" cy="210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228597">
              <a:defRPr sz="2400" b="0">
                <a:solidFill>
                  <a:srgbClr val="174195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sz="1200" dirty="0">
                <a:solidFill>
                  <a:srgbClr val="174195"/>
                </a:solidFill>
                <a:latin typeface="EC Square Sans Pro"/>
                <a:sym typeface="EC Square Sans Pro"/>
              </a:rPr>
              <a:t>Continuous monitoring of atmospheric composition focused on air quality over Europe, with main products Ozone (O3), Nitrogen Dioxide (NO2), Sulphur Dioxide (SO2), Formaldehyde (HCHO) and aerosol properties </a:t>
            </a:r>
          </a:p>
        </p:txBody>
      </p:sp>
      <p:sp>
        <p:nvSpPr>
          <p:cNvPr id="16" name="(Precursor of Sentinel-5) daily global monitoring of the main atmospheric pollutants (CH4 and O2  NO2   CO2   HCHO, SO2) and two major greenhouse gases (CH4  and tropospheric O3)"/>
          <p:cNvSpPr txBox="1"/>
          <p:nvPr/>
        </p:nvSpPr>
        <p:spPr>
          <a:xfrm>
            <a:off x="7078719" y="3427966"/>
            <a:ext cx="1524000" cy="191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228597">
              <a:defRPr sz="2400" b="0">
                <a:solidFill>
                  <a:srgbClr val="25408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sz="1200" dirty="0">
                <a:solidFill>
                  <a:srgbClr val="25408F"/>
                </a:solidFill>
                <a:latin typeface="EC Square Sans Pro"/>
                <a:sym typeface="EC Square Sans Pro"/>
              </a:rPr>
              <a:t>(Precursor of Sentinel-5) daily global monitoring of the main atmospheric pollutants (CH4 and O2  NO2   CO2   HCHO, SO2) and two major greenhouse gases (CH4  and tropospheric O3)</a:t>
            </a:r>
          </a:p>
        </p:txBody>
      </p:sp>
      <p:sp>
        <p:nvSpPr>
          <p:cNvPr id="17" name="Daily global monitoring for climate, air quality and ozone/surface UV applications, with key parameters O3, NO2,  SO2, HCHO, CHOCHO, Aerosols, CH4  and stratospheric Ozone"/>
          <p:cNvSpPr txBox="1"/>
          <p:nvPr/>
        </p:nvSpPr>
        <p:spPr>
          <a:xfrm>
            <a:off x="8815531" y="3534030"/>
            <a:ext cx="1524000" cy="1734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228597">
              <a:defRPr sz="2400" b="0">
                <a:solidFill>
                  <a:srgbClr val="174195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sz="1200" dirty="0">
                <a:solidFill>
                  <a:srgbClr val="174195"/>
                </a:solidFill>
                <a:latin typeface="EC Square Sans Pro"/>
                <a:sym typeface="EC Square Sans Pro"/>
              </a:rPr>
              <a:t>Daily global monitoring for climate, air quality and ozone/surface UV applications, with key parameters O3, NO2,  SO2, HCHO, CHOCHO, Aerosols, CH4  and stratospheric Ozone</a:t>
            </a:r>
          </a:p>
        </p:txBody>
      </p:sp>
      <p:sp>
        <p:nvSpPr>
          <p:cNvPr id="18" name="Ocean forecast, climate change and real time ocean topography: wave height, ocean surface, wind speed"/>
          <p:cNvSpPr txBox="1"/>
          <p:nvPr/>
        </p:nvSpPr>
        <p:spPr>
          <a:xfrm>
            <a:off x="10552343" y="3443017"/>
            <a:ext cx="1524000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228597">
              <a:defRPr sz="2400" b="0">
                <a:solidFill>
                  <a:srgbClr val="174195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sz="1200" dirty="0">
                <a:solidFill>
                  <a:srgbClr val="174195"/>
                </a:solidFill>
                <a:latin typeface="EC Square Sans Pro"/>
                <a:sym typeface="EC Square Sans Pro"/>
              </a:rPr>
              <a:t>Ocean forecast, climate change and real time ocean topography: wave height, ocean surface, wind speed </a:t>
            </a:r>
          </a:p>
        </p:txBody>
      </p:sp>
      <p:sp>
        <p:nvSpPr>
          <p:cNvPr id="19" name="Rectangle"/>
          <p:cNvSpPr/>
          <p:nvPr/>
        </p:nvSpPr>
        <p:spPr>
          <a:xfrm>
            <a:off x="1590" y="1728421"/>
            <a:ext cx="12190412" cy="1070771"/>
          </a:xfrm>
          <a:prstGeom prst="rect">
            <a:avLst/>
          </a:prstGeom>
          <a:solidFill>
            <a:schemeClr val="accent1">
              <a:alpha val="35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10760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00">
              <a:solidFill>
                <a:srgbClr val="FFFFFF"/>
              </a:solidFill>
              <a:latin typeface="Arial"/>
              <a:sym typeface="Helvetica Neue Medium"/>
            </a:endParaRPr>
          </a:p>
        </p:txBody>
      </p:sp>
      <p:pic>
        <p:nvPicPr>
          <p:cNvPr id="20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6851" y="1984853"/>
            <a:ext cx="908051" cy="618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AVENO_satellites_sentinel_07.png" descr="BAVENO_satellites_sentinel_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83" y="1968180"/>
            <a:ext cx="1270000" cy="591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AVENO_satellites_sentinel_04.png" descr="BAVENO_satellites_sentinel_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4587" y="1904455"/>
            <a:ext cx="1270000" cy="515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BAVENO_satellites_sentinel_05.png" descr="BAVENO_satellites_sentinel_0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719" y="1954636"/>
            <a:ext cx="1270000" cy="591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BAVENO_satellites_sentinel_02.png" descr="BAVENO_satellites_sentinel_0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4" y="1954636"/>
            <a:ext cx="1270000" cy="591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AVENO_satellites_sentinel_01.png" descr="BAVENO_satellites_sentinel_0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954636"/>
            <a:ext cx="1270000" cy="591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BAVENO_satellites_sentinel_03.png" descr="BAVENO_satellites_sentinel_0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84" y="1968180"/>
            <a:ext cx="1270000" cy="591248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Box 26"/>
          <p:cNvSpPr txBox="1"/>
          <p:nvPr/>
        </p:nvSpPr>
        <p:spPr>
          <a:xfrm>
            <a:off x="1797884" y="569859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BE" dirty="0">
                <a:solidFill>
                  <a:srgbClr val="4D4D4D"/>
                </a:solidFill>
                <a:latin typeface="Arial"/>
              </a:rPr>
              <a:t>C/D </a:t>
            </a:r>
            <a:r>
              <a:rPr lang="fr-BE" dirty="0" err="1">
                <a:solidFill>
                  <a:srgbClr val="4D4D4D"/>
                </a:solidFill>
                <a:latin typeface="Arial"/>
              </a:rPr>
              <a:t>launch</a:t>
            </a:r>
            <a:endParaRPr lang="en-GB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261497" y="5951903"/>
            <a:ext cx="4460337" cy="297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59087" y="5680085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fr-BE" dirty="0">
                <a:solidFill>
                  <a:srgbClr val="4D4D4D"/>
                </a:solidFill>
                <a:latin typeface="Arial"/>
              </a:rPr>
              <a:t>1st </a:t>
            </a:r>
            <a:r>
              <a:rPr lang="fr-BE" dirty="0" err="1">
                <a:solidFill>
                  <a:srgbClr val="4D4D4D"/>
                </a:solidFill>
                <a:latin typeface="Arial"/>
              </a:rPr>
              <a:t>launches</a:t>
            </a:r>
            <a:r>
              <a:rPr lang="fr-BE" dirty="0">
                <a:solidFill>
                  <a:srgbClr val="4D4D4D"/>
                </a:solidFill>
                <a:latin typeface="Arial"/>
              </a:rPr>
              <a:t> 2024</a:t>
            </a:r>
            <a:endParaRPr lang="en-GB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5335157" y="5951903"/>
            <a:ext cx="4460337" cy="297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17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684241-5F41-3299-1542-B0B2AD67E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5065" y="-45729"/>
            <a:ext cx="6968591" cy="731336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	THE SENTINELS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5522" y="644708"/>
            <a:ext cx="56646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srgbClr val="0B619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 Mission and Status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0371" y="667029"/>
            <a:ext cx="318271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srgbClr val="0B619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Features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73746" y="1028735"/>
            <a:ext cx="5002321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SENTINEL-1: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4-40m resolution, 3 day revisit at equator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03133" y="1087752"/>
            <a:ext cx="308466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Polar-orbiting, all-weather, day-and-night radar imaging</a:t>
            </a: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srgbClr val="17419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riangle 3"/>
          <p:cNvSpPr/>
          <p:nvPr/>
        </p:nvSpPr>
        <p:spPr>
          <a:xfrm rot="5400000">
            <a:off x="7752891" y="1270807"/>
            <a:ext cx="652636" cy="186912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13612" y="1028735"/>
            <a:ext cx="1355321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Sat in orbit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83507" y="1794987"/>
            <a:ext cx="4947831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SENTINEL-2: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10-60m resolution, 5 days revisit time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31337" y="1794987"/>
            <a:ext cx="1292863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867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Sats</a:t>
            </a: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Orbit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03111" y="1861984"/>
            <a:ext cx="301999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Polar-orbiting, multispectral optical, high-res imaging </a:t>
            </a: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srgbClr val="17419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riangle 22"/>
          <p:cNvSpPr/>
          <p:nvPr/>
        </p:nvSpPr>
        <p:spPr>
          <a:xfrm rot="5400000">
            <a:off x="7724071" y="2027845"/>
            <a:ext cx="652636" cy="186912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73739" y="2542003"/>
            <a:ext cx="4947831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SENTINEL-3: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300-1200m resolution, &lt;2 days revisit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31337" y="2542003"/>
            <a:ext cx="1292863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867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Sats</a:t>
            </a: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Orbit</a:t>
            </a:r>
          </a:p>
        </p:txBody>
      </p:sp>
      <p:sp>
        <p:nvSpPr>
          <p:cNvPr id="27" name="Triangle 26"/>
          <p:cNvSpPr/>
          <p:nvPr/>
        </p:nvSpPr>
        <p:spPr>
          <a:xfrm rot="5400000">
            <a:off x="7701987" y="2774863"/>
            <a:ext cx="652636" cy="186912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58958" y="2609001"/>
            <a:ext cx="397202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Optical and altimeter mission monitoring sea and land parameters</a:t>
            </a: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srgbClr val="17419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73739" y="3284635"/>
            <a:ext cx="4947831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SENTINEL-4: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8km resolution, 60 min revisit time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31337" y="3284635"/>
            <a:ext cx="1292863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1st Launch in 2024</a:t>
            </a:r>
          </a:p>
        </p:txBody>
      </p:sp>
      <p:sp>
        <p:nvSpPr>
          <p:cNvPr id="32" name="Triangle 31"/>
          <p:cNvSpPr/>
          <p:nvPr/>
        </p:nvSpPr>
        <p:spPr>
          <a:xfrm rot="5400000">
            <a:off x="7701987" y="3531161"/>
            <a:ext cx="652636" cy="186912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72648" y="3298299"/>
            <a:ext cx="349197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Payload for atmosphere chemistry monitoring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on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MTG-S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601734" y="4069279"/>
            <a:ext cx="4947831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SENTINEL-5p: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7-68km resolution, 1 day revisit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559333" y="4069279"/>
            <a:ext cx="1292863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Sat in Orbit</a:t>
            </a:r>
          </a:p>
        </p:txBody>
      </p:sp>
      <p:sp>
        <p:nvSpPr>
          <p:cNvPr id="42" name="Triangle 41"/>
          <p:cNvSpPr/>
          <p:nvPr/>
        </p:nvSpPr>
        <p:spPr>
          <a:xfrm rot="5400000">
            <a:off x="7687359" y="4315808"/>
            <a:ext cx="652636" cy="186912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208834" y="4064452"/>
            <a:ext cx="305604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Mission to reduce data gaps between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Envisat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S-5</a:t>
            </a: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srgbClr val="17419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93181" y="4839735"/>
            <a:ext cx="4947831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SENTINEL-5: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7.5-50km resolution, 1 day revisit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550797" y="4839735"/>
            <a:ext cx="1292863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1st Launch in 2024</a:t>
            </a:r>
          </a:p>
        </p:txBody>
      </p:sp>
      <p:sp>
        <p:nvSpPr>
          <p:cNvPr id="49" name="Triangle 48"/>
          <p:cNvSpPr/>
          <p:nvPr/>
        </p:nvSpPr>
        <p:spPr>
          <a:xfrm rot="5400000">
            <a:off x="7678793" y="5086263"/>
            <a:ext cx="652636" cy="186912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00280" y="4834907"/>
            <a:ext cx="384838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Payload for atmosphere chemistry monitoring on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MetOp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</a:t>
            </a: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srgbClr val="17419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565779" y="5616611"/>
            <a:ext cx="4947831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SENTINEL-6: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day revisit time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523386" y="5616611"/>
            <a:ext cx="1292863" cy="6526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Sat in Orbit</a:t>
            </a:r>
          </a:p>
        </p:txBody>
      </p:sp>
      <p:sp>
        <p:nvSpPr>
          <p:cNvPr id="56" name="Triangle 55"/>
          <p:cNvSpPr/>
          <p:nvPr/>
        </p:nvSpPr>
        <p:spPr>
          <a:xfrm rot="5400000">
            <a:off x="7651382" y="5863140"/>
            <a:ext cx="652636" cy="186912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39174" y="5550902"/>
            <a:ext cx="384838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741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Radar altimeter to measure sea-surface height globally</a:t>
            </a: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srgbClr val="17419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">
            <a:extLst>
              <a:ext uri="{FF2B5EF4-FFF2-40B4-BE49-F238E27FC236}">
                <a16:creationId xmlns:a16="http://schemas.microsoft.com/office/drawing/2014/main" id="{46071840-1239-E24F-A688-2D0A26B6B0C8}"/>
              </a:ext>
            </a:extLst>
          </p:cNvPr>
          <p:cNvSpPr txBox="1"/>
          <p:nvPr/>
        </p:nvSpPr>
        <p:spPr>
          <a:xfrm rot="1534533">
            <a:off x="8259186" y="929984"/>
            <a:ext cx="3772354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Full, free and open data policy</a:t>
            </a:r>
          </a:p>
        </p:txBody>
      </p:sp>
    </p:spTree>
    <p:extLst>
      <p:ext uri="{BB962C8B-B14F-4D97-AF65-F5344CB8AC3E}">
        <p14:creationId xmlns:p14="http://schemas.microsoft.com/office/powerpoint/2010/main" val="162203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THE CONTRIBUTING MISSIONS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83" y="837982"/>
            <a:ext cx="7104789" cy="5501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534533">
            <a:off x="8574800" y="1101137"/>
            <a:ext cx="3053852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Subject to Data Owner’s Data Policy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1EBBFB-7C62-E140-A2DD-7E27121BB0B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7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FC01E-FBEF-33AB-A0BC-1322945E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Copernicus Data Space Ecosystem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AFE08-03A6-365C-ED61-38159C29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025" y="1066800"/>
            <a:ext cx="5410200" cy="4963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Some statistics on Copernicus data and users: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&gt;57 million products (36 PiB) available</a:t>
            </a:r>
            <a:r>
              <a:rPr lang="en-US" sz="2000" baseline="30000" dirty="0"/>
              <a:t>*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~ 1 billion ( ~ 500 PiB) products downloaded</a:t>
            </a:r>
            <a:r>
              <a:rPr lang="en-US" sz="2000" baseline="30000" dirty="0"/>
              <a:t>*</a:t>
            </a:r>
            <a:r>
              <a:rPr lang="en-US" sz="20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&gt; 640 thousands registered users</a:t>
            </a:r>
            <a:r>
              <a:rPr lang="en-US" sz="2000" baseline="30000" dirty="0"/>
              <a:t>*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dirty="0"/>
              <a:t>NEW Copernicus Data Space Ecosystem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The only access point for all the Copernicus users and other Data access systems</a:t>
            </a:r>
            <a:endParaRPr lang="en-US" sz="2000" baseline="30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Full operational; incremental improvements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C8BF8-8943-5DB5-B44B-571BC112A6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A55EED-6F75-FE6E-BC27-532EEC13C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68" y="4042839"/>
            <a:ext cx="5191432" cy="279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Expert Icon Png - Statistics Icon Png Transparent, Png Download ,  Transparent Png Image - PNGitem">
            <a:extLst>
              <a:ext uri="{FF2B5EF4-FFF2-40B4-BE49-F238E27FC236}">
                <a16:creationId xmlns:a16="http://schemas.microsoft.com/office/drawing/2014/main" id="{4338C1CB-C687-7BD4-35A2-3D737704B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601" y="1066800"/>
            <a:ext cx="1988478" cy="2039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86C867-C779-E005-C99B-4450E0DA415E}"/>
              </a:ext>
            </a:extLst>
          </p:cNvPr>
          <p:cNvSpPr txBox="1"/>
          <p:nvPr/>
        </p:nvSpPr>
        <p:spPr>
          <a:xfrm>
            <a:off x="1724025" y="2767711"/>
            <a:ext cx="3704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*available on OpenHub at the end of 2022</a:t>
            </a:r>
            <a:endParaRPr lang="en-IE" sz="1600" i="1" dirty="0"/>
          </a:p>
        </p:txBody>
      </p:sp>
    </p:spTree>
    <p:extLst>
      <p:ext uri="{BB962C8B-B14F-4D97-AF65-F5344CB8AC3E}">
        <p14:creationId xmlns:p14="http://schemas.microsoft.com/office/powerpoint/2010/main" val="227823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59" y="1085043"/>
            <a:ext cx="10525760" cy="5608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COPERNICUS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37BC8-653A-774F-861D-6A080A1C2452}" type="slidenum">
              <a:rPr kumimoji="0" lang="en-US" sz="1333" b="0" i="0" u="none" strike="noStrike" kern="1200" cap="all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33" b="0" i="0" u="none" strike="noStrike" kern="1200" cap="all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156939" y="346770"/>
            <a:ext cx="10425461" cy="377889"/>
          </a:xfrm>
          <a:prstGeom prst="rect">
            <a:avLst/>
          </a:prstGeom>
          <a:solidFill>
            <a:srgbClr val="25408F"/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7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93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COPERNICUS SERVICES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33" y="3875481"/>
            <a:ext cx="354172" cy="3752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45" y="2491021"/>
            <a:ext cx="341607" cy="3619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19" y="1451527"/>
            <a:ext cx="369331" cy="3912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19" y="4389108"/>
            <a:ext cx="351407" cy="3722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61" y="2612745"/>
            <a:ext cx="360537" cy="3819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83" y="6046451"/>
            <a:ext cx="339252" cy="35942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46071840-1239-E24F-A688-2D0A26B6B0C8}"/>
              </a:ext>
            </a:extLst>
          </p:cNvPr>
          <p:cNvSpPr txBox="1"/>
          <p:nvPr/>
        </p:nvSpPr>
        <p:spPr>
          <a:xfrm rot="1534533">
            <a:off x="9088611" y="741906"/>
            <a:ext cx="2918893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Full, free and open data policy</a:t>
            </a:r>
          </a:p>
        </p:txBody>
      </p:sp>
    </p:spTree>
    <p:extLst>
      <p:ext uri="{BB962C8B-B14F-4D97-AF65-F5344CB8AC3E}">
        <p14:creationId xmlns:p14="http://schemas.microsoft.com/office/powerpoint/2010/main" val="2823350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9520D-210A-FDD4-AD3C-B1C0A4C2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Copernicus for tourism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F379B-380B-E8B5-8105-B8FB55497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223" y="3003907"/>
            <a:ext cx="4079777" cy="3263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Mountain Tourism Meteorology and Snow Indicators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snow reliability</a:t>
            </a:r>
            <a:endParaRPr lang="en-I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BDF80-D4D5-B3D8-2B33-A83202A43A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8" name="Picture 4" descr="Mountain tourism meteorology and snow indicators">
            <a:extLst>
              <a:ext uri="{FF2B5EF4-FFF2-40B4-BE49-F238E27FC236}">
                <a16:creationId xmlns:a16="http://schemas.microsoft.com/office/drawing/2014/main" id="{E1270A13-0EB3-7131-AAD2-7E897973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48" y="815911"/>
            <a:ext cx="5922428" cy="5899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3A3C2FF-7848-E946-FA81-D3515A6B6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971" y="6310375"/>
            <a:ext cx="908928" cy="50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951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BDF80-D4D5-B3D8-2B33-A83202A43A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2" name="Picture 4" descr="Fire weather index">
            <a:extLst>
              <a:ext uri="{FF2B5EF4-FFF2-40B4-BE49-F238E27FC236}">
                <a16:creationId xmlns:a16="http://schemas.microsoft.com/office/drawing/2014/main" id="{67547A79-C34B-CD4A-1C5D-A2C9DA8E6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1815" y="810743"/>
            <a:ext cx="6135839" cy="5921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21A64B-EBC4-0F3F-1E0D-5516D4E114A0}"/>
              </a:ext>
            </a:extLst>
          </p:cNvPr>
          <p:cNvSpPr txBox="1">
            <a:spLocks/>
          </p:cNvSpPr>
          <p:nvPr/>
        </p:nvSpPr>
        <p:spPr>
          <a:xfrm>
            <a:off x="8324751" y="3270124"/>
            <a:ext cx="4050867" cy="2997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400" dirty="0"/>
              <a:t>Fire Weather Index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E" sz="2400" dirty="0">
                <a:sym typeface="Wingdings" panose="05000000000000000000" pitchFamily="2" charset="2"/>
              </a:rPr>
              <a:t> Fire danger</a:t>
            </a:r>
            <a:endParaRPr lang="en-IE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9878AC-F33C-3C3C-FD33-10981C5D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8" y="346075"/>
            <a:ext cx="10425112" cy="377825"/>
          </a:xfrm>
        </p:spPr>
        <p:txBody>
          <a:bodyPr/>
          <a:lstStyle/>
          <a:p>
            <a:r>
              <a:rPr lang="en-IE" dirty="0"/>
              <a:t>Copernicus for tourism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022D16-7D2F-4743-9407-D483944F9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15" y="5650106"/>
            <a:ext cx="908928" cy="50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2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BDF80-D4D5-B3D8-2B33-A83202A43A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21A64B-EBC4-0F3F-1E0D-5516D4E114A0}"/>
              </a:ext>
            </a:extLst>
          </p:cNvPr>
          <p:cNvSpPr txBox="1">
            <a:spLocks/>
          </p:cNvSpPr>
          <p:nvPr/>
        </p:nvSpPr>
        <p:spPr>
          <a:xfrm>
            <a:off x="1924050" y="971600"/>
            <a:ext cx="9201150" cy="714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000" dirty="0"/>
              <a:t>Holiday Climate Index </a:t>
            </a:r>
            <a:r>
              <a:rPr lang="en-IE" sz="2000" dirty="0">
                <a:sym typeface="Wingdings" panose="05000000000000000000" pitchFamily="2" charset="2"/>
              </a:rPr>
              <a:t> Climate suitability for urban tourism </a:t>
            </a:r>
            <a:r>
              <a:rPr lang="en-IE" sz="2000" dirty="0"/>
              <a:t>in 2100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9878AC-F33C-3C3C-FD33-10981C5D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8" y="346075"/>
            <a:ext cx="10425112" cy="377825"/>
          </a:xfrm>
        </p:spPr>
        <p:txBody>
          <a:bodyPr/>
          <a:lstStyle/>
          <a:p>
            <a:r>
              <a:rPr lang="en-IE" dirty="0"/>
              <a:t>Copernicus for tourism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022D16-7D2F-4743-9407-D483944F9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433446"/>
            <a:ext cx="908928" cy="50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map of europe with red and blue colors">
            <a:extLst>
              <a:ext uri="{FF2B5EF4-FFF2-40B4-BE49-F238E27FC236}">
                <a16:creationId xmlns:a16="http://schemas.microsoft.com/office/drawing/2014/main" id="{112A7664-8299-25E3-562B-A1C1143E71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375" y="1581243"/>
            <a:ext cx="7829550" cy="5100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112709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FB8370DA-A470-5E4B-98A4-C4B4BD3B749D}"/>
    </a:ext>
  </a:extLst>
</a:theme>
</file>

<file path=ppt/theme/theme10.xml><?xml version="1.0" encoding="utf-8"?>
<a:theme xmlns:a="http://schemas.openxmlformats.org/drawingml/2006/main" name="2_Land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948F7AFC-FD11-324D-A23C-6F94A9FFE83D}"/>
    </a:ext>
  </a:extLst>
</a:theme>
</file>

<file path=ppt/theme/theme11.xml><?xml version="1.0" encoding="utf-8"?>
<a:theme xmlns:a="http://schemas.openxmlformats.org/drawingml/2006/main" name="3_Land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0E0A11DF-5E1D-44BB-812F-0041D2BF3A85}"/>
    </a:ext>
  </a:extLst>
</a:theme>
</file>

<file path=ppt/theme/theme12.xml><?xml version="1.0" encoding="utf-8"?>
<a:theme xmlns:a="http://schemas.openxmlformats.org/drawingml/2006/main" name="4_Land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948F7AFC-FD11-324D-A23C-6F94A9FFE83D}"/>
    </a:ext>
  </a:extLst>
</a:theme>
</file>

<file path=ppt/theme/theme13.xml><?xml version="1.0" encoding="utf-8"?>
<a:theme xmlns:a="http://schemas.openxmlformats.org/drawingml/2006/main" name="1_Marine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38514A8B-3A56-B44A-81C9-FDBCCE5E39D1}"/>
    </a:ext>
  </a:extLst>
</a:theme>
</file>

<file path=ppt/theme/theme14.xml><?xml version="1.0" encoding="utf-8"?>
<a:theme xmlns:a="http://schemas.openxmlformats.org/drawingml/2006/main" name="Atmosphere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B631714C-54E4-2846-A98B-99AF8FFCD309}"/>
    </a:ext>
  </a:extLst>
</a:theme>
</file>

<file path=ppt/theme/theme15.xml><?xml version="1.0" encoding="utf-8"?>
<a:theme xmlns:a="http://schemas.openxmlformats.org/drawingml/2006/main" name="Climate Change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86ACD047-BCD3-964E-B3AD-3C60731D7BD3}"/>
    </a:ext>
  </a:extLst>
</a:theme>
</file>

<file path=ppt/theme/theme16.xml><?xml version="1.0" encoding="utf-8"?>
<a:theme xmlns:a="http://schemas.openxmlformats.org/drawingml/2006/main" name="Emergency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B85B9552-75C3-6840-808D-5B5410834568}"/>
    </a:ext>
  </a:extLst>
</a:theme>
</file>

<file path=ppt/theme/theme17.xml><?xml version="1.0" encoding="utf-8"?>
<a:theme xmlns:a="http://schemas.openxmlformats.org/drawingml/2006/main" name="Security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C3045B06-C419-2647-A445-B93897A8F197}"/>
    </a:ext>
  </a:extLst>
</a:theme>
</file>

<file path=ppt/theme/theme18.xml><?xml version="1.0" encoding="utf-8"?>
<a:theme xmlns:a="http://schemas.openxmlformats.org/drawingml/2006/main" name="2_Generic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FB8370DA-A470-5E4B-98A4-C4B4BD3B749D}"/>
    </a:ext>
  </a:extLst>
</a:theme>
</file>

<file path=ppt/theme/theme19.xml><?xml version="1.0" encoding="utf-8"?>
<a:theme xmlns:a="http://schemas.openxmlformats.org/drawingml/2006/main" name="2_Style Guid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580D06AB-8ED6-465E-8192-CFBAB0A81006}"/>
    </a:ext>
  </a:extLst>
</a:theme>
</file>

<file path=ppt/theme/theme2.xml><?xml version="1.0" encoding="utf-8"?>
<a:theme xmlns:a="http://schemas.openxmlformats.org/drawingml/2006/main" name="1_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Style Guid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580D06AB-8ED6-465E-8192-CFBAB0A81006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nd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948F7AFC-FD11-324D-A23C-6F94A9FFE83D}"/>
    </a:ext>
  </a:extLst>
</a:theme>
</file>

<file path=ppt/theme/theme4.xml><?xml version="1.0" encoding="utf-8"?>
<a:theme xmlns:a="http://schemas.openxmlformats.org/drawingml/2006/main" name="Land with background 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nd without background 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arin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A6E4F78D-8856-476E-BA1E-D6D78F0F973C}"/>
    </a:ext>
  </a:extLst>
</a:theme>
</file>

<file path=ppt/theme/theme7.xml><?xml version="1.0" encoding="utf-8"?>
<a:theme xmlns:a="http://schemas.openxmlformats.org/drawingml/2006/main" name="1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Emergency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B85B9552-75C3-6840-808D-5B5410834568}"/>
    </a:ext>
  </a:extLst>
</a:theme>
</file>

<file path=ppt/theme/theme9.xml><?xml version="1.0" encoding="utf-8"?>
<a:theme xmlns:a="http://schemas.openxmlformats.org/drawingml/2006/main" name="3_Security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C3045B06-C419-2647-A445-B93897A8F1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915</Words>
  <Application>Microsoft Office PowerPoint</Application>
  <PresentationFormat>Widescreen</PresentationFormat>
  <Paragraphs>194</Paragraphs>
  <Slides>20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20</vt:i4>
      </vt:variant>
    </vt:vector>
  </HeadingPairs>
  <TitlesOfParts>
    <vt:vector size="51" baseType="lpstr">
      <vt:lpstr>Arial</vt:lpstr>
      <vt:lpstr>Bahnschrift SemiBold</vt:lpstr>
      <vt:lpstr>Calibri</vt:lpstr>
      <vt:lpstr>Courier New</vt:lpstr>
      <vt:lpstr>EC Square Sans Cond Pro Bold</vt:lpstr>
      <vt:lpstr>EC Square Sans Cond Pro Thin</vt:lpstr>
      <vt:lpstr>EC Square Sans Pro</vt:lpstr>
      <vt:lpstr>Noto Sans Symbols</vt:lpstr>
      <vt:lpstr>Symbol</vt:lpstr>
      <vt:lpstr>Wingdings</vt:lpstr>
      <vt:lpstr>Generic</vt:lpstr>
      <vt:lpstr>1_Land</vt:lpstr>
      <vt:lpstr>Land</vt:lpstr>
      <vt:lpstr>Land with background image</vt:lpstr>
      <vt:lpstr>Land without background image</vt:lpstr>
      <vt:lpstr>Marine</vt:lpstr>
      <vt:lpstr>1_Climate Change</vt:lpstr>
      <vt:lpstr>1_Emergency</vt:lpstr>
      <vt:lpstr>3_Security</vt:lpstr>
      <vt:lpstr>2_Land</vt:lpstr>
      <vt:lpstr>3_Land</vt:lpstr>
      <vt:lpstr>4_Land</vt:lpstr>
      <vt:lpstr>1_Marine</vt:lpstr>
      <vt:lpstr>Atmosphere</vt:lpstr>
      <vt:lpstr>Climate Change</vt:lpstr>
      <vt:lpstr>Emergency</vt:lpstr>
      <vt:lpstr>Security</vt:lpstr>
      <vt:lpstr>2_Generic</vt:lpstr>
      <vt:lpstr>2_Style Guide</vt:lpstr>
      <vt:lpstr>1_Security</vt:lpstr>
      <vt:lpstr>Style Guide</vt:lpstr>
      <vt:lpstr>Copernicus </vt:lpstr>
      <vt:lpstr>The EU Space Programme</vt:lpstr>
      <vt:lpstr> THE SENTINELS</vt:lpstr>
      <vt:lpstr>THE CONTRIBUTING MISSIONS</vt:lpstr>
      <vt:lpstr>Copernicus Data Space Ecosystem </vt:lpstr>
      <vt:lpstr>COPERNICUS SERVICES</vt:lpstr>
      <vt:lpstr>Copernicus for tourism</vt:lpstr>
      <vt:lpstr>Copernicus for tourism</vt:lpstr>
      <vt:lpstr>Copernicus for tourism</vt:lpstr>
      <vt:lpstr>Support to Agriculture and Common Agriculture Policy</vt:lpstr>
      <vt:lpstr>Toward 2.0 – Continuation &amp; Evolution</vt:lpstr>
      <vt:lpstr>Copernicus digital           DestinationEarth</vt:lpstr>
      <vt:lpstr>Sentinel expansion missions</vt:lpstr>
      <vt:lpstr>Hybrid Constellation</vt:lpstr>
      <vt:lpstr>Thank you</vt:lpstr>
      <vt:lpstr>BACKUP SLIDES</vt:lpstr>
      <vt:lpstr>Facilitating uptake of New Space</vt:lpstr>
      <vt:lpstr>The new Governmental Service</vt:lpstr>
      <vt:lpstr>      Copernicus evolution</vt:lpstr>
      <vt:lpstr>Block 1: data acquisition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Copernicus</dc:title>
  <dc:creator>CHATZITHEODOROU Ioannis (GROW)</dc:creator>
  <cp:lastModifiedBy>FASANO Luca (DEFIS)</cp:lastModifiedBy>
  <cp:revision>190</cp:revision>
  <cp:lastPrinted>2019-06-06T14:00:54Z</cp:lastPrinted>
  <dcterms:created xsi:type="dcterms:W3CDTF">2018-06-11T13:54:51Z</dcterms:created>
  <dcterms:modified xsi:type="dcterms:W3CDTF">2023-09-27T17:20:55Z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2022-03-16T14:49:51Z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1cef4f56-60a4-421e-af4c-0a5fea3bb0ef</vt:lpwstr>
  </property>
  <property fmtid="{D5CDD505-2E9C-101B-9397-08002B2CF9AE}" pid="8" name="MSIP_Label_6bd9ddd1-4d20-43f6-abfa-fc3c07406f94_ContentBits">
    <vt:lpwstr>0</vt:lpwstr>
  </property>
</Properties>
</file>