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02" d="100"/>
          <a:sy n="102" d="100"/>
        </p:scale>
        <p:origin x="192" y="4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01495" cy="6858000"/>
          </a:xfrm>
          <a:custGeom>
            <a:avLst/>
            <a:gdLst/>
            <a:ahLst/>
            <a:cxnLst/>
            <a:rect l="l" t="t" r="r" b="b"/>
            <a:pathLst>
              <a:path w="1801495" h="6858000">
                <a:moveTo>
                  <a:pt x="1801368" y="0"/>
                </a:moveTo>
                <a:lnTo>
                  <a:pt x="0" y="0"/>
                </a:lnTo>
                <a:lnTo>
                  <a:pt x="0" y="6858000"/>
                </a:lnTo>
                <a:lnTo>
                  <a:pt x="1801368" y="6858000"/>
                </a:lnTo>
                <a:lnTo>
                  <a:pt x="1801368" y="0"/>
                </a:lnTo>
                <a:close/>
              </a:path>
            </a:pathLst>
          </a:custGeom>
          <a:solidFill>
            <a:srgbClr val="000D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01495" cy="6858000"/>
          </a:xfrm>
          <a:custGeom>
            <a:avLst/>
            <a:gdLst/>
            <a:ahLst/>
            <a:cxnLst/>
            <a:rect l="l" t="t" r="r" b="b"/>
            <a:pathLst>
              <a:path w="1801495" h="6858000">
                <a:moveTo>
                  <a:pt x="0" y="6858000"/>
                </a:moveTo>
                <a:lnTo>
                  <a:pt x="1801368" y="6858000"/>
                </a:lnTo>
                <a:lnTo>
                  <a:pt x="180136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392" y="214884"/>
            <a:ext cx="1453896" cy="6720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9936" y="1106424"/>
            <a:ext cx="1246632" cy="11871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353" y="2556764"/>
            <a:ext cx="10353293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838" y="3393947"/>
            <a:ext cx="10700385" cy="2935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jpg"/><Relationship Id="rId17" Type="http://schemas.openxmlformats.org/officeDocument/2006/relationships/image" Target="../media/image51.png"/><Relationship Id="rId2" Type="http://schemas.openxmlformats.org/officeDocument/2006/relationships/image" Target="../media/image36.jpg"/><Relationship Id="rId16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5" Type="http://schemas.openxmlformats.org/officeDocument/2006/relationships/image" Target="../media/image49.jpg"/><Relationship Id="rId10" Type="http://schemas.openxmlformats.org/officeDocument/2006/relationships/image" Target="../media/image44.jpg"/><Relationship Id="rId19" Type="http://schemas.openxmlformats.org/officeDocument/2006/relationships/image" Target="../media/image53.png"/><Relationship Id="rId4" Type="http://schemas.openxmlformats.org/officeDocument/2006/relationships/image" Target="../media/image38.jpg"/><Relationship Id="rId9" Type="http://schemas.openxmlformats.org/officeDocument/2006/relationships/image" Target="../media/image43.png"/><Relationship Id="rId1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jpg"/><Relationship Id="rId20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jp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image" Target="../media/image75.png"/><Relationship Id="rId21" Type="http://schemas.openxmlformats.org/officeDocument/2006/relationships/image" Target="../media/image9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hyperlink" Target="mailto:kevin@astroteq.ai" TargetMode="External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tamar@astroteq.ai" TargetMode="External"/><Relationship Id="rId5" Type="http://schemas.openxmlformats.org/officeDocument/2006/relationships/hyperlink" Target="mailto:noemi@astroteq.ai" TargetMode="External"/><Relationship Id="rId4" Type="http://schemas.openxmlformats.org/officeDocument/2006/relationships/hyperlink" Target="http://www.astroteq.a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2886" y="879170"/>
            <a:ext cx="6435725" cy="161798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5940"/>
              </a:lnSpc>
              <a:spcBef>
                <a:spcPts val="844"/>
              </a:spcBef>
            </a:pPr>
            <a:r>
              <a:rPr sz="5500" b="1" spc="10" dirty="0">
                <a:solidFill>
                  <a:srgbClr val="FFFFFF"/>
                </a:solidFill>
                <a:latin typeface="Arial"/>
                <a:cs typeface="Arial"/>
              </a:rPr>
              <a:t>European </a:t>
            </a:r>
            <a:r>
              <a:rPr sz="5500" b="1" spc="20" dirty="0">
                <a:solidFill>
                  <a:srgbClr val="FFFFFF"/>
                </a:solidFill>
                <a:latin typeface="Arial"/>
                <a:cs typeface="Arial"/>
              </a:rPr>
              <a:t>Regional </a:t>
            </a:r>
            <a:r>
              <a:rPr sz="5500" b="1" spc="-1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0" b="1" spc="-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500" b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ymp</a:t>
            </a:r>
            <a:r>
              <a:rPr sz="5500" b="1" spc="-75" dirty="0">
                <a:solidFill>
                  <a:srgbClr val="FFFFFF"/>
                </a:solidFill>
                <a:latin typeface="Arial"/>
                <a:cs typeface="Arial"/>
              </a:rPr>
              <a:t>osium</a:t>
            </a:r>
            <a:endParaRPr sz="5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4031" y="3657600"/>
            <a:ext cx="6083935" cy="1981196"/>
          </a:xfrm>
          <a:custGeom>
            <a:avLst/>
            <a:gdLst/>
            <a:ahLst/>
            <a:cxnLst/>
            <a:rect l="l" t="t" r="r" b="b"/>
            <a:pathLst>
              <a:path w="6083934" h="2475229">
                <a:moveTo>
                  <a:pt x="6083808" y="0"/>
                </a:moveTo>
                <a:lnTo>
                  <a:pt x="0" y="0"/>
                </a:lnTo>
                <a:lnTo>
                  <a:pt x="0" y="2474976"/>
                </a:lnTo>
                <a:lnTo>
                  <a:pt x="6083808" y="2474976"/>
                </a:lnTo>
                <a:lnTo>
                  <a:pt x="6083808" y="0"/>
                </a:lnTo>
                <a:close/>
              </a:path>
            </a:pathLst>
          </a:custGeom>
          <a:solidFill>
            <a:srgbClr val="BEBEB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54030" y="3810000"/>
            <a:ext cx="6083935" cy="133369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dirty="0">
                <a:latin typeface="Arial"/>
                <a:cs typeface="Arial"/>
              </a:rPr>
              <a:t>TWITTER:</a:t>
            </a:r>
          </a:p>
          <a:p>
            <a:pPr algn="ctr">
              <a:lnSpc>
                <a:spcPct val="100000"/>
              </a:lnSpc>
            </a:pPr>
            <a:r>
              <a:rPr lang="it-IT" sz="2800" b="1" dirty="0">
                <a:latin typeface="Arial"/>
                <a:cs typeface="Arial"/>
              </a:rPr>
              <a:t>@</a:t>
            </a:r>
            <a:r>
              <a:rPr lang="it-IT" sz="2800" b="1" dirty="0" err="1">
                <a:latin typeface="Arial"/>
                <a:cs typeface="Arial"/>
              </a:rPr>
              <a:t>nereusaisbl</a:t>
            </a:r>
            <a:endParaRPr sz="28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79207" y="824483"/>
            <a:ext cx="3842385" cy="2758440"/>
            <a:chOff x="7379207" y="824483"/>
            <a:chExt cx="3842385" cy="27584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9207" y="2607563"/>
              <a:ext cx="975359" cy="9753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5851" y="824483"/>
              <a:ext cx="975359" cy="9753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9179" y="1740408"/>
              <a:ext cx="1424940" cy="86715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3061" y="281177"/>
            <a:ext cx="3032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39176" y="281177"/>
            <a:ext cx="38182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Matera,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Basilicata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Italy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2000" y="652272"/>
            <a:ext cx="11250930" cy="4757928"/>
            <a:chOff x="762000" y="652272"/>
            <a:chExt cx="11250930" cy="4757928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1429" y="4733544"/>
              <a:ext cx="1469136" cy="6766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62000" y="652272"/>
              <a:ext cx="11250930" cy="0"/>
            </a:xfrm>
            <a:custGeom>
              <a:avLst/>
              <a:gdLst/>
              <a:ahLst/>
              <a:cxnLst/>
              <a:rect l="l" t="t" r="r" b="b"/>
              <a:pathLst>
                <a:path w="11250930">
                  <a:moveTo>
                    <a:pt x="0" y="0"/>
                  </a:moveTo>
                  <a:lnTo>
                    <a:pt x="11250676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7967" y="1270761"/>
            <a:ext cx="6376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Spac</a:t>
            </a:r>
            <a:r>
              <a:rPr spc="-110" dirty="0"/>
              <a:t>e</a:t>
            </a:r>
            <a:r>
              <a:rPr spc="-250" dirty="0"/>
              <a:t> </a:t>
            </a:r>
            <a:r>
              <a:rPr spc="-40" dirty="0"/>
              <a:t>d</a:t>
            </a:r>
            <a:r>
              <a:rPr spc="-85" dirty="0"/>
              <a:t>a</a:t>
            </a:r>
            <a:r>
              <a:rPr spc="145" dirty="0"/>
              <a:t>t</a:t>
            </a:r>
            <a:r>
              <a:rPr spc="-90" dirty="0"/>
              <a:t>a</a:t>
            </a:r>
            <a:r>
              <a:rPr spc="-275" dirty="0"/>
              <a:t> </a:t>
            </a:r>
            <a:r>
              <a:rPr spc="-120" dirty="0"/>
              <a:t>gi</a:t>
            </a:r>
            <a:r>
              <a:rPr spc="-175" dirty="0"/>
              <a:t>v</a:t>
            </a:r>
            <a:r>
              <a:rPr spc="-80" dirty="0"/>
              <a:t>es</a:t>
            </a:r>
            <a:r>
              <a:rPr spc="-260" dirty="0"/>
              <a:t> </a:t>
            </a:r>
            <a:r>
              <a:rPr spc="-25" dirty="0"/>
              <a:t>us</a:t>
            </a:r>
            <a:r>
              <a:rPr spc="-270" dirty="0"/>
              <a:t> </a:t>
            </a:r>
            <a:r>
              <a:rPr spc="-35" dirty="0"/>
              <a:t>pos</a:t>
            </a:r>
            <a:r>
              <a:rPr spc="-15" dirty="0"/>
              <a:t>s</a:t>
            </a:r>
            <a:r>
              <a:rPr spc="80" dirty="0"/>
              <a:t>ibilit</a:t>
            </a:r>
            <a:r>
              <a:rPr spc="65" dirty="0"/>
              <a:t>i</a:t>
            </a:r>
            <a:r>
              <a:rPr spc="-60" dirty="0"/>
              <a:t>es  </a:t>
            </a:r>
            <a:r>
              <a:rPr spc="10" dirty="0"/>
              <a:t>th</a:t>
            </a:r>
            <a:r>
              <a:rPr spc="-30" dirty="0"/>
              <a:t>a</a:t>
            </a:r>
            <a:r>
              <a:rPr spc="160" dirty="0"/>
              <a:t>t</a:t>
            </a:r>
            <a:r>
              <a:rPr spc="-250" dirty="0"/>
              <a:t> </a:t>
            </a:r>
            <a:r>
              <a:rPr spc="-45" dirty="0"/>
              <a:t>w</a:t>
            </a:r>
            <a:r>
              <a:rPr spc="-65" dirty="0"/>
              <a:t>e</a:t>
            </a:r>
            <a:r>
              <a:rPr spc="-95" dirty="0"/>
              <a:t>r</a:t>
            </a:r>
            <a:r>
              <a:rPr spc="-105" dirty="0"/>
              <a:t>e</a:t>
            </a:r>
            <a:r>
              <a:rPr spc="-270" dirty="0"/>
              <a:t> </a:t>
            </a:r>
            <a:r>
              <a:rPr spc="15" dirty="0"/>
              <a:t>u</a:t>
            </a:r>
            <a:r>
              <a:rPr spc="-105" dirty="0"/>
              <a:t>na</a:t>
            </a:r>
            <a:r>
              <a:rPr spc="-110" dirty="0"/>
              <a:t>v</a:t>
            </a:r>
            <a:r>
              <a:rPr dirty="0"/>
              <a:t>aila</a:t>
            </a:r>
            <a:r>
              <a:rPr spc="-5" dirty="0"/>
              <a:t>b</a:t>
            </a:r>
            <a:r>
              <a:rPr dirty="0"/>
              <a:t>l</a:t>
            </a:r>
            <a:r>
              <a:rPr spc="20" dirty="0"/>
              <a:t>e</a:t>
            </a:r>
            <a:r>
              <a:rPr spc="-245" dirty="0"/>
              <a:t> </a:t>
            </a:r>
            <a:r>
              <a:rPr spc="-5" dirty="0"/>
              <a:t>be</a:t>
            </a:r>
            <a:r>
              <a:rPr spc="-65" dirty="0"/>
              <a:t>f</a:t>
            </a:r>
            <a:r>
              <a:rPr spc="-10" dirty="0"/>
              <a:t>o</a:t>
            </a:r>
            <a:r>
              <a:rPr spc="-55" dirty="0"/>
              <a:t>r</a:t>
            </a:r>
            <a:r>
              <a:rPr spc="-220" dirty="0"/>
              <a:t>e</a:t>
            </a:r>
            <a:r>
              <a:rPr spc="25" dirty="0"/>
              <a:t>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367" y="3241546"/>
            <a:ext cx="10390632" cy="3616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66797" y="3427857"/>
            <a:ext cx="35883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4610" marR="5080" indent="-1312545">
              <a:lnSpc>
                <a:spcPct val="100000"/>
              </a:lnSpc>
              <a:spcBef>
                <a:spcPts val="100"/>
              </a:spcBef>
            </a:pPr>
            <a:r>
              <a:rPr sz="3600" spc="-3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art</a:t>
            </a:r>
            <a:r>
              <a:rPr sz="36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6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Obse</a:t>
            </a:r>
            <a:r>
              <a:rPr sz="36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1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35" dirty="0">
                <a:solidFill>
                  <a:srgbClr val="FFFFFF"/>
                </a:solidFill>
                <a:latin typeface="Arial"/>
                <a:cs typeface="Arial"/>
              </a:rPr>
              <a:t>tion  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0947" y="3427857"/>
            <a:ext cx="19145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Cosmic 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adi</a:t>
            </a:r>
            <a:r>
              <a:rPr sz="36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4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600" spc="1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2288" y="239014"/>
            <a:ext cx="5827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Chann</a:t>
            </a:r>
            <a:r>
              <a:rPr spc="-75" dirty="0"/>
              <a:t>e</a:t>
            </a:r>
            <a:r>
              <a:rPr spc="135" dirty="0"/>
              <a:t>l</a:t>
            </a:r>
            <a:r>
              <a:rPr spc="-250" dirty="0"/>
              <a:t> </a:t>
            </a:r>
            <a:r>
              <a:rPr spc="-40" dirty="0"/>
              <a:t>1</a:t>
            </a:r>
            <a:r>
              <a:rPr spc="-20" dirty="0"/>
              <a:t>:</a:t>
            </a:r>
            <a:r>
              <a:rPr spc="-260" dirty="0"/>
              <a:t> </a:t>
            </a:r>
            <a:r>
              <a:rPr spc="-390" dirty="0"/>
              <a:t>E</a:t>
            </a:r>
            <a:r>
              <a:rPr spc="5" dirty="0"/>
              <a:t>art</a:t>
            </a:r>
            <a:r>
              <a:rPr spc="15" dirty="0"/>
              <a:t>h</a:t>
            </a:r>
            <a:r>
              <a:rPr spc="-245" dirty="0"/>
              <a:t> </a:t>
            </a:r>
            <a:r>
              <a:rPr spc="-75" dirty="0"/>
              <a:t>Obse</a:t>
            </a:r>
            <a:r>
              <a:rPr spc="15" dirty="0"/>
              <a:t>r</a:t>
            </a:r>
            <a:r>
              <a:rPr spc="-130" dirty="0"/>
              <a:t>v</a:t>
            </a:r>
            <a:r>
              <a:rPr spc="-190" dirty="0"/>
              <a:t>a</a:t>
            </a:r>
            <a:r>
              <a:rPr spc="40" dirty="0"/>
              <a:t>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751" y="1802892"/>
            <a:ext cx="4623815" cy="40736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12946" y="1374775"/>
            <a:ext cx="20110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25" dirty="0">
                <a:latin typeface="Arial"/>
                <a:cs typeface="Arial"/>
              </a:rPr>
              <a:t>S</a:t>
            </a:r>
            <a:r>
              <a:rPr sz="2000" spc="-270" dirty="0">
                <a:latin typeface="Arial"/>
                <a:cs typeface="Arial"/>
              </a:rPr>
              <a:t>AR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I</a:t>
            </a:r>
            <a:r>
              <a:rPr sz="2000" spc="-100" dirty="0">
                <a:latin typeface="Arial"/>
                <a:cs typeface="Arial"/>
              </a:rPr>
              <a:t>n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er</a:t>
            </a:r>
            <a:r>
              <a:rPr sz="2000" spc="-65" dirty="0">
                <a:latin typeface="Arial"/>
                <a:cs typeface="Arial"/>
              </a:rPr>
              <a:t>f</a:t>
            </a:r>
            <a:r>
              <a:rPr sz="2000" spc="-55" dirty="0">
                <a:latin typeface="Arial"/>
                <a:cs typeface="Arial"/>
              </a:rPr>
              <a:t>e</a:t>
            </a:r>
            <a:r>
              <a:rPr sz="2000" spc="-80" dirty="0">
                <a:latin typeface="Arial"/>
                <a:cs typeface="Arial"/>
              </a:rPr>
              <a:t>r</a:t>
            </a:r>
            <a:r>
              <a:rPr sz="2000" spc="-90" dirty="0">
                <a:latin typeface="Arial"/>
                <a:cs typeface="Arial"/>
              </a:rPr>
              <a:t>om</a:t>
            </a:r>
            <a:r>
              <a:rPr sz="2000" spc="-95" dirty="0">
                <a:latin typeface="Arial"/>
                <a:cs typeface="Arial"/>
              </a:rPr>
              <a:t>e</a:t>
            </a:r>
            <a:r>
              <a:rPr sz="2000" spc="65" dirty="0">
                <a:latin typeface="Arial"/>
                <a:cs typeface="Arial"/>
              </a:rPr>
              <a:t>t</a:t>
            </a:r>
            <a:r>
              <a:rPr sz="2000" spc="90" dirty="0">
                <a:latin typeface="Arial"/>
                <a:cs typeface="Arial"/>
              </a:rPr>
              <a:t>r</a:t>
            </a:r>
            <a:r>
              <a:rPr sz="2000" spc="-95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9459" y="1802892"/>
            <a:ext cx="4652772" cy="40736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45194" y="1411681"/>
            <a:ext cx="17564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r</a:t>
            </a:r>
            <a:r>
              <a:rPr sz="2000" spc="-75" dirty="0">
                <a:latin typeface="Arial"/>
                <a:cs typeface="Arial"/>
              </a:rPr>
              <a:t>m</a:t>
            </a:r>
            <a:r>
              <a:rPr sz="2000" spc="-70" dirty="0">
                <a:latin typeface="Arial"/>
                <a:cs typeface="Arial"/>
              </a:rPr>
              <a:t>al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0" dirty="0">
                <a:latin typeface="Arial"/>
                <a:cs typeface="Arial"/>
              </a:rPr>
              <a:t>m</a:t>
            </a:r>
            <a:r>
              <a:rPr sz="2000" spc="-160" dirty="0">
                <a:latin typeface="Arial"/>
                <a:cs typeface="Arial"/>
              </a:rPr>
              <a:t>ag</a:t>
            </a:r>
            <a:r>
              <a:rPr sz="2000" spc="-70" dirty="0">
                <a:latin typeface="Arial"/>
                <a:cs typeface="Arial"/>
              </a:rPr>
              <a:t>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9720" y="239014"/>
            <a:ext cx="5774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Chann</a:t>
            </a:r>
            <a:r>
              <a:rPr spc="-75" dirty="0"/>
              <a:t>e</a:t>
            </a:r>
            <a:r>
              <a:rPr spc="135" dirty="0"/>
              <a:t>l</a:t>
            </a:r>
            <a:r>
              <a:rPr spc="-250" dirty="0"/>
              <a:t> </a:t>
            </a:r>
            <a:r>
              <a:rPr spc="-40" dirty="0"/>
              <a:t>2</a:t>
            </a:r>
            <a:r>
              <a:rPr spc="-20" dirty="0"/>
              <a:t>:</a:t>
            </a:r>
            <a:r>
              <a:rPr spc="-245" dirty="0"/>
              <a:t> </a:t>
            </a:r>
            <a:r>
              <a:rPr spc="-70" dirty="0"/>
              <a:t>Co</a:t>
            </a:r>
            <a:r>
              <a:rPr spc="-45" dirty="0"/>
              <a:t>s</a:t>
            </a:r>
            <a:r>
              <a:rPr spc="70" dirty="0"/>
              <a:t>mic</a:t>
            </a:r>
            <a:r>
              <a:rPr spc="-270" dirty="0"/>
              <a:t> </a:t>
            </a:r>
            <a:r>
              <a:rPr spc="-400" dirty="0"/>
              <a:t>R</a:t>
            </a:r>
            <a:r>
              <a:rPr spc="-30" dirty="0"/>
              <a:t>adi</a:t>
            </a:r>
            <a:r>
              <a:rPr spc="-80" dirty="0"/>
              <a:t>a</a:t>
            </a:r>
            <a:r>
              <a:rPr spc="40" dirty="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28617" y="1294257"/>
            <a:ext cx="61366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3625" marR="5080" indent="-2321560">
              <a:lnSpc>
                <a:spcPct val="100000"/>
              </a:lnSpc>
              <a:spcBef>
                <a:spcPts val="105"/>
              </a:spcBef>
            </a:pPr>
            <a:r>
              <a:rPr sz="2000" spc="-335" dirty="0">
                <a:latin typeface="Arial"/>
                <a:cs typeface="Arial"/>
              </a:rPr>
              <a:t>KEY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INNOVATION: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our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own</a:t>
            </a:r>
            <a:r>
              <a:rPr sz="2000" spc="-125" dirty="0">
                <a:latin typeface="Arial"/>
                <a:cs typeface="Arial"/>
              </a:rPr>
              <a:t> IoT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device: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Cosmic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15" dirty="0">
                <a:latin typeface="Arial"/>
                <a:cs typeface="Arial"/>
              </a:rPr>
              <a:t>Ray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Detector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spc="-12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sz="20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spc="-1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000" spc="-9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el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0996" y="2168651"/>
            <a:ext cx="4797552" cy="32964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14801" y="5357571"/>
            <a:ext cx="77641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9870" marR="5080" indent="-1487805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latin typeface="Arial"/>
                <a:cs typeface="Arial"/>
              </a:rPr>
              <a:t>Ground-based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400" dirty="0">
                <a:latin typeface="Arial"/>
                <a:cs typeface="Arial"/>
              </a:rPr>
              <a:t>|</a:t>
            </a:r>
            <a:r>
              <a:rPr sz="2000" spc="35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shake-resilient</a:t>
            </a:r>
            <a:r>
              <a:rPr sz="2000" spc="385" dirty="0">
                <a:latin typeface="Arial"/>
                <a:cs typeface="Arial"/>
              </a:rPr>
              <a:t> </a:t>
            </a:r>
            <a:r>
              <a:rPr sz="2000" spc="400" dirty="0">
                <a:latin typeface="Arial"/>
                <a:cs typeface="Arial"/>
              </a:rPr>
              <a:t>|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compact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spc="400" dirty="0">
                <a:latin typeface="Arial"/>
                <a:cs typeface="Arial"/>
              </a:rPr>
              <a:t>|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mobile</a:t>
            </a:r>
            <a:r>
              <a:rPr sz="2000" spc="355" dirty="0">
                <a:latin typeface="Arial"/>
                <a:cs typeface="Arial"/>
              </a:rPr>
              <a:t> </a:t>
            </a:r>
            <a:r>
              <a:rPr sz="2000" spc="400" dirty="0">
                <a:latin typeface="Arial"/>
                <a:cs typeface="Arial"/>
              </a:rPr>
              <a:t>|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auto-diagnostic</a:t>
            </a:r>
            <a:r>
              <a:rPr sz="2000" spc="360" dirty="0">
                <a:latin typeface="Arial"/>
                <a:cs typeface="Arial"/>
              </a:rPr>
              <a:t> </a:t>
            </a:r>
            <a:r>
              <a:rPr sz="2000" spc="400" dirty="0">
                <a:latin typeface="Arial"/>
                <a:cs typeface="Arial"/>
              </a:rPr>
              <a:t>|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user-friendly</a:t>
            </a:r>
            <a:r>
              <a:rPr sz="2000" spc="360" dirty="0">
                <a:latin typeface="Arial"/>
                <a:cs typeface="Arial"/>
              </a:rPr>
              <a:t> </a:t>
            </a:r>
            <a:r>
              <a:rPr sz="2000" spc="400" dirty="0">
                <a:latin typeface="Arial"/>
                <a:cs typeface="Arial"/>
              </a:rPr>
              <a:t>|</a:t>
            </a:r>
            <a:r>
              <a:rPr sz="2000" spc="34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real-time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data</a:t>
            </a:r>
            <a:r>
              <a:rPr sz="2000" spc="360" dirty="0">
                <a:latin typeface="Arial"/>
                <a:cs typeface="Arial"/>
              </a:rPr>
              <a:t> </a:t>
            </a:r>
            <a:r>
              <a:rPr sz="2000" spc="400" dirty="0">
                <a:latin typeface="Arial"/>
                <a:cs typeface="Arial"/>
              </a:rPr>
              <a:t>|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high</a:t>
            </a:r>
            <a:r>
              <a:rPr sz="2000" spc="-120" dirty="0">
                <a:latin typeface="Arial"/>
                <a:cs typeface="Arial"/>
              </a:rPr>
              <a:t> accuracy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0532" y="0"/>
            <a:ext cx="10221595" cy="6819900"/>
            <a:chOff x="1970532" y="0"/>
            <a:chExt cx="10221595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2828" y="0"/>
              <a:ext cx="10139172" cy="68198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0532" y="551687"/>
              <a:ext cx="1627632" cy="7162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70532" y="1226819"/>
              <a:ext cx="1628139" cy="716280"/>
            </a:xfrm>
            <a:custGeom>
              <a:avLst/>
              <a:gdLst/>
              <a:ahLst/>
              <a:cxnLst/>
              <a:rect l="l" t="t" r="r" b="b"/>
              <a:pathLst>
                <a:path w="1628139" h="716280">
                  <a:moveTo>
                    <a:pt x="1627632" y="0"/>
                  </a:moveTo>
                  <a:lnTo>
                    <a:pt x="0" y="0"/>
                  </a:lnTo>
                  <a:lnTo>
                    <a:pt x="0" y="716279"/>
                  </a:lnTo>
                  <a:lnTo>
                    <a:pt x="1627632" y="716279"/>
                  </a:lnTo>
                  <a:lnTo>
                    <a:pt x="1627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6836" y="1341119"/>
              <a:ext cx="1534667" cy="4861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4872" y="3744467"/>
              <a:ext cx="1682496" cy="12100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1988" y="4908803"/>
              <a:ext cx="905256" cy="9372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6502" y="239014"/>
            <a:ext cx="34213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0" dirty="0"/>
              <a:t>F</a:t>
            </a:r>
            <a:r>
              <a:rPr spc="-10" dirty="0"/>
              <a:t>o</a:t>
            </a:r>
            <a:r>
              <a:rPr spc="-55" dirty="0"/>
              <a:t>r</a:t>
            </a:r>
            <a:r>
              <a:rPr spc="-10" dirty="0"/>
              <a:t>e</a:t>
            </a:r>
            <a:r>
              <a:rPr spc="-45" dirty="0"/>
              <a:t>c</a:t>
            </a:r>
            <a:r>
              <a:rPr spc="-80" dirty="0"/>
              <a:t>a</a:t>
            </a:r>
            <a:r>
              <a:rPr spc="-100" dirty="0"/>
              <a:t>s</a:t>
            </a:r>
            <a:r>
              <a:rPr spc="160" dirty="0"/>
              <a:t>t</a:t>
            </a:r>
            <a:r>
              <a:rPr spc="-245" dirty="0"/>
              <a:t> </a:t>
            </a:r>
            <a:r>
              <a:rPr spc="5" dirty="0"/>
              <a:t>p</a:t>
            </a:r>
            <a:r>
              <a:rPr spc="-50" dirty="0"/>
              <a:t>r</a:t>
            </a:r>
            <a:r>
              <a:rPr spc="-30" dirty="0"/>
              <a:t>ocess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2795" y="6477000"/>
            <a:ext cx="341375" cy="21336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92753" y="4522978"/>
            <a:ext cx="7253605" cy="185420"/>
            <a:chOff x="3492753" y="4522978"/>
            <a:chExt cx="7253605" cy="185420"/>
          </a:xfrm>
        </p:grpSpPr>
        <p:sp>
          <p:nvSpPr>
            <p:cNvPr id="5" name="object 5"/>
            <p:cNvSpPr/>
            <p:nvPr/>
          </p:nvSpPr>
          <p:spPr>
            <a:xfrm>
              <a:off x="3630929" y="4621530"/>
              <a:ext cx="6975475" cy="0"/>
            </a:xfrm>
            <a:custGeom>
              <a:avLst/>
              <a:gdLst/>
              <a:ahLst/>
              <a:cxnLst/>
              <a:rect l="l" t="t" r="r" b="b"/>
              <a:pathLst>
                <a:path w="6975475">
                  <a:moveTo>
                    <a:pt x="0" y="0"/>
                  </a:moveTo>
                  <a:lnTo>
                    <a:pt x="6974967" y="0"/>
                  </a:lnTo>
                </a:path>
              </a:pathLst>
            </a:custGeom>
            <a:ln w="38100">
              <a:solidFill>
                <a:srgbClr val="2E5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2753" y="4551934"/>
              <a:ext cx="155956" cy="155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9809" y="4522978"/>
              <a:ext cx="155956" cy="1559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90022" y="4522978"/>
              <a:ext cx="155955" cy="15595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29216" y="1546860"/>
            <a:ext cx="1755648" cy="25661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6268" y="2702051"/>
            <a:ext cx="1313687" cy="8229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09748" y="4892166"/>
            <a:ext cx="1664970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2375"/>
              </a:lnSpc>
              <a:spcBef>
                <a:spcPts val="95"/>
              </a:spcBef>
            </a:pPr>
            <a:r>
              <a:rPr sz="2200" spc="-470" dirty="0">
                <a:latin typeface="Arial"/>
                <a:cs typeface="Arial"/>
              </a:rPr>
              <a:t>S</a:t>
            </a:r>
            <a:r>
              <a:rPr sz="2200" spc="-335" dirty="0">
                <a:latin typeface="Arial"/>
                <a:cs typeface="Arial"/>
              </a:rPr>
              <a:t>TE</a:t>
            </a:r>
            <a:r>
              <a:rPr sz="2200" spc="-345" dirty="0">
                <a:latin typeface="Arial"/>
                <a:cs typeface="Arial"/>
              </a:rPr>
              <a:t>P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375"/>
              </a:lnSpc>
            </a:pPr>
            <a:r>
              <a:rPr sz="2200" spc="-229" dirty="0">
                <a:latin typeface="Arial"/>
                <a:cs typeface="Arial"/>
              </a:rPr>
              <a:t>g</a:t>
            </a:r>
            <a:r>
              <a:rPr sz="2200" spc="-195" dirty="0">
                <a:latin typeface="Arial"/>
                <a:cs typeface="Arial"/>
              </a:rPr>
              <a:t>a</a:t>
            </a:r>
            <a:r>
              <a:rPr sz="2200" spc="-45" dirty="0">
                <a:latin typeface="Arial"/>
                <a:cs typeface="Arial"/>
              </a:rPr>
              <a:t>thering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d</a:t>
            </a:r>
            <a:r>
              <a:rPr sz="2200" spc="-150" dirty="0">
                <a:latin typeface="Arial"/>
                <a:cs typeface="Arial"/>
              </a:rPr>
              <a:t>a</a:t>
            </a:r>
            <a:r>
              <a:rPr sz="2200" spc="90" dirty="0">
                <a:latin typeface="Arial"/>
                <a:cs typeface="Arial"/>
              </a:rPr>
              <a:t>t</a:t>
            </a:r>
            <a:r>
              <a:rPr sz="2200" spc="-175" dirty="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9883" y="4850714"/>
            <a:ext cx="2068830" cy="10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735"/>
              </a:lnSpc>
              <a:spcBef>
                <a:spcPts val="100"/>
              </a:spcBef>
            </a:pPr>
            <a:r>
              <a:rPr sz="2400" spc="-509" dirty="0">
                <a:latin typeface="Arial"/>
                <a:cs typeface="Arial"/>
              </a:rPr>
              <a:t>S</a:t>
            </a:r>
            <a:r>
              <a:rPr sz="2400" spc="-365" dirty="0">
                <a:latin typeface="Arial"/>
                <a:cs typeface="Arial"/>
              </a:rPr>
              <a:t>TE</a:t>
            </a:r>
            <a:r>
              <a:rPr sz="2400" spc="-375" dirty="0">
                <a:latin typeface="Arial"/>
                <a:cs typeface="Arial"/>
              </a:rPr>
              <a:t>P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2065" marR="5080" indent="-3810" algn="ctr">
              <a:lnSpc>
                <a:spcPts val="2620"/>
              </a:lnSpc>
              <a:spcBef>
                <a:spcPts val="160"/>
              </a:spcBef>
            </a:pPr>
            <a:r>
              <a:rPr sz="2400" spc="-125" dirty="0">
                <a:latin typeface="Arial"/>
                <a:cs typeface="Arial"/>
              </a:rPr>
              <a:t>de</a:t>
            </a:r>
            <a:r>
              <a:rPr sz="2400" spc="-114" dirty="0">
                <a:latin typeface="Arial"/>
                <a:cs typeface="Arial"/>
              </a:rPr>
              <a:t>e</a:t>
            </a:r>
            <a:r>
              <a:rPr sz="2400" spc="-75" dirty="0">
                <a:latin typeface="Arial"/>
                <a:cs typeface="Arial"/>
              </a:rPr>
              <a:t>p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machine  </a:t>
            </a:r>
            <a:r>
              <a:rPr sz="2400" spc="-90" dirty="0">
                <a:latin typeface="Arial"/>
                <a:cs typeface="Arial"/>
              </a:rPr>
              <a:t>le</a:t>
            </a:r>
            <a:r>
              <a:rPr sz="2400" spc="-125" dirty="0">
                <a:latin typeface="Arial"/>
                <a:cs typeface="Arial"/>
              </a:rPr>
              <a:t>a</a:t>
            </a:r>
            <a:r>
              <a:rPr sz="2400" spc="-60" dirty="0">
                <a:latin typeface="Arial"/>
                <a:cs typeface="Arial"/>
              </a:rPr>
              <a:t>rning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anal</a:t>
            </a:r>
            <a:r>
              <a:rPr sz="2400" spc="-130" dirty="0">
                <a:latin typeface="Arial"/>
                <a:cs typeface="Arial"/>
              </a:rPr>
              <a:t>y</a:t>
            </a:r>
            <a:r>
              <a:rPr sz="2400" spc="-175" dirty="0">
                <a:latin typeface="Arial"/>
                <a:cs typeface="Arial"/>
              </a:rPr>
              <a:t>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71665" y="3765930"/>
            <a:ext cx="1856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60" dirty="0">
                <a:latin typeface="Arial"/>
                <a:cs typeface="Arial"/>
              </a:rPr>
              <a:t>p</a:t>
            </a:r>
            <a:r>
              <a:rPr sz="2400" b="1" spc="-135" dirty="0">
                <a:latin typeface="Arial"/>
                <a:cs typeface="Arial"/>
              </a:rPr>
              <a:t>r</a:t>
            </a:r>
            <a:r>
              <a:rPr sz="2400" b="1" spc="-265" dirty="0">
                <a:latin typeface="Arial"/>
                <a:cs typeface="Arial"/>
              </a:rPr>
              <a:t>o</a:t>
            </a:r>
            <a:r>
              <a:rPr sz="2400" b="1" spc="-240" dirty="0">
                <a:latin typeface="Arial"/>
                <a:cs typeface="Arial"/>
              </a:rPr>
              <a:t>c</a:t>
            </a:r>
            <a:r>
              <a:rPr sz="2400" b="1" spc="-300" dirty="0">
                <a:latin typeface="Arial"/>
                <a:cs typeface="Arial"/>
              </a:rPr>
              <a:t>es</a:t>
            </a:r>
            <a:r>
              <a:rPr sz="2400" b="1" spc="-295" dirty="0">
                <a:latin typeface="Arial"/>
                <a:cs typeface="Arial"/>
              </a:rPr>
              <a:t>s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235" dirty="0">
                <a:latin typeface="Arial"/>
                <a:cs typeface="Arial"/>
              </a:rPr>
              <a:t>c</a:t>
            </a:r>
            <a:r>
              <a:rPr sz="2400" b="1" spc="-225" dirty="0">
                <a:latin typeface="Arial"/>
                <a:cs typeface="Arial"/>
              </a:rPr>
              <a:t>e</a:t>
            </a:r>
            <a:r>
              <a:rPr sz="2400" b="1" spc="-2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10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46589" y="4850714"/>
            <a:ext cx="1243330" cy="10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735"/>
              </a:lnSpc>
              <a:spcBef>
                <a:spcPts val="100"/>
              </a:spcBef>
            </a:pPr>
            <a:r>
              <a:rPr sz="2400" spc="-515" dirty="0">
                <a:latin typeface="Arial"/>
                <a:cs typeface="Arial"/>
              </a:rPr>
              <a:t>S</a:t>
            </a:r>
            <a:r>
              <a:rPr sz="2400" spc="-365" dirty="0">
                <a:latin typeface="Arial"/>
                <a:cs typeface="Arial"/>
              </a:rPr>
              <a:t>TE</a:t>
            </a:r>
            <a:r>
              <a:rPr sz="2400" spc="-375" dirty="0">
                <a:latin typeface="Arial"/>
                <a:cs typeface="Arial"/>
              </a:rPr>
              <a:t>P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ts val="2620"/>
              </a:lnSpc>
              <a:spcBef>
                <a:spcPts val="160"/>
              </a:spcBef>
            </a:pPr>
            <a:r>
              <a:rPr sz="2400" spc="-105" dirty="0">
                <a:latin typeface="Arial"/>
                <a:cs typeface="Arial"/>
              </a:rPr>
              <a:t>ale</a:t>
            </a:r>
            <a:r>
              <a:rPr sz="2400" spc="-30" dirty="0">
                <a:latin typeface="Arial"/>
                <a:cs typeface="Arial"/>
              </a:rPr>
              <a:t>rts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f</a:t>
            </a:r>
            <a:r>
              <a:rPr sz="2400" spc="-20" dirty="0">
                <a:latin typeface="Arial"/>
                <a:cs typeface="Arial"/>
              </a:rPr>
              <a:t>or  </a:t>
            </a:r>
            <a:r>
              <a:rPr sz="2400" spc="-100" dirty="0">
                <a:latin typeface="Arial"/>
                <a:cs typeface="Arial"/>
              </a:rPr>
              <a:t>end</a:t>
            </a:r>
            <a:r>
              <a:rPr sz="2400" spc="-70" dirty="0">
                <a:latin typeface="Arial"/>
                <a:cs typeface="Arial"/>
              </a:rPr>
              <a:t>-</a:t>
            </a:r>
            <a:r>
              <a:rPr sz="2400" spc="-130" dirty="0">
                <a:latin typeface="Arial"/>
                <a:cs typeface="Arial"/>
              </a:rPr>
              <a:t>use</a:t>
            </a:r>
            <a:r>
              <a:rPr sz="2400" spc="-110" dirty="0">
                <a:latin typeface="Arial"/>
                <a:cs typeface="Arial"/>
              </a:rPr>
              <a:t>r</a:t>
            </a:r>
            <a:r>
              <a:rPr sz="2400" spc="-265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5638" y="4026789"/>
            <a:ext cx="17164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14" dirty="0">
                <a:latin typeface="Arial"/>
                <a:cs typeface="Arial"/>
              </a:rPr>
              <a:t>Ou</a:t>
            </a:r>
            <a:r>
              <a:rPr sz="1300" b="1" spc="-65" dirty="0">
                <a:latin typeface="Arial"/>
                <a:cs typeface="Arial"/>
              </a:rPr>
              <a:t>r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spc="-90" dirty="0">
                <a:latin typeface="Arial"/>
                <a:cs typeface="Arial"/>
              </a:rPr>
              <a:t>p</a:t>
            </a:r>
            <a:r>
              <a:rPr sz="1300" b="1" spc="-80" dirty="0">
                <a:latin typeface="Arial"/>
                <a:cs typeface="Arial"/>
              </a:rPr>
              <a:t>r</a:t>
            </a:r>
            <a:r>
              <a:rPr sz="1300" b="1" spc="-95" dirty="0">
                <a:latin typeface="Arial"/>
                <a:cs typeface="Arial"/>
              </a:rPr>
              <a:t>op</a:t>
            </a:r>
            <a:r>
              <a:rPr sz="1300" b="1" spc="-65" dirty="0">
                <a:latin typeface="Arial"/>
                <a:cs typeface="Arial"/>
              </a:rPr>
              <a:t>r</a:t>
            </a:r>
            <a:r>
              <a:rPr sz="1300" b="1" spc="-45" dirty="0">
                <a:latin typeface="Arial"/>
                <a:cs typeface="Arial"/>
              </a:rPr>
              <a:t>i</a:t>
            </a:r>
            <a:r>
              <a:rPr sz="1300" b="1" spc="-95" dirty="0">
                <a:latin typeface="Arial"/>
                <a:cs typeface="Arial"/>
              </a:rPr>
              <a:t>e</a:t>
            </a:r>
            <a:r>
              <a:rPr sz="1300" b="1" spc="-5" dirty="0">
                <a:latin typeface="Arial"/>
                <a:cs typeface="Arial"/>
              </a:rPr>
              <a:t>t</a:t>
            </a:r>
            <a:r>
              <a:rPr sz="1300" b="1" spc="-90" dirty="0">
                <a:latin typeface="Arial"/>
                <a:cs typeface="Arial"/>
              </a:rPr>
              <a:t>a</a:t>
            </a:r>
            <a:r>
              <a:rPr sz="1300" b="1" spc="-55" dirty="0">
                <a:latin typeface="Arial"/>
                <a:cs typeface="Arial"/>
              </a:rPr>
              <a:t>r</a:t>
            </a:r>
            <a:r>
              <a:rPr sz="1300" b="1" spc="-110" dirty="0">
                <a:latin typeface="Arial"/>
                <a:cs typeface="Arial"/>
              </a:rPr>
              <a:t>y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90" dirty="0">
                <a:latin typeface="Arial"/>
                <a:cs typeface="Arial"/>
              </a:rPr>
              <a:t>d</a:t>
            </a:r>
            <a:r>
              <a:rPr sz="1300" b="1" spc="-105" dirty="0">
                <a:latin typeface="Arial"/>
                <a:cs typeface="Arial"/>
              </a:rPr>
              <a:t>e</a:t>
            </a:r>
            <a:r>
              <a:rPr sz="1300" b="1" spc="-5" dirty="0">
                <a:latin typeface="Arial"/>
                <a:cs typeface="Arial"/>
              </a:rPr>
              <a:t>t</a:t>
            </a:r>
            <a:r>
              <a:rPr sz="1300" b="1" spc="-80" dirty="0">
                <a:latin typeface="Arial"/>
                <a:cs typeface="Arial"/>
              </a:rPr>
              <a:t>e</a:t>
            </a:r>
            <a:r>
              <a:rPr sz="1300" b="1" spc="-110" dirty="0">
                <a:latin typeface="Arial"/>
                <a:cs typeface="Arial"/>
              </a:rPr>
              <a:t>c</a:t>
            </a:r>
            <a:r>
              <a:rPr sz="1300" b="1" spc="-85" dirty="0">
                <a:latin typeface="Arial"/>
                <a:cs typeface="Arial"/>
              </a:rPr>
              <a:t>t</a:t>
            </a:r>
            <a:r>
              <a:rPr sz="1300" b="1" spc="-75" dirty="0">
                <a:latin typeface="Arial"/>
                <a:cs typeface="Arial"/>
              </a:rPr>
              <a:t>or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23897" y="1253185"/>
            <a:ext cx="3032125" cy="3097530"/>
            <a:chOff x="2223897" y="1253185"/>
            <a:chExt cx="3032125" cy="309753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9946" y="3084619"/>
              <a:ext cx="1245028" cy="8838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56282" y="2960370"/>
              <a:ext cx="2990215" cy="1381125"/>
            </a:xfrm>
            <a:custGeom>
              <a:avLst/>
              <a:gdLst/>
              <a:ahLst/>
              <a:cxnLst/>
              <a:rect l="l" t="t" r="r" b="b"/>
              <a:pathLst>
                <a:path w="2990215" h="1381125">
                  <a:moveTo>
                    <a:pt x="0" y="1380743"/>
                  </a:moveTo>
                  <a:lnTo>
                    <a:pt x="2990088" y="1380743"/>
                  </a:lnTo>
                  <a:lnTo>
                    <a:pt x="2990088" y="0"/>
                  </a:lnTo>
                  <a:lnTo>
                    <a:pt x="0" y="0"/>
                  </a:lnTo>
                  <a:lnTo>
                    <a:pt x="0" y="1380743"/>
                  </a:lnTo>
                  <a:close/>
                </a:path>
              </a:pathLst>
            </a:custGeom>
            <a:ln w="19050">
              <a:solidFill>
                <a:srgbClr val="756F6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8811" y="1253185"/>
              <a:ext cx="2249754" cy="174094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33422" y="1549145"/>
              <a:ext cx="2990215" cy="1201420"/>
            </a:xfrm>
            <a:custGeom>
              <a:avLst/>
              <a:gdLst/>
              <a:ahLst/>
              <a:cxnLst/>
              <a:rect l="l" t="t" r="r" b="b"/>
              <a:pathLst>
                <a:path w="2990215" h="1201420">
                  <a:moveTo>
                    <a:pt x="0" y="1200912"/>
                  </a:moveTo>
                  <a:lnTo>
                    <a:pt x="2990088" y="1200912"/>
                  </a:lnTo>
                  <a:lnTo>
                    <a:pt x="2990088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19050">
              <a:solidFill>
                <a:srgbClr val="756F6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79" y="3441191"/>
            <a:ext cx="2909316" cy="8732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3979" y="2419142"/>
            <a:ext cx="2569464" cy="6048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1976" y="4664964"/>
            <a:ext cx="2214904" cy="5712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1567" y="5832303"/>
            <a:ext cx="2131033" cy="554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9675" y="5669445"/>
            <a:ext cx="2217903" cy="7591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56844" y="2375131"/>
            <a:ext cx="1858916" cy="7155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23546" y="3578509"/>
            <a:ext cx="1517949" cy="6062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24366" y="2429745"/>
            <a:ext cx="1439168" cy="5400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00867" y="3566552"/>
            <a:ext cx="1273972" cy="6617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93735" y="5853684"/>
            <a:ext cx="1778507" cy="4373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6200" y="4568952"/>
            <a:ext cx="2139696" cy="7482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145268" y="4770120"/>
            <a:ext cx="1729739" cy="40843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81955" y="531876"/>
            <a:ext cx="1802927" cy="68275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72983" y="1676400"/>
            <a:ext cx="1240535" cy="2575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93735" y="682751"/>
            <a:ext cx="1071397" cy="55016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12208" y="1239011"/>
            <a:ext cx="2482595" cy="119176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975845" y="471929"/>
            <a:ext cx="1317226" cy="80112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319004" y="1694425"/>
            <a:ext cx="1447800" cy="175522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43505" y="662177"/>
            <a:ext cx="211328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75" dirty="0">
                <a:solidFill>
                  <a:srgbClr val="000000"/>
                </a:solidFill>
              </a:rPr>
              <a:t>O</a:t>
            </a:r>
            <a:r>
              <a:rPr sz="2000" spc="-120" dirty="0">
                <a:solidFill>
                  <a:srgbClr val="000000"/>
                </a:solidFill>
              </a:rPr>
              <a:t>u</a:t>
            </a:r>
            <a:r>
              <a:rPr sz="2000" spc="30" dirty="0">
                <a:solidFill>
                  <a:srgbClr val="000000"/>
                </a:solidFill>
              </a:rPr>
              <a:t>r</a:t>
            </a:r>
            <a:r>
              <a:rPr sz="2000" spc="-114" dirty="0">
                <a:solidFill>
                  <a:srgbClr val="000000"/>
                </a:solidFill>
              </a:rPr>
              <a:t> </a:t>
            </a:r>
            <a:r>
              <a:rPr sz="2000" spc="90" dirty="0">
                <a:solidFill>
                  <a:srgbClr val="000000"/>
                </a:solidFill>
              </a:rPr>
              <a:t>t</a:t>
            </a:r>
            <a:r>
              <a:rPr sz="2000" spc="-110" dirty="0">
                <a:solidFill>
                  <a:srgbClr val="000000"/>
                </a:solidFill>
              </a:rPr>
              <a:t>ech</a:t>
            </a:r>
            <a:r>
              <a:rPr sz="2000" spc="-75" dirty="0">
                <a:solidFill>
                  <a:srgbClr val="000000"/>
                </a:solidFill>
              </a:rPr>
              <a:t>nology</a:t>
            </a:r>
            <a:r>
              <a:rPr sz="2000" spc="-130" dirty="0">
                <a:solidFill>
                  <a:srgbClr val="000000"/>
                </a:solidFill>
              </a:rPr>
              <a:t> </a:t>
            </a:r>
            <a:r>
              <a:rPr sz="2000" spc="-90" dirty="0">
                <a:solidFill>
                  <a:srgbClr val="000000"/>
                </a:solidFill>
              </a:rPr>
              <a:t>is  </a:t>
            </a:r>
            <a:r>
              <a:rPr sz="2000" spc="-125" dirty="0">
                <a:solidFill>
                  <a:srgbClr val="000000"/>
                </a:solidFill>
              </a:rPr>
              <a:t>based</a:t>
            </a:r>
            <a:r>
              <a:rPr sz="2000" spc="-105" dirty="0">
                <a:solidFill>
                  <a:srgbClr val="000000"/>
                </a:solidFill>
              </a:rPr>
              <a:t> </a:t>
            </a:r>
            <a:r>
              <a:rPr sz="2000" spc="-65" dirty="0">
                <a:solidFill>
                  <a:srgbClr val="000000"/>
                </a:solidFill>
              </a:rPr>
              <a:t>o</a:t>
            </a:r>
            <a:r>
              <a:rPr sz="2000" spc="-60" dirty="0">
                <a:solidFill>
                  <a:srgbClr val="000000"/>
                </a:solidFill>
              </a:rPr>
              <a:t>n</a:t>
            </a:r>
            <a:r>
              <a:rPr sz="2000" spc="-120" dirty="0">
                <a:solidFill>
                  <a:srgbClr val="000000"/>
                </a:solidFill>
              </a:rPr>
              <a:t> </a:t>
            </a:r>
            <a:r>
              <a:rPr sz="2000" spc="-45" dirty="0">
                <a:solidFill>
                  <a:srgbClr val="000000"/>
                </a:solidFill>
              </a:rPr>
              <a:t>w</a:t>
            </a:r>
            <a:r>
              <a:rPr sz="2000" spc="-10" dirty="0">
                <a:solidFill>
                  <a:srgbClr val="000000"/>
                </a:solidFill>
              </a:rPr>
              <a:t>or</a:t>
            </a:r>
            <a:r>
              <a:rPr sz="2000" spc="-15" dirty="0">
                <a:solidFill>
                  <a:srgbClr val="000000"/>
                </a:solidFill>
              </a:rPr>
              <a:t>l</a:t>
            </a:r>
            <a:r>
              <a:rPr sz="2000" spc="-45" dirty="0">
                <a:solidFill>
                  <a:srgbClr val="000000"/>
                </a:solidFill>
              </a:rPr>
              <a:t>dwide  </a:t>
            </a:r>
            <a:r>
              <a:rPr sz="2000" dirty="0">
                <a:solidFill>
                  <a:srgbClr val="000000"/>
                </a:solidFill>
              </a:rPr>
              <a:t>r</a:t>
            </a:r>
            <a:r>
              <a:rPr sz="2000" spc="-150" dirty="0">
                <a:solidFill>
                  <a:srgbClr val="000000"/>
                </a:solidFill>
              </a:rPr>
              <a:t>es</a:t>
            </a:r>
            <a:r>
              <a:rPr sz="2000" spc="-165" dirty="0">
                <a:solidFill>
                  <a:srgbClr val="000000"/>
                </a:solidFill>
              </a:rPr>
              <a:t>e</a:t>
            </a:r>
            <a:r>
              <a:rPr sz="2000" spc="-75" dirty="0">
                <a:solidFill>
                  <a:srgbClr val="000000"/>
                </a:solidFill>
              </a:rPr>
              <a:t>ar</a:t>
            </a:r>
            <a:r>
              <a:rPr sz="2000" spc="-110" dirty="0">
                <a:solidFill>
                  <a:srgbClr val="000000"/>
                </a:solidFill>
              </a:rPr>
              <a:t>ch</a:t>
            </a:r>
            <a:r>
              <a:rPr sz="2000" spc="-100" dirty="0">
                <a:solidFill>
                  <a:srgbClr val="000000"/>
                </a:solidFill>
              </a:rPr>
              <a:t> </a:t>
            </a:r>
            <a:r>
              <a:rPr sz="2000" spc="15" dirty="0">
                <a:solidFill>
                  <a:srgbClr val="000000"/>
                </a:solidFill>
              </a:rPr>
              <a:t>t</a:t>
            </a:r>
            <a:r>
              <a:rPr sz="2000" spc="40" dirty="0">
                <a:solidFill>
                  <a:srgbClr val="000000"/>
                </a:solidFill>
              </a:rPr>
              <a:t>h</a:t>
            </a:r>
            <a:r>
              <a:rPr sz="2000" spc="-10" dirty="0">
                <a:solidFill>
                  <a:srgbClr val="000000"/>
                </a:solidFill>
              </a:rPr>
              <a:t>r</a:t>
            </a:r>
            <a:r>
              <a:rPr sz="2000" spc="-100" dirty="0">
                <a:solidFill>
                  <a:srgbClr val="000000"/>
                </a:solidFill>
              </a:rPr>
              <a:t>ou</a:t>
            </a:r>
            <a:r>
              <a:rPr sz="2000" spc="-90" dirty="0">
                <a:solidFill>
                  <a:srgbClr val="000000"/>
                </a:solidFill>
              </a:rPr>
              <a:t>g</a:t>
            </a:r>
            <a:r>
              <a:rPr sz="2000" spc="-40" dirty="0">
                <a:solidFill>
                  <a:srgbClr val="000000"/>
                </a:solidFill>
              </a:rPr>
              <a:t>h  </a:t>
            </a:r>
            <a:r>
              <a:rPr sz="2000" spc="-75" dirty="0">
                <a:solidFill>
                  <a:srgbClr val="000000"/>
                </a:solidFill>
              </a:rPr>
              <a:t>cr</a:t>
            </a:r>
            <a:r>
              <a:rPr sz="2000" spc="-65" dirty="0">
                <a:solidFill>
                  <a:srgbClr val="000000"/>
                </a:solidFill>
              </a:rPr>
              <a:t>ed</a:t>
            </a:r>
            <a:r>
              <a:rPr sz="2000" spc="-40" dirty="0">
                <a:solidFill>
                  <a:srgbClr val="000000"/>
                </a:solidFill>
              </a:rPr>
              <a:t>i</a:t>
            </a:r>
            <a:r>
              <a:rPr sz="2000" spc="-55" dirty="0">
                <a:solidFill>
                  <a:srgbClr val="000000"/>
                </a:solidFill>
              </a:rPr>
              <a:t>bl</a:t>
            </a:r>
            <a:r>
              <a:rPr sz="2000" spc="-65" dirty="0">
                <a:solidFill>
                  <a:srgbClr val="000000"/>
                </a:solidFill>
              </a:rPr>
              <a:t>e</a:t>
            </a:r>
            <a:r>
              <a:rPr sz="2000" spc="-110" dirty="0">
                <a:solidFill>
                  <a:srgbClr val="000000"/>
                </a:solidFill>
              </a:rPr>
              <a:t> </a:t>
            </a:r>
            <a:r>
              <a:rPr sz="2000" spc="-75" dirty="0">
                <a:solidFill>
                  <a:srgbClr val="000000"/>
                </a:solidFill>
              </a:rPr>
              <a:t>indu</a:t>
            </a:r>
            <a:r>
              <a:rPr sz="2000" spc="-105" dirty="0">
                <a:solidFill>
                  <a:srgbClr val="000000"/>
                </a:solidFill>
              </a:rPr>
              <a:t>s</a:t>
            </a:r>
            <a:r>
              <a:rPr sz="2000" spc="65" dirty="0">
                <a:solidFill>
                  <a:srgbClr val="000000"/>
                </a:solidFill>
              </a:rPr>
              <a:t>t</a:t>
            </a:r>
            <a:r>
              <a:rPr sz="2000" spc="85" dirty="0">
                <a:solidFill>
                  <a:srgbClr val="000000"/>
                </a:solidFill>
              </a:rPr>
              <a:t>r</a:t>
            </a:r>
            <a:r>
              <a:rPr sz="2000" spc="-65" dirty="0">
                <a:solidFill>
                  <a:srgbClr val="000000"/>
                </a:solidFill>
              </a:rPr>
              <a:t>y  partners.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1347" y="239014"/>
            <a:ext cx="5631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A</a:t>
            </a:r>
            <a:r>
              <a:rPr spc="-254" dirty="0"/>
              <a:t> </a:t>
            </a:r>
            <a:r>
              <a:rPr spc="-30" dirty="0"/>
              <a:t>di</a:t>
            </a:r>
            <a:r>
              <a:rPr spc="-75" dirty="0"/>
              <a:t>v</a:t>
            </a:r>
            <a:r>
              <a:rPr spc="-65" dirty="0"/>
              <a:t>e</a:t>
            </a:r>
            <a:r>
              <a:rPr spc="-80" dirty="0"/>
              <a:t>rse</a:t>
            </a:r>
            <a:r>
              <a:rPr spc="-270" dirty="0"/>
              <a:t> </a:t>
            </a:r>
            <a:r>
              <a:rPr spc="145" dirty="0"/>
              <a:t>t</a:t>
            </a:r>
            <a:r>
              <a:rPr spc="-25" dirty="0"/>
              <a:t>eam.</a:t>
            </a:r>
            <a:r>
              <a:rPr spc="-270" dirty="0"/>
              <a:t> </a:t>
            </a:r>
            <a:r>
              <a:rPr spc="-75" dirty="0"/>
              <a:t>C</a:t>
            </a:r>
            <a:r>
              <a:rPr spc="-45" dirty="0"/>
              <a:t>o</a:t>
            </a:r>
            <a:r>
              <a:rPr spc="20" dirty="0"/>
              <a:t>-</a:t>
            </a:r>
            <a:r>
              <a:rPr spc="25" dirty="0"/>
              <a:t>f</a:t>
            </a:r>
            <a:r>
              <a:rPr spc="-20" dirty="0"/>
              <a:t>ounde</a:t>
            </a:r>
            <a:r>
              <a:rPr spc="-55" dirty="0"/>
              <a:t>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69692" y="1473708"/>
            <a:ext cx="1555115" cy="1423670"/>
            <a:chOff x="2869692" y="1473708"/>
            <a:chExt cx="1555115" cy="142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9692" y="1473708"/>
              <a:ext cx="1423416" cy="14234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3924" y="2552700"/>
              <a:ext cx="460260" cy="324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1356" y="2580132"/>
              <a:ext cx="358139" cy="22250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178296" y="1507236"/>
            <a:ext cx="1597660" cy="1458595"/>
            <a:chOff x="6178296" y="1507236"/>
            <a:chExt cx="1597660" cy="14585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8296" y="1507236"/>
              <a:ext cx="1459992" cy="14584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6536" y="2581681"/>
              <a:ext cx="438962" cy="3261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3968" y="2609088"/>
              <a:ext cx="336803" cy="22402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9509759" y="1470660"/>
            <a:ext cx="1617345" cy="1431290"/>
            <a:chOff x="9509759" y="1470660"/>
            <a:chExt cx="1617345" cy="143129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09759" y="1470660"/>
              <a:ext cx="1432559" cy="14310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55807" y="2426208"/>
              <a:ext cx="470916" cy="3703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83239" y="2453640"/>
              <a:ext cx="368807" cy="2682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750311" y="3142310"/>
            <a:ext cx="1900555" cy="263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ts val="2750"/>
              </a:lnSpc>
              <a:spcBef>
                <a:spcPts val="100"/>
              </a:spcBef>
            </a:pPr>
            <a:r>
              <a:rPr sz="2400" spc="-130" dirty="0">
                <a:latin typeface="Arial"/>
                <a:cs typeface="Arial"/>
              </a:rPr>
              <a:t>Noemi</a:t>
            </a:r>
            <a:endParaRPr sz="2400">
              <a:latin typeface="Arial"/>
              <a:cs typeface="Arial"/>
            </a:endParaRPr>
          </a:p>
          <a:p>
            <a:pPr marL="158750">
              <a:lnSpc>
                <a:spcPts val="2750"/>
              </a:lnSpc>
            </a:pPr>
            <a:r>
              <a:rPr sz="2400" spc="-275" dirty="0">
                <a:solidFill>
                  <a:srgbClr val="EC7C30"/>
                </a:solidFill>
                <a:latin typeface="Arial"/>
                <a:cs typeface="Arial"/>
              </a:rPr>
              <a:t>co-CEO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99"/>
              </a:lnSpc>
              <a:spcBef>
                <a:spcPts val="1570"/>
              </a:spcBef>
            </a:pPr>
            <a:r>
              <a:rPr sz="1600" spc="-180" dirty="0">
                <a:latin typeface="Arial"/>
                <a:cs typeface="Arial"/>
              </a:rPr>
              <a:t>D</a:t>
            </a:r>
            <a:r>
              <a:rPr sz="1600" spc="-140" dirty="0">
                <a:latin typeface="Arial"/>
                <a:cs typeface="Arial"/>
              </a:rPr>
              <a:t>r</a:t>
            </a:r>
            <a:r>
              <a:rPr sz="1600" spc="-45" dirty="0">
                <a:latin typeface="Arial"/>
                <a:cs typeface="Arial"/>
              </a:rPr>
              <a:t>.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Noe</a:t>
            </a:r>
            <a:r>
              <a:rPr sz="1600" spc="-114" dirty="0">
                <a:latin typeface="Arial"/>
                <a:cs typeface="Arial"/>
              </a:rPr>
              <a:t>m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45" dirty="0">
                <a:latin typeface="Arial"/>
                <a:cs typeface="Arial"/>
              </a:rPr>
              <a:t>Z</a:t>
            </a:r>
            <a:r>
              <a:rPr sz="1600" spc="-90" dirty="0">
                <a:latin typeface="Arial"/>
                <a:cs typeface="Arial"/>
              </a:rPr>
              <a:t>ab</a:t>
            </a:r>
            <a:r>
              <a:rPr sz="1600" spc="-35" dirty="0">
                <a:latin typeface="Arial"/>
                <a:cs typeface="Arial"/>
              </a:rPr>
              <a:t>ari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180" dirty="0">
                <a:latin typeface="Arial"/>
                <a:cs typeface="Arial"/>
              </a:rPr>
              <a:t>s</a:t>
            </a:r>
            <a:r>
              <a:rPr sz="1600" spc="-85" dirty="0">
                <a:latin typeface="Arial"/>
                <a:cs typeface="Arial"/>
              </a:rPr>
              <a:t> a  </a:t>
            </a:r>
            <a:r>
              <a:rPr sz="1600" spc="-65" dirty="0">
                <a:latin typeface="Arial"/>
                <a:cs typeface="Arial"/>
              </a:rPr>
              <a:t>ded</a:t>
            </a:r>
            <a:r>
              <a:rPr sz="1600" spc="-25" dirty="0">
                <a:latin typeface="Arial"/>
                <a:cs typeface="Arial"/>
              </a:rPr>
              <a:t>i</a:t>
            </a:r>
            <a:r>
              <a:rPr sz="1600" spc="-145" dirty="0">
                <a:latin typeface="Arial"/>
                <a:cs typeface="Arial"/>
              </a:rPr>
              <a:t>c</a:t>
            </a:r>
            <a:r>
              <a:rPr sz="1600" spc="-140" dirty="0">
                <a:latin typeface="Arial"/>
                <a:cs typeface="Arial"/>
              </a:rPr>
              <a:t>a</a:t>
            </a:r>
            <a:r>
              <a:rPr sz="1600" spc="80" dirty="0">
                <a:latin typeface="Arial"/>
                <a:cs typeface="Arial"/>
              </a:rPr>
              <a:t>t</a:t>
            </a:r>
            <a:r>
              <a:rPr sz="1600" spc="-75" dirty="0">
                <a:latin typeface="Arial"/>
                <a:cs typeface="Arial"/>
              </a:rPr>
              <a:t>ed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125" dirty="0">
                <a:latin typeface="Arial"/>
                <a:cs typeface="Arial"/>
              </a:rPr>
              <a:t>es</a:t>
            </a:r>
            <a:r>
              <a:rPr sz="1600" spc="-140" dirty="0">
                <a:latin typeface="Arial"/>
                <a:cs typeface="Arial"/>
              </a:rPr>
              <a:t>e</a:t>
            </a:r>
            <a:r>
              <a:rPr sz="1600" spc="-65" dirty="0">
                <a:latin typeface="Arial"/>
                <a:cs typeface="Arial"/>
              </a:rPr>
              <a:t>a</a:t>
            </a:r>
            <a:r>
              <a:rPr sz="1600" spc="-70" dirty="0">
                <a:latin typeface="Arial"/>
                <a:cs typeface="Arial"/>
              </a:rPr>
              <a:t>r</a:t>
            </a:r>
            <a:r>
              <a:rPr sz="1600" spc="-55" dirty="0">
                <a:latin typeface="Arial"/>
                <a:cs typeface="Arial"/>
              </a:rPr>
              <a:t>cher  </a:t>
            </a:r>
            <a:r>
              <a:rPr sz="1600" spc="-75" dirty="0">
                <a:latin typeface="Arial"/>
                <a:cs typeface="Arial"/>
              </a:rPr>
              <a:t>and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e</a:t>
            </a:r>
            <a:r>
              <a:rPr sz="1600" spc="-90" dirty="0">
                <a:latin typeface="Arial"/>
                <a:cs typeface="Arial"/>
              </a:rPr>
              <a:t>n</a:t>
            </a:r>
            <a:r>
              <a:rPr sz="1600" spc="50" dirty="0">
                <a:latin typeface="Arial"/>
                <a:cs typeface="Arial"/>
              </a:rPr>
              <a:t>t</a:t>
            </a:r>
            <a:r>
              <a:rPr sz="1600" spc="30" dirty="0">
                <a:latin typeface="Arial"/>
                <a:cs typeface="Arial"/>
              </a:rPr>
              <a:t>r</a:t>
            </a:r>
            <a:r>
              <a:rPr sz="1600" spc="-50" dirty="0">
                <a:latin typeface="Arial"/>
                <a:cs typeface="Arial"/>
              </a:rPr>
              <a:t>ep</a:t>
            </a:r>
            <a:r>
              <a:rPr sz="1600" spc="-65" dirty="0">
                <a:latin typeface="Arial"/>
                <a:cs typeface="Arial"/>
              </a:rPr>
              <a:t>r</a:t>
            </a:r>
            <a:r>
              <a:rPr sz="1600" spc="-80" dirty="0">
                <a:latin typeface="Arial"/>
                <a:cs typeface="Arial"/>
              </a:rPr>
              <a:t>en</a:t>
            </a:r>
            <a:r>
              <a:rPr sz="1600" spc="-90" dirty="0">
                <a:latin typeface="Arial"/>
                <a:cs typeface="Arial"/>
              </a:rPr>
              <a:t>e</a:t>
            </a:r>
            <a:r>
              <a:rPr sz="1600" spc="-25" dirty="0">
                <a:latin typeface="Arial"/>
                <a:cs typeface="Arial"/>
              </a:rPr>
              <a:t>u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wi</a:t>
            </a:r>
            <a:r>
              <a:rPr sz="1600" spc="25" dirty="0">
                <a:latin typeface="Arial"/>
                <a:cs typeface="Arial"/>
              </a:rPr>
              <a:t>t</a:t>
            </a:r>
            <a:r>
              <a:rPr sz="1600" spc="-35" dirty="0">
                <a:latin typeface="Arial"/>
                <a:cs typeface="Arial"/>
              </a:rPr>
              <a:t>h  </a:t>
            </a:r>
            <a:r>
              <a:rPr sz="1600" spc="-130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c</a:t>
            </a:r>
            <a:r>
              <a:rPr sz="1600" spc="-75" dirty="0">
                <a:latin typeface="Arial"/>
                <a:cs typeface="Arial"/>
              </a:rPr>
              <a:t>r</a:t>
            </a:r>
            <a:r>
              <a:rPr sz="1600" spc="-140" dirty="0">
                <a:latin typeface="Arial"/>
                <a:cs typeface="Arial"/>
              </a:rPr>
              <a:t>oss</a:t>
            </a:r>
            <a:r>
              <a:rPr sz="1600" spc="-45" dirty="0">
                <a:latin typeface="Arial"/>
                <a:cs typeface="Arial"/>
              </a:rPr>
              <a:t>-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60" dirty="0">
                <a:latin typeface="Arial"/>
                <a:cs typeface="Arial"/>
              </a:rPr>
              <a:t>nd</a:t>
            </a:r>
            <a:r>
              <a:rPr sz="1600" spc="-55" dirty="0">
                <a:latin typeface="Arial"/>
                <a:cs typeface="Arial"/>
              </a:rPr>
              <a:t>u</a:t>
            </a:r>
            <a:r>
              <a:rPr sz="1600" spc="-195" dirty="0">
                <a:latin typeface="Arial"/>
                <a:cs typeface="Arial"/>
              </a:rPr>
              <a:t>s</a:t>
            </a:r>
            <a:r>
              <a:rPr sz="1600" spc="90" dirty="0">
                <a:latin typeface="Arial"/>
                <a:cs typeface="Arial"/>
              </a:rPr>
              <a:t>t</a:t>
            </a:r>
            <a:r>
              <a:rPr sz="1600" spc="25" dirty="0">
                <a:latin typeface="Arial"/>
                <a:cs typeface="Arial"/>
              </a:rPr>
              <a:t>r</a:t>
            </a:r>
            <a:r>
              <a:rPr sz="1600" spc="-55" dirty="0">
                <a:latin typeface="Arial"/>
                <a:cs typeface="Arial"/>
              </a:rPr>
              <a:t>y  </a:t>
            </a:r>
            <a:r>
              <a:rPr sz="1600" spc="-40" dirty="0">
                <a:latin typeface="Arial"/>
                <a:cs typeface="Arial"/>
              </a:rPr>
              <a:t>min</a:t>
            </a:r>
            <a:r>
              <a:rPr sz="1600" spc="-35" dirty="0">
                <a:latin typeface="Arial"/>
                <a:cs typeface="Arial"/>
              </a:rPr>
              <a:t>d</a:t>
            </a:r>
            <a:r>
              <a:rPr sz="1600" spc="-135" dirty="0">
                <a:latin typeface="Arial"/>
                <a:cs typeface="Arial"/>
              </a:rPr>
              <a:t>s</a:t>
            </a:r>
            <a:r>
              <a:rPr sz="1600" spc="-160" dirty="0">
                <a:latin typeface="Arial"/>
                <a:cs typeface="Arial"/>
              </a:rPr>
              <a:t>e</a:t>
            </a:r>
            <a:r>
              <a:rPr sz="1600" spc="90" dirty="0">
                <a:latin typeface="Arial"/>
                <a:cs typeface="Arial"/>
              </a:rPr>
              <a:t>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55" dirty="0">
                <a:latin typeface="Arial"/>
                <a:cs typeface="Arial"/>
              </a:rPr>
              <a:t>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t</a:t>
            </a:r>
            <a:r>
              <a:rPr sz="1600" spc="-55" dirty="0">
                <a:latin typeface="Arial"/>
                <a:cs typeface="Arial"/>
              </a:rPr>
              <a:t>heo</a:t>
            </a:r>
            <a:r>
              <a:rPr sz="1600" spc="-65" dirty="0">
                <a:latin typeface="Arial"/>
                <a:cs typeface="Arial"/>
              </a:rPr>
              <a:t>r</a:t>
            </a:r>
            <a:r>
              <a:rPr sz="1600" spc="-114" dirty="0">
                <a:latin typeface="Arial"/>
                <a:cs typeface="Arial"/>
              </a:rPr>
              <a:t>e</a:t>
            </a:r>
            <a:r>
              <a:rPr sz="1600" spc="90" dirty="0">
                <a:latin typeface="Arial"/>
                <a:cs typeface="Arial"/>
              </a:rPr>
              <a:t>t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145" dirty="0">
                <a:latin typeface="Arial"/>
                <a:cs typeface="Arial"/>
              </a:rPr>
              <a:t>c</a:t>
            </a:r>
            <a:r>
              <a:rPr sz="1600" spc="-50" dirty="0">
                <a:latin typeface="Arial"/>
                <a:cs typeface="Arial"/>
              </a:rPr>
              <a:t>al  </a:t>
            </a:r>
            <a:r>
              <a:rPr sz="1600" spc="-60" dirty="0">
                <a:latin typeface="Arial"/>
                <a:cs typeface="Arial"/>
              </a:rPr>
              <a:t>p</a:t>
            </a:r>
            <a:r>
              <a:rPr sz="1600" spc="-75" dirty="0">
                <a:latin typeface="Arial"/>
                <a:cs typeface="Arial"/>
              </a:rPr>
              <a:t>h</a:t>
            </a:r>
            <a:r>
              <a:rPr sz="1600" spc="-95" dirty="0">
                <a:latin typeface="Arial"/>
                <a:cs typeface="Arial"/>
              </a:rPr>
              <a:t>y</a:t>
            </a:r>
            <a:r>
              <a:rPr sz="1600" spc="-120" dirty="0">
                <a:latin typeface="Arial"/>
                <a:cs typeface="Arial"/>
              </a:rPr>
              <a:t>s</a:t>
            </a:r>
            <a:r>
              <a:rPr sz="1600" spc="-55" dirty="0">
                <a:latin typeface="Arial"/>
                <a:cs typeface="Arial"/>
              </a:rPr>
              <a:t>i</a:t>
            </a:r>
            <a:r>
              <a:rPr sz="1600" spc="-120" dirty="0">
                <a:latin typeface="Arial"/>
                <a:cs typeface="Arial"/>
              </a:rPr>
              <a:t>cs,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dense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m</a:t>
            </a:r>
            <a:r>
              <a:rPr sz="1600" spc="-140" dirty="0">
                <a:latin typeface="Arial"/>
                <a:cs typeface="Arial"/>
              </a:rPr>
              <a:t>a</a:t>
            </a:r>
            <a:r>
              <a:rPr sz="1600" spc="70" dirty="0">
                <a:latin typeface="Arial"/>
                <a:cs typeface="Arial"/>
              </a:rPr>
              <a:t>t</a:t>
            </a:r>
            <a:r>
              <a:rPr sz="1600" spc="80" dirty="0">
                <a:latin typeface="Arial"/>
                <a:cs typeface="Arial"/>
              </a:rPr>
              <a:t>t</a:t>
            </a:r>
            <a:r>
              <a:rPr sz="1600" spc="-100" dirty="0">
                <a:latin typeface="Arial"/>
                <a:cs typeface="Arial"/>
              </a:rPr>
              <a:t>e</a:t>
            </a:r>
            <a:r>
              <a:rPr sz="1600" spc="-120" dirty="0">
                <a:latin typeface="Arial"/>
                <a:cs typeface="Arial"/>
              </a:rPr>
              <a:t>r</a:t>
            </a:r>
            <a:r>
              <a:rPr sz="1600" spc="-50" dirty="0">
                <a:latin typeface="Arial"/>
                <a:cs typeface="Arial"/>
              </a:rPr>
              <a:t>,  </a:t>
            </a:r>
            <a:r>
              <a:rPr sz="1600" spc="-90" dirty="0">
                <a:latin typeface="Arial"/>
                <a:cs typeface="Arial"/>
              </a:rPr>
              <a:t>an</a:t>
            </a:r>
            <a:r>
              <a:rPr sz="1600" spc="-55" dirty="0">
                <a:latin typeface="Arial"/>
                <a:cs typeface="Arial"/>
              </a:rPr>
              <a:t>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a</a:t>
            </a:r>
            <a:r>
              <a:rPr sz="1600" spc="-155" dirty="0">
                <a:latin typeface="Arial"/>
                <a:cs typeface="Arial"/>
              </a:rPr>
              <a:t>s</a:t>
            </a:r>
            <a:r>
              <a:rPr sz="1600" spc="9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60" dirty="0">
                <a:latin typeface="Arial"/>
                <a:cs typeface="Arial"/>
              </a:rPr>
              <a:t>op</a:t>
            </a:r>
            <a:r>
              <a:rPr sz="1600" spc="-80" dirty="0">
                <a:latin typeface="Arial"/>
                <a:cs typeface="Arial"/>
              </a:rPr>
              <a:t>h</a:t>
            </a:r>
            <a:r>
              <a:rPr sz="1600" spc="-95" dirty="0">
                <a:latin typeface="Arial"/>
                <a:cs typeface="Arial"/>
              </a:rPr>
              <a:t>y</a:t>
            </a:r>
            <a:r>
              <a:rPr sz="1600" spc="-120" dirty="0">
                <a:latin typeface="Arial"/>
                <a:cs typeface="Arial"/>
              </a:rPr>
              <a:t>s</a:t>
            </a:r>
            <a:r>
              <a:rPr sz="1600" spc="-55" dirty="0">
                <a:latin typeface="Arial"/>
                <a:cs typeface="Arial"/>
              </a:rPr>
              <a:t>i</a:t>
            </a:r>
            <a:r>
              <a:rPr sz="1600" spc="-114" dirty="0">
                <a:latin typeface="Arial"/>
                <a:cs typeface="Arial"/>
              </a:rPr>
              <a:t>cs.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6761" y="3180714"/>
            <a:ext cx="1775460" cy="243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1027430">
              <a:lnSpc>
                <a:spcPct val="110000"/>
              </a:lnSpc>
              <a:spcBef>
                <a:spcPts val="100"/>
              </a:spcBef>
            </a:pPr>
            <a:r>
              <a:rPr sz="2400" spc="-455" dirty="0">
                <a:latin typeface="Arial"/>
                <a:cs typeface="Arial"/>
              </a:rPr>
              <a:t>K</a:t>
            </a:r>
            <a:r>
              <a:rPr sz="2400" spc="-175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v</a:t>
            </a:r>
            <a:r>
              <a:rPr sz="2400" spc="-40" dirty="0">
                <a:latin typeface="Arial"/>
                <a:cs typeface="Arial"/>
              </a:rPr>
              <a:t>in  </a:t>
            </a:r>
            <a:r>
              <a:rPr sz="2400" spc="-425" dirty="0">
                <a:solidFill>
                  <a:srgbClr val="EC7C30"/>
                </a:solidFill>
                <a:latin typeface="Arial"/>
                <a:cs typeface="Arial"/>
              </a:rPr>
              <a:t>CSO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99"/>
              </a:lnSpc>
              <a:spcBef>
                <a:spcPts val="1085"/>
              </a:spcBef>
            </a:pPr>
            <a:r>
              <a:rPr sz="1600" spc="-180" dirty="0">
                <a:latin typeface="Arial"/>
                <a:cs typeface="Arial"/>
              </a:rPr>
              <a:t>D</a:t>
            </a:r>
            <a:r>
              <a:rPr sz="1600" spc="-140" dirty="0">
                <a:latin typeface="Arial"/>
                <a:cs typeface="Arial"/>
              </a:rPr>
              <a:t>r</a:t>
            </a:r>
            <a:r>
              <a:rPr sz="1600" spc="-45" dirty="0">
                <a:latin typeface="Arial"/>
                <a:cs typeface="Arial"/>
              </a:rPr>
              <a:t>.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65" dirty="0">
                <a:latin typeface="Arial"/>
                <a:cs typeface="Arial"/>
              </a:rPr>
              <a:t>K</a:t>
            </a:r>
            <a:r>
              <a:rPr sz="1600" spc="-114" dirty="0">
                <a:latin typeface="Arial"/>
                <a:cs typeface="Arial"/>
              </a:rPr>
              <a:t>e</a:t>
            </a:r>
            <a:r>
              <a:rPr sz="1600" spc="-40" dirty="0">
                <a:latin typeface="Arial"/>
                <a:cs typeface="Arial"/>
              </a:rPr>
              <a:t>vin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Chemin</a:t>
            </a:r>
            <a:r>
              <a:rPr sz="1600" spc="-90" dirty="0">
                <a:latin typeface="Arial"/>
                <a:cs typeface="Arial"/>
              </a:rPr>
              <a:t>a</a:t>
            </a:r>
            <a:r>
              <a:rPr sz="1600" spc="-70" dirty="0">
                <a:latin typeface="Arial"/>
                <a:cs typeface="Arial"/>
              </a:rPr>
              <a:t>n</a:t>
            </a:r>
            <a:r>
              <a:rPr sz="1600" spc="90" dirty="0">
                <a:latin typeface="Arial"/>
                <a:cs typeface="Arial"/>
              </a:rPr>
              <a:t>t  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180" dirty="0">
                <a:latin typeface="Arial"/>
                <a:cs typeface="Arial"/>
              </a:rPr>
              <a:t>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an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ac</a:t>
            </a:r>
            <a:r>
              <a:rPr sz="1600" spc="-145" dirty="0">
                <a:latin typeface="Arial"/>
                <a:cs typeface="Arial"/>
              </a:rPr>
              <a:t>c</a:t>
            </a:r>
            <a:r>
              <a:rPr sz="1600" spc="-40" dirty="0">
                <a:latin typeface="Arial"/>
                <a:cs typeface="Arial"/>
              </a:rPr>
              <a:t>ompl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-85" dirty="0">
                <a:latin typeface="Arial"/>
                <a:cs typeface="Arial"/>
              </a:rPr>
              <a:t>shed  </a:t>
            </a:r>
            <a:r>
              <a:rPr sz="1600" spc="-65" dirty="0">
                <a:latin typeface="Arial"/>
                <a:cs typeface="Arial"/>
              </a:rPr>
              <a:t>astrophysicist 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specia</a:t>
            </a:r>
            <a:r>
              <a:rPr sz="1600" spc="-35" dirty="0">
                <a:latin typeface="Arial"/>
                <a:cs typeface="Arial"/>
              </a:rPr>
              <a:t>l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170" dirty="0">
                <a:latin typeface="Arial"/>
                <a:cs typeface="Arial"/>
              </a:rPr>
              <a:t>z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0" dirty="0">
                <a:latin typeface="Arial"/>
                <a:cs typeface="Arial"/>
              </a:rPr>
              <a:t>n</a:t>
            </a:r>
            <a:r>
              <a:rPr sz="1600" spc="-95" dirty="0">
                <a:latin typeface="Arial"/>
                <a:cs typeface="Arial"/>
              </a:rPr>
              <a:t>g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55" dirty="0">
                <a:latin typeface="Arial"/>
                <a:cs typeface="Arial"/>
              </a:rPr>
              <a:t>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c</a:t>
            </a:r>
            <a:r>
              <a:rPr sz="1600" spc="-75" dirty="0">
                <a:latin typeface="Arial"/>
                <a:cs typeface="Arial"/>
              </a:rPr>
              <a:t>osmic  </a:t>
            </a:r>
            <a:r>
              <a:rPr sz="1600" spc="-90" dirty="0">
                <a:latin typeface="Arial"/>
                <a:cs typeface="Arial"/>
              </a:rPr>
              <a:t>an</a:t>
            </a:r>
            <a:r>
              <a:rPr sz="1600" spc="-55" dirty="0">
                <a:latin typeface="Arial"/>
                <a:cs typeface="Arial"/>
              </a:rPr>
              <a:t>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g</a:t>
            </a:r>
            <a:r>
              <a:rPr sz="1600" spc="-95" dirty="0">
                <a:latin typeface="Arial"/>
                <a:cs typeface="Arial"/>
              </a:rPr>
              <a:t>amma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r</a:t>
            </a:r>
            <a:r>
              <a:rPr sz="1600" spc="-90" dirty="0">
                <a:latin typeface="Arial"/>
                <a:cs typeface="Arial"/>
              </a:rPr>
              <a:t>ad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140" dirty="0">
                <a:latin typeface="Arial"/>
                <a:cs typeface="Arial"/>
              </a:rPr>
              <a:t>a</a:t>
            </a:r>
            <a:r>
              <a:rPr sz="1600" spc="90" dirty="0">
                <a:latin typeface="Arial"/>
                <a:cs typeface="Arial"/>
              </a:rPr>
              <a:t>t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45" dirty="0">
                <a:latin typeface="Arial"/>
                <a:cs typeface="Arial"/>
              </a:rPr>
              <a:t>on  </a:t>
            </a:r>
            <a:r>
              <a:rPr sz="1600" spc="-90" dirty="0">
                <a:latin typeface="Arial"/>
                <a:cs typeface="Arial"/>
              </a:rPr>
              <a:t>research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70314" y="3131565"/>
            <a:ext cx="2056130" cy="23977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9700" marR="1030605">
              <a:lnSpc>
                <a:spcPct val="100800"/>
              </a:lnSpc>
              <a:spcBef>
                <a:spcPts val="75"/>
              </a:spcBef>
            </a:pPr>
            <a:r>
              <a:rPr sz="2400" spc="-95" dirty="0">
                <a:latin typeface="Arial"/>
                <a:cs typeface="Arial"/>
              </a:rPr>
              <a:t>Itamar 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EC7C30"/>
                </a:solidFill>
                <a:latin typeface="Arial"/>
                <a:cs typeface="Arial"/>
              </a:rPr>
              <a:t>c</a:t>
            </a:r>
            <a:r>
              <a:rPr sz="2400" spc="-160" dirty="0">
                <a:solidFill>
                  <a:srgbClr val="EC7C30"/>
                </a:solidFill>
                <a:latin typeface="Arial"/>
                <a:cs typeface="Arial"/>
              </a:rPr>
              <a:t>o</a:t>
            </a:r>
            <a:r>
              <a:rPr sz="2400" spc="-70" dirty="0">
                <a:solidFill>
                  <a:srgbClr val="EC7C30"/>
                </a:solidFill>
                <a:latin typeface="Arial"/>
                <a:cs typeface="Arial"/>
              </a:rPr>
              <a:t>-</a:t>
            </a:r>
            <a:r>
              <a:rPr sz="2400" spc="-480" dirty="0">
                <a:solidFill>
                  <a:srgbClr val="EC7C30"/>
                </a:solidFill>
                <a:latin typeface="Arial"/>
                <a:cs typeface="Arial"/>
              </a:rPr>
              <a:t>C</a:t>
            </a:r>
            <a:r>
              <a:rPr sz="2400" spc="-490" dirty="0">
                <a:solidFill>
                  <a:srgbClr val="EC7C30"/>
                </a:solidFill>
                <a:latin typeface="Arial"/>
                <a:cs typeface="Arial"/>
              </a:rPr>
              <a:t>E</a:t>
            </a:r>
            <a:r>
              <a:rPr sz="2400" spc="-295" dirty="0">
                <a:solidFill>
                  <a:srgbClr val="EC7C3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75"/>
              </a:spcBef>
            </a:pPr>
            <a:r>
              <a:rPr sz="1600" spc="-45" dirty="0">
                <a:latin typeface="Arial"/>
                <a:cs typeface="Arial"/>
              </a:rPr>
              <a:t>I</a:t>
            </a:r>
            <a:r>
              <a:rPr sz="1600" spc="70" dirty="0">
                <a:latin typeface="Arial"/>
                <a:cs typeface="Arial"/>
              </a:rPr>
              <a:t>t</a:t>
            </a:r>
            <a:r>
              <a:rPr sz="1600" spc="-75" dirty="0">
                <a:latin typeface="Arial"/>
                <a:cs typeface="Arial"/>
              </a:rPr>
              <a:t>amar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245" dirty="0">
                <a:latin typeface="Arial"/>
                <a:cs typeface="Arial"/>
              </a:rPr>
              <a:t>Z</a:t>
            </a:r>
            <a:r>
              <a:rPr sz="1600" spc="-90" dirty="0">
                <a:latin typeface="Arial"/>
                <a:cs typeface="Arial"/>
              </a:rPr>
              <a:t>ab</a:t>
            </a:r>
            <a:r>
              <a:rPr sz="1600" spc="-35" dirty="0">
                <a:latin typeface="Arial"/>
                <a:cs typeface="Arial"/>
              </a:rPr>
              <a:t>ari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i</a:t>
            </a:r>
            <a:r>
              <a:rPr sz="1600" spc="-180" dirty="0">
                <a:latin typeface="Arial"/>
                <a:cs typeface="Arial"/>
              </a:rPr>
              <a:t>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an  </a:t>
            </a:r>
            <a:r>
              <a:rPr sz="1600" spc="-130" dirty="0">
                <a:latin typeface="Arial"/>
                <a:cs typeface="Arial"/>
              </a:rPr>
              <a:t>e</a:t>
            </a:r>
            <a:r>
              <a:rPr sz="1600" spc="-145" dirty="0">
                <a:latin typeface="Arial"/>
                <a:cs typeface="Arial"/>
              </a:rPr>
              <a:t>x</a:t>
            </a:r>
            <a:r>
              <a:rPr sz="1600" spc="-120" dirty="0">
                <a:latin typeface="Arial"/>
                <a:cs typeface="Arial"/>
              </a:rPr>
              <a:t>e</a:t>
            </a:r>
            <a:r>
              <a:rPr sz="1600" spc="-114" dirty="0">
                <a:latin typeface="Arial"/>
                <a:cs typeface="Arial"/>
              </a:rPr>
              <a:t>c</a:t>
            </a:r>
            <a:r>
              <a:rPr sz="1600" spc="20" dirty="0">
                <a:latin typeface="Arial"/>
                <a:cs typeface="Arial"/>
              </a:rPr>
              <a:t>u</a:t>
            </a:r>
            <a:r>
              <a:rPr sz="1600" spc="15" dirty="0">
                <a:latin typeface="Arial"/>
                <a:cs typeface="Arial"/>
              </a:rPr>
              <a:t>t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95" dirty="0">
                <a:latin typeface="Arial"/>
                <a:cs typeface="Arial"/>
              </a:rPr>
              <a:t>v</a:t>
            </a:r>
            <a:r>
              <a:rPr sz="1600" spc="-100" dirty="0">
                <a:latin typeface="Arial"/>
                <a:cs typeface="Arial"/>
              </a:rPr>
              <a:t>e </a:t>
            </a:r>
            <a:r>
              <a:rPr sz="1600" spc="10" dirty="0">
                <a:latin typeface="Arial"/>
                <a:cs typeface="Arial"/>
              </a:rPr>
              <a:t>l</a:t>
            </a:r>
            <a:r>
              <a:rPr sz="1600" spc="-70" dirty="0">
                <a:latin typeface="Arial"/>
                <a:cs typeface="Arial"/>
              </a:rPr>
              <a:t>eader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wi</a:t>
            </a:r>
            <a:r>
              <a:rPr sz="1600" spc="20" dirty="0">
                <a:latin typeface="Arial"/>
                <a:cs typeface="Arial"/>
              </a:rPr>
              <a:t>t</a:t>
            </a:r>
            <a:r>
              <a:rPr sz="1600" spc="-35" dirty="0">
                <a:latin typeface="Arial"/>
                <a:cs typeface="Arial"/>
              </a:rPr>
              <a:t>h  </a:t>
            </a:r>
            <a:r>
              <a:rPr sz="1600" spc="-65" dirty="0">
                <a:latin typeface="Arial"/>
                <a:cs typeface="Arial"/>
              </a:rPr>
              <a:t>o</a:t>
            </a:r>
            <a:r>
              <a:rPr sz="1600" spc="-95" dirty="0">
                <a:latin typeface="Arial"/>
                <a:cs typeface="Arial"/>
              </a:rPr>
              <a:t>v</a:t>
            </a:r>
            <a:r>
              <a:rPr sz="1600" spc="-40" dirty="0">
                <a:latin typeface="Arial"/>
                <a:cs typeface="Arial"/>
              </a:rPr>
              <a:t>er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1</a:t>
            </a:r>
            <a:r>
              <a:rPr sz="1600" spc="-80" dirty="0">
                <a:latin typeface="Arial"/>
                <a:cs typeface="Arial"/>
              </a:rPr>
              <a:t>0 </a:t>
            </a:r>
            <a:r>
              <a:rPr sz="1600" spc="-110" dirty="0">
                <a:latin typeface="Arial"/>
                <a:cs typeface="Arial"/>
              </a:rPr>
              <a:t>y</a:t>
            </a:r>
            <a:r>
              <a:rPr sz="1600" spc="-75" dirty="0">
                <a:latin typeface="Arial"/>
                <a:cs typeface="Arial"/>
              </a:rPr>
              <a:t>ea</a:t>
            </a:r>
            <a:r>
              <a:rPr sz="1600" spc="-80" dirty="0">
                <a:latin typeface="Arial"/>
                <a:cs typeface="Arial"/>
              </a:rPr>
              <a:t>r</a:t>
            </a:r>
            <a:r>
              <a:rPr sz="1600" spc="-175" dirty="0">
                <a:latin typeface="Arial"/>
                <a:cs typeface="Arial"/>
              </a:rPr>
              <a:t>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  </a:t>
            </a:r>
            <a:r>
              <a:rPr sz="1600" spc="-130" dirty="0">
                <a:latin typeface="Arial"/>
                <a:cs typeface="Arial"/>
              </a:rPr>
              <a:t>e</a:t>
            </a:r>
            <a:r>
              <a:rPr sz="1600" spc="-110" dirty="0">
                <a:latin typeface="Arial"/>
                <a:cs typeface="Arial"/>
              </a:rPr>
              <a:t>x</a:t>
            </a:r>
            <a:r>
              <a:rPr sz="1600" spc="-55" dirty="0">
                <a:latin typeface="Arial"/>
                <a:cs typeface="Arial"/>
              </a:rPr>
              <a:t>pe</a:t>
            </a:r>
            <a:r>
              <a:rPr sz="1600" spc="-40" dirty="0">
                <a:latin typeface="Arial"/>
                <a:cs typeface="Arial"/>
              </a:rPr>
              <a:t>r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95" dirty="0">
                <a:latin typeface="Arial"/>
                <a:cs typeface="Arial"/>
              </a:rPr>
              <a:t>ence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55" dirty="0">
                <a:latin typeface="Arial"/>
                <a:cs typeface="Arial"/>
              </a:rPr>
              <a:t>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ope</a:t>
            </a:r>
            <a:r>
              <a:rPr sz="1600" spc="-75" dirty="0">
                <a:latin typeface="Arial"/>
                <a:cs typeface="Arial"/>
              </a:rPr>
              <a:t>r</a:t>
            </a:r>
            <a:r>
              <a:rPr sz="1600" spc="-140" dirty="0">
                <a:latin typeface="Arial"/>
                <a:cs typeface="Arial"/>
              </a:rPr>
              <a:t>a</a:t>
            </a:r>
            <a:r>
              <a:rPr sz="1600" spc="90" dirty="0">
                <a:latin typeface="Arial"/>
                <a:cs typeface="Arial"/>
              </a:rPr>
              <a:t>t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80" dirty="0">
                <a:latin typeface="Arial"/>
                <a:cs typeface="Arial"/>
              </a:rPr>
              <a:t>ons  </a:t>
            </a:r>
            <a:r>
              <a:rPr sz="1600" spc="-95" dirty="0">
                <a:latin typeface="Arial"/>
                <a:cs typeface="Arial"/>
              </a:rPr>
              <a:t>man</a:t>
            </a:r>
            <a:r>
              <a:rPr sz="1600" spc="-75" dirty="0">
                <a:latin typeface="Arial"/>
                <a:cs typeface="Arial"/>
              </a:rPr>
              <a:t>a</a:t>
            </a:r>
            <a:r>
              <a:rPr sz="1600" spc="-150" dirty="0">
                <a:latin typeface="Arial"/>
                <a:cs typeface="Arial"/>
              </a:rPr>
              <a:t>g</a:t>
            </a:r>
            <a:r>
              <a:rPr sz="1600" spc="-65" dirty="0">
                <a:latin typeface="Arial"/>
                <a:cs typeface="Arial"/>
              </a:rPr>
              <a:t>e</a:t>
            </a:r>
            <a:r>
              <a:rPr sz="1600" spc="-105" dirty="0">
                <a:latin typeface="Arial"/>
                <a:cs typeface="Arial"/>
              </a:rPr>
              <a:t>m</a:t>
            </a:r>
            <a:r>
              <a:rPr sz="1600" spc="-75" dirty="0">
                <a:latin typeface="Arial"/>
                <a:cs typeface="Arial"/>
              </a:rPr>
              <a:t>e</a:t>
            </a:r>
            <a:r>
              <a:rPr sz="1600" spc="-90" dirty="0">
                <a:latin typeface="Arial"/>
                <a:cs typeface="Arial"/>
              </a:rPr>
              <a:t>n</a:t>
            </a:r>
            <a:r>
              <a:rPr sz="1600" spc="90" dirty="0">
                <a:latin typeface="Arial"/>
                <a:cs typeface="Arial"/>
              </a:rPr>
              <a:t>t</a:t>
            </a:r>
            <a:r>
              <a:rPr sz="1600" spc="-50" dirty="0">
                <a:latin typeface="Arial"/>
                <a:cs typeface="Arial"/>
              </a:rPr>
              <a:t>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R&amp;</a:t>
            </a:r>
            <a:r>
              <a:rPr sz="1600" spc="-200" dirty="0">
                <a:latin typeface="Arial"/>
                <a:cs typeface="Arial"/>
              </a:rPr>
              <a:t>D</a:t>
            </a:r>
            <a:r>
              <a:rPr sz="1600" spc="-50" dirty="0">
                <a:latin typeface="Arial"/>
                <a:cs typeface="Arial"/>
              </a:rPr>
              <a:t>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an</a:t>
            </a:r>
            <a:r>
              <a:rPr sz="1600" spc="-35" dirty="0">
                <a:latin typeface="Arial"/>
                <a:cs typeface="Arial"/>
              </a:rPr>
              <a:t>d  </a:t>
            </a:r>
            <a:r>
              <a:rPr sz="1600" spc="-85" dirty="0">
                <a:latin typeface="Arial"/>
                <a:cs typeface="Arial"/>
              </a:rPr>
              <a:t>bus</a:t>
            </a:r>
            <a:r>
              <a:rPr sz="1600" spc="-30" dirty="0">
                <a:latin typeface="Arial"/>
                <a:cs typeface="Arial"/>
              </a:rPr>
              <a:t>i</a:t>
            </a:r>
            <a:r>
              <a:rPr sz="1600" spc="-135" dirty="0">
                <a:latin typeface="Arial"/>
                <a:cs typeface="Arial"/>
              </a:rPr>
              <a:t>nes</a:t>
            </a:r>
            <a:r>
              <a:rPr sz="1600" spc="-120" dirty="0">
                <a:latin typeface="Arial"/>
                <a:cs typeface="Arial"/>
              </a:rPr>
              <a:t>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d</a:t>
            </a:r>
            <a:r>
              <a:rPr sz="1600" spc="-90" dirty="0">
                <a:latin typeface="Arial"/>
                <a:cs typeface="Arial"/>
              </a:rPr>
              <a:t>e</a:t>
            </a:r>
            <a:r>
              <a:rPr sz="1600" spc="-95" dirty="0">
                <a:latin typeface="Arial"/>
                <a:cs typeface="Arial"/>
              </a:rPr>
              <a:t>v</a:t>
            </a:r>
            <a:r>
              <a:rPr sz="1600" spc="-60" dirty="0">
                <a:latin typeface="Arial"/>
                <a:cs typeface="Arial"/>
              </a:rPr>
              <a:t>elopme</a:t>
            </a:r>
            <a:r>
              <a:rPr sz="1600" spc="-75" dirty="0">
                <a:latin typeface="Arial"/>
                <a:cs typeface="Arial"/>
              </a:rPr>
              <a:t>n</a:t>
            </a:r>
            <a:r>
              <a:rPr sz="1600" spc="90" dirty="0">
                <a:latin typeface="Arial"/>
                <a:cs typeface="Arial"/>
              </a:rPr>
              <a:t>t</a:t>
            </a:r>
            <a:r>
              <a:rPr sz="1600" spc="-4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21992" y="6192011"/>
            <a:ext cx="2417445" cy="532130"/>
            <a:chOff x="2221992" y="6192011"/>
            <a:chExt cx="2417445" cy="53213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21992" y="6208775"/>
              <a:ext cx="484631" cy="4846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92908" y="6234683"/>
              <a:ext cx="1004316" cy="4251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6640" y="6192011"/>
              <a:ext cx="531876" cy="5318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69664" y="6199631"/>
              <a:ext cx="469392" cy="487679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16779" y="6298691"/>
            <a:ext cx="698018" cy="298704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5890259" y="6162678"/>
            <a:ext cx="1190625" cy="504825"/>
            <a:chOff x="5890259" y="6162678"/>
            <a:chExt cx="1190625" cy="504825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00456" y="6162678"/>
              <a:ext cx="680347" cy="4839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0259" y="6182867"/>
              <a:ext cx="484632" cy="484631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55164" y="6251399"/>
            <a:ext cx="1053205" cy="32657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60080" y="6323076"/>
            <a:ext cx="867134" cy="24993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705229" y="6259439"/>
            <a:ext cx="413865" cy="40926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204447" y="6237732"/>
            <a:ext cx="441959" cy="44195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232135" y="6169150"/>
            <a:ext cx="829055" cy="5486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964" y="1155181"/>
            <a:ext cx="1160145" cy="1160145"/>
            <a:chOff x="665964" y="1155181"/>
            <a:chExt cx="1160145" cy="1160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964" y="1155181"/>
              <a:ext cx="1159798" cy="11597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31" y="1164335"/>
              <a:ext cx="1094232" cy="109423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40818" y="1153622"/>
            <a:ext cx="1176655" cy="1176655"/>
            <a:chOff x="2340818" y="1153622"/>
            <a:chExt cx="1176655" cy="11766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0818" y="1153622"/>
              <a:ext cx="1176619" cy="11766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0008" y="1162811"/>
              <a:ext cx="1110995" cy="111099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061389" y="1159693"/>
            <a:ext cx="1148080" cy="1148080"/>
            <a:chOff x="4061389" y="1159693"/>
            <a:chExt cx="1148080" cy="11480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1389" y="1159693"/>
              <a:ext cx="1147712" cy="11477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0604" y="1168907"/>
              <a:ext cx="1082039" cy="108203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684473" y="1155122"/>
            <a:ext cx="1167765" cy="1166495"/>
            <a:chOff x="5684473" y="1155122"/>
            <a:chExt cx="1167765" cy="116649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4473" y="1155122"/>
              <a:ext cx="1167476" cy="11659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3664" y="1164335"/>
              <a:ext cx="1101852" cy="110032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420310" y="1121595"/>
            <a:ext cx="1186180" cy="1184910"/>
            <a:chOff x="7420310" y="1121595"/>
            <a:chExt cx="1186180" cy="118491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20310" y="1121595"/>
              <a:ext cx="1185762" cy="11842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29500" y="1130808"/>
              <a:ext cx="1120140" cy="111861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52225" y="3857197"/>
            <a:ext cx="1158875" cy="1158875"/>
            <a:chOff x="652225" y="3857197"/>
            <a:chExt cx="1158875" cy="1158875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225" y="3857197"/>
              <a:ext cx="1158333" cy="11583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1415" y="3866388"/>
              <a:ext cx="1092708" cy="109270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2270666" y="3870866"/>
            <a:ext cx="1146810" cy="1146810"/>
            <a:chOff x="2270666" y="3870866"/>
            <a:chExt cx="1146810" cy="1146810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70666" y="3870866"/>
              <a:ext cx="1146235" cy="1146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79904" y="3880103"/>
              <a:ext cx="1080516" cy="108051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884629" y="3852625"/>
            <a:ext cx="1158875" cy="1158875"/>
            <a:chOff x="3884629" y="3852625"/>
            <a:chExt cx="1158875" cy="1158875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4629" y="3852625"/>
              <a:ext cx="1158333" cy="115833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93820" y="3861815"/>
              <a:ext cx="1092708" cy="109270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0462122" y="1052933"/>
            <a:ext cx="1170940" cy="1170940"/>
            <a:chOff x="10462122" y="1052933"/>
            <a:chExt cx="1170940" cy="1170940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62122" y="1052933"/>
              <a:ext cx="1170719" cy="11707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71403" y="1062227"/>
              <a:ext cx="1104900" cy="110490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0373754" y="3832769"/>
            <a:ext cx="1181735" cy="1183005"/>
            <a:chOff x="10373754" y="3832769"/>
            <a:chExt cx="1181735" cy="1183005"/>
          </a:xfrm>
        </p:grpSpPr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73754" y="3832769"/>
              <a:ext cx="1181339" cy="118280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83011" y="3842004"/>
              <a:ext cx="1115568" cy="111709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054342" y="3387597"/>
            <a:ext cx="4662805" cy="2949575"/>
            <a:chOff x="7054342" y="3387597"/>
            <a:chExt cx="4662805" cy="2949575"/>
          </a:xfrm>
        </p:grpSpPr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49239" y="3822146"/>
              <a:ext cx="1194893" cy="11949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58428" y="3831335"/>
              <a:ext cx="1129283" cy="112928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060692" y="3393947"/>
              <a:ext cx="4650105" cy="2936875"/>
            </a:xfrm>
            <a:custGeom>
              <a:avLst/>
              <a:gdLst/>
              <a:ahLst/>
              <a:cxnLst/>
              <a:rect l="l" t="t" r="r" b="b"/>
              <a:pathLst>
                <a:path w="4650105" h="2936875">
                  <a:moveTo>
                    <a:pt x="0" y="2936747"/>
                  </a:moveTo>
                  <a:lnTo>
                    <a:pt x="4649724" y="2936747"/>
                  </a:lnTo>
                  <a:lnTo>
                    <a:pt x="4649724" y="0"/>
                  </a:lnTo>
                  <a:lnTo>
                    <a:pt x="0" y="0"/>
                  </a:lnTo>
                  <a:lnTo>
                    <a:pt x="0" y="2936747"/>
                  </a:lnTo>
                  <a:close/>
                </a:path>
              </a:pathLst>
            </a:custGeom>
            <a:ln w="12699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368554" y="693166"/>
          <a:ext cx="9937750" cy="258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spc="-12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Business.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373380" marR="702310" algn="just">
                        <a:lnSpc>
                          <a:spcPct val="1052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Zabari </a:t>
                      </a:r>
                      <a:r>
                        <a:rPr sz="1800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3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67665">
                        <a:lnSpc>
                          <a:spcPts val="2170"/>
                        </a:lnSpc>
                        <a:spcBef>
                          <a:spcPts val="1340"/>
                        </a:spcBef>
                        <a:tabLst>
                          <a:tab pos="2096135" algn="l"/>
                        </a:tabLst>
                      </a:pPr>
                      <a:r>
                        <a:rPr sz="1900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9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oe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	</a:t>
                      </a:r>
                      <a:r>
                        <a:rPr sz="2700" baseline="3086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2700" spc="-195" baseline="308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52" baseline="3086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700" spc="-44" baseline="3086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700" spc="-22" baseline="3086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2700" baseline="3086" dirty="0">
                          <a:latin typeface="Arial"/>
                          <a:cs typeface="Arial"/>
                        </a:rPr>
                        <a:t>n</a:t>
                      </a:r>
                      <a:endParaRPr sz="2700" baseline="3086">
                        <a:latin typeface="Arial"/>
                        <a:cs typeface="Arial"/>
                      </a:endParaRPr>
                    </a:p>
                    <a:p>
                      <a:pPr marL="367665">
                        <a:lnSpc>
                          <a:spcPts val="2170"/>
                        </a:lnSpc>
                        <a:tabLst>
                          <a:tab pos="2096135" algn="l"/>
                        </a:tabLst>
                      </a:pPr>
                      <a:r>
                        <a:rPr sz="2850" spc="-187" baseline="-5847" dirty="0">
                          <a:latin typeface="Arial"/>
                          <a:cs typeface="Arial"/>
                        </a:rPr>
                        <a:t>Zabari	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Cheminant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67665">
                        <a:lnSpc>
                          <a:spcPct val="100000"/>
                        </a:lnSpc>
                        <a:spcBef>
                          <a:spcPts val="430"/>
                        </a:spcBef>
                        <a:tabLst>
                          <a:tab pos="2096135" algn="l"/>
                        </a:tabLst>
                      </a:pPr>
                      <a:r>
                        <a:rPr sz="1700" spc="-19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co-CEO	</a:t>
                      </a:r>
                      <a:r>
                        <a:rPr sz="2550" spc="-457" baseline="9803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CSO</a:t>
                      </a:r>
                      <a:endParaRPr sz="2550" baseline="980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-3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600" spc="-1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2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3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2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600" spc="-15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-12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43204" marR="88265">
                        <a:lnSpc>
                          <a:spcPct val="106700"/>
                        </a:lnSpc>
                        <a:tabLst>
                          <a:tab pos="2085339" algn="l"/>
                          <a:tab pos="3407410" algn="l"/>
                        </a:tabLst>
                      </a:pPr>
                      <a:r>
                        <a:rPr sz="2700" baseline="3086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2700" spc="-195" baseline="308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aseline="3086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700" spc="-52" baseline="3086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700" spc="-22" baseline="3086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2700" baseline="3086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700" spc="-247" baseline="308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-44" baseline="3086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700" baseline="3086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700" spc="-37" baseline="3086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700" spc="-22" baseline="3086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700" baseline="3086" dirty="0">
                          <a:latin typeface="Arial"/>
                          <a:cs typeface="Arial"/>
                        </a:rPr>
                        <a:t>n	</a:t>
                      </a:r>
                      <a:r>
                        <a:rPr sz="2700" spc="-7" baseline="3086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2700" spc="-15" baseline="3086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700" baseline="3086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700" spc="-22" baseline="3086" dirty="0">
                          <a:latin typeface="Arial"/>
                          <a:cs typeface="Arial"/>
                        </a:rPr>
                        <a:t>ł</a:t>
                      </a:r>
                      <a:r>
                        <a:rPr sz="2700" spc="-30" baseline="3086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700" spc="-52" baseline="3086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700" baseline="3086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700" spc="-22" baseline="3086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700" baseline="3086" dirty="0">
                          <a:latin typeface="Arial"/>
                          <a:cs typeface="Arial"/>
                        </a:rPr>
                        <a:t>j	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Ziel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ń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sk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	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	</a:t>
                      </a:r>
                      <a:r>
                        <a:rPr sz="2700" baseline="1543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S.</a:t>
                      </a:r>
                      <a:r>
                        <a:rPr sz="2700" spc="-150" baseline="1543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00" spc="7" baseline="1543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700" baseline="1543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700" spc="-150" baseline="1543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00" baseline="1543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Engineer  </a:t>
                      </a:r>
                      <a:r>
                        <a:rPr sz="17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700" spc="-1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spc="-2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7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00" spc="-1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700" spc="-1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7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1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7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1700" spc="-2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7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	</a:t>
                      </a:r>
                      <a:r>
                        <a:rPr sz="1700" spc="-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Hea</a:t>
                      </a:r>
                      <a:r>
                        <a:rPr sz="17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700" spc="-1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7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700" spc="-9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AI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716838" y="3393947"/>
          <a:ext cx="10700385" cy="2935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5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0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19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25525">
                <a:tc gridSpan="4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spc="-8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Software.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00" spc="-9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Hardware.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BEBEBE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spc="-145" dirty="0">
                          <a:latin typeface="Arial"/>
                          <a:cs typeface="Arial"/>
                        </a:rPr>
                        <a:t>Dariusz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2000" spc="-120" dirty="0">
                          <a:latin typeface="Arial"/>
                          <a:cs typeface="Arial"/>
                        </a:rPr>
                        <a:t>Mateusz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2000" spc="-120" dirty="0">
                          <a:latin typeface="Arial"/>
                          <a:cs typeface="Arial"/>
                        </a:rPr>
                        <a:t>Mateusz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sz="2000" spc="-60" dirty="0">
                          <a:latin typeface="Arial"/>
                          <a:cs typeface="Arial"/>
                        </a:rPr>
                        <a:t>Piotr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2000" spc="-180" dirty="0">
                          <a:latin typeface="Arial"/>
                          <a:cs typeface="Arial"/>
                        </a:rPr>
                        <a:t>Jakub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2000" spc="-140" dirty="0">
                          <a:latin typeface="Arial"/>
                          <a:cs typeface="Arial"/>
                        </a:rPr>
                        <a:t>Konrad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sz="2000" spc="-110" dirty="0">
                          <a:latin typeface="Arial"/>
                          <a:cs typeface="Arial"/>
                        </a:rPr>
                        <a:t>Wojciech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spc="-145" dirty="0">
                          <a:latin typeface="Arial"/>
                          <a:cs typeface="Arial"/>
                        </a:rPr>
                        <a:t>Duda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2100"/>
                        </a:lnSpc>
                      </a:pPr>
                      <a:r>
                        <a:rPr sz="2000" spc="-175" dirty="0">
                          <a:latin typeface="Arial"/>
                          <a:cs typeface="Arial"/>
                        </a:rPr>
                        <a:t>Przenzak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2100"/>
                        </a:lnSpc>
                      </a:pPr>
                      <a:r>
                        <a:rPr sz="2000" spc="-170" dirty="0">
                          <a:latin typeface="Arial"/>
                          <a:cs typeface="Arial"/>
                        </a:rPr>
                        <a:t>Skalski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ts val="2100"/>
                        </a:lnSpc>
                      </a:pPr>
                      <a:r>
                        <a:rPr sz="2000" spc="-175" dirty="0">
                          <a:latin typeface="Arial"/>
                          <a:cs typeface="Arial"/>
                        </a:rPr>
                        <a:t>Szymkowski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2100"/>
                        </a:lnSpc>
                      </a:pPr>
                      <a:r>
                        <a:rPr sz="2000" spc="-160" dirty="0">
                          <a:latin typeface="Arial"/>
                          <a:cs typeface="Arial"/>
                        </a:rPr>
                        <a:t>Szuwalski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2100"/>
                        </a:lnSpc>
                      </a:pPr>
                      <a:r>
                        <a:rPr sz="2000" spc="-150" dirty="0">
                          <a:latin typeface="Arial"/>
                          <a:cs typeface="Arial"/>
                        </a:rPr>
                        <a:t>Kopański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2100"/>
                        </a:lnSpc>
                      </a:pPr>
                      <a:r>
                        <a:rPr sz="2000" spc="-165" dirty="0">
                          <a:latin typeface="Arial"/>
                          <a:cs typeface="Arial"/>
                        </a:rPr>
                        <a:t>Noga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-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8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&amp;AI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1914"/>
                        </a:lnSpc>
                      </a:pP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spc="-3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2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1800" spc="-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1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889"/>
                        </a:lnSpc>
                      </a:pPr>
                      <a:r>
                        <a:rPr sz="1800" spc="-16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9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Lead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5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&amp;DB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ts val="1914"/>
                        </a:lnSpc>
                      </a:pP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1800" spc="-3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-11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889"/>
                        </a:lnSpc>
                      </a:pPr>
                      <a:r>
                        <a:rPr sz="1800" spc="-8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Mechanical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0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Engineer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1889"/>
                        </a:lnSpc>
                      </a:pPr>
                      <a:r>
                        <a:rPr sz="1800" spc="-6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Detector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5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constructor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889"/>
                        </a:lnSpc>
                      </a:pPr>
                      <a:r>
                        <a:rPr sz="1800" spc="-114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Embedded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8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engineer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0352531" y="774191"/>
            <a:ext cx="1339850" cy="2512060"/>
          </a:xfrm>
          <a:prstGeom prst="rect">
            <a:avLst/>
          </a:prstGeom>
          <a:ln w="12700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17475" marR="109855" algn="just">
              <a:lnSpc>
                <a:spcPct val="100699"/>
              </a:lnSpc>
            </a:pPr>
            <a:r>
              <a:rPr sz="2000" spc="-135" dirty="0">
                <a:solidFill>
                  <a:srgbClr val="000000"/>
                </a:solidFill>
              </a:rPr>
              <a:t>Katsiaryna </a:t>
            </a:r>
            <a:r>
              <a:rPr sz="2000" spc="-130" dirty="0">
                <a:solidFill>
                  <a:srgbClr val="000000"/>
                </a:solidFill>
              </a:rPr>
              <a:t> </a:t>
            </a:r>
            <a:r>
              <a:rPr sz="2000" spc="-365" dirty="0">
                <a:solidFill>
                  <a:srgbClr val="000000"/>
                </a:solidFill>
              </a:rPr>
              <a:t>K</a:t>
            </a:r>
            <a:r>
              <a:rPr sz="2000" spc="-204" dirty="0">
                <a:solidFill>
                  <a:srgbClr val="000000"/>
                </a:solidFill>
              </a:rPr>
              <a:t>a</a:t>
            </a:r>
            <a:r>
              <a:rPr sz="2000" spc="85" dirty="0">
                <a:solidFill>
                  <a:srgbClr val="000000"/>
                </a:solidFill>
              </a:rPr>
              <a:t>t</a:t>
            </a:r>
            <a:r>
              <a:rPr sz="2000" spc="-40" dirty="0">
                <a:solidFill>
                  <a:srgbClr val="000000"/>
                </a:solidFill>
              </a:rPr>
              <a:t>r</a:t>
            </a:r>
            <a:r>
              <a:rPr sz="2000" spc="-190" dirty="0">
                <a:solidFill>
                  <a:srgbClr val="000000"/>
                </a:solidFill>
              </a:rPr>
              <a:t>a</a:t>
            </a:r>
            <a:r>
              <a:rPr sz="2000" spc="-100" dirty="0">
                <a:solidFill>
                  <a:srgbClr val="000000"/>
                </a:solidFill>
              </a:rPr>
              <a:t>n</a:t>
            </a:r>
            <a:r>
              <a:rPr sz="2000" spc="-215" dirty="0">
                <a:solidFill>
                  <a:srgbClr val="000000"/>
                </a:solidFill>
              </a:rPr>
              <a:t>k</a:t>
            </a:r>
            <a:r>
              <a:rPr sz="2000" spc="-95" dirty="0">
                <a:solidFill>
                  <a:srgbClr val="000000"/>
                </a:solidFill>
              </a:rPr>
              <a:t>o</a:t>
            </a:r>
            <a:r>
              <a:rPr sz="2000" spc="-175" dirty="0">
                <a:solidFill>
                  <a:srgbClr val="000000"/>
                </a:solidFill>
              </a:rPr>
              <a:t>v</a:t>
            </a:r>
            <a:r>
              <a:rPr sz="2000" spc="-114" dirty="0">
                <a:solidFill>
                  <a:srgbClr val="000000"/>
                </a:solidFill>
              </a:rPr>
              <a:t>a  </a:t>
            </a:r>
            <a:r>
              <a:rPr sz="1800" spc="-110" dirty="0">
                <a:solidFill>
                  <a:srgbClr val="EC7C30"/>
                </a:solidFill>
              </a:rPr>
              <a:t>Designer</a:t>
            </a:r>
            <a:endParaRPr sz="1800"/>
          </a:p>
        </p:txBody>
      </p:sp>
      <p:grpSp>
        <p:nvGrpSpPr>
          <p:cNvPr id="39" name="object 39"/>
          <p:cNvGrpSpPr/>
          <p:nvPr/>
        </p:nvGrpSpPr>
        <p:grpSpPr>
          <a:xfrm>
            <a:off x="380745" y="3387597"/>
            <a:ext cx="6552565" cy="2949575"/>
            <a:chOff x="380745" y="3387597"/>
            <a:chExt cx="6552565" cy="2949575"/>
          </a:xfrm>
        </p:grpSpPr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80189" y="3841876"/>
              <a:ext cx="1172197" cy="117219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89448" y="3851147"/>
              <a:ext cx="1106424" cy="110642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87095" y="3393947"/>
              <a:ext cx="6539865" cy="2936875"/>
            </a:xfrm>
            <a:custGeom>
              <a:avLst/>
              <a:gdLst/>
              <a:ahLst/>
              <a:cxnLst/>
              <a:rect l="l" t="t" r="r" b="b"/>
              <a:pathLst>
                <a:path w="6539865" h="2936875">
                  <a:moveTo>
                    <a:pt x="0" y="2936747"/>
                  </a:moveTo>
                  <a:lnTo>
                    <a:pt x="6539483" y="2936747"/>
                  </a:lnTo>
                  <a:lnTo>
                    <a:pt x="6539483" y="0"/>
                  </a:lnTo>
                  <a:lnTo>
                    <a:pt x="0" y="0"/>
                  </a:lnTo>
                  <a:lnTo>
                    <a:pt x="0" y="2936747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892427" y="1066800"/>
            <a:ext cx="1200150" cy="1216660"/>
            <a:chOff x="8892427" y="1066800"/>
            <a:chExt cx="1200150" cy="1216660"/>
          </a:xfrm>
        </p:grpSpPr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92427" y="1081950"/>
              <a:ext cx="1199624" cy="120109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27591" y="1066800"/>
              <a:ext cx="1133855" cy="113537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273924" y="3816096"/>
            <a:ext cx="1262380" cy="1277620"/>
            <a:chOff x="7273924" y="3816096"/>
            <a:chExt cx="1262380" cy="1277620"/>
          </a:xfrm>
        </p:grpSpPr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73924" y="3831208"/>
              <a:ext cx="1262127" cy="126212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09104" y="3816096"/>
              <a:ext cx="1196340" cy="1196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4195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3,000,000</a:t>
            </a:r>
            <a:r>
              <a:rPr spc="-20" dirty="0"/>
              <a:t>,</a:t>
            </a:r>
            <a:r>
              <a:rPr spc="-85" dirty="0"/>
              <a:t>00</a:t>
            </a:r>
            <a:r>
              <a:rPr spc="-80" dirty="0"/>
              <a:t>0</a:t>
            </a:r>
            <a:r>
              <a:rPr spc="-250" dirty="0"/>
              <a:t> </a:t>
            </a:r>
            <a:r>
              <a:rPr spc="-15" dirty="0"/>
              <a:t>people</a:t>
            </a:r>
            <a:r>
              <a:rPr spc="-250" dirty="0"/>
              <a:t> </a:t>
            </a:r>
            <a:r>
              <a:rPr dirty="0"/>
              <a:t>li</a:t>
            </a:r>
            <a:r>
              <a:rPr spc="-20" dirty="0"/>
              <a:t>v</a:t>
            </a:r>
            <a:r>
              <a:rPr spc="-110" dirty="0"/>
              <a:t>e</a:t>
            </a:r>
            <a:r>
              <a:rPr spc="-265" dirty="0"/>
              <a:t> </a:t>
            </a:r>
            <a:r>
              <a:rPr spc="20" dirty="0"/>
              <a:t>in</a:t>
            </a:r>
            <a:r>
              <a:rPr spc="-250" dirty="0"/>
              <a:t> </a:t>
            </a:r>
            <a:r>
              <a:rPr spc="-5" dirty="0"/>
              <a:t>seism</a:t>
            </a:r>
            <a:r>
              <a:rPr dirty="0"/>
              <a:t>i</a:t>
            </a:r>
            <a:r>
              <a:rPr spc="85" dirty="0"/>
              <a:t>c</a:t>
            </a:r>
            <a:r>
              <a:rPr spc="-270" dirty="0"/>
              <a:t> </a:t>
            </a:r>
            <a:r>
              <a:rPr spc="-290" dirty="0"/>
              <a:t>z</a:t>
            </a:r>
            <a:r>
              <a:rPr spc="-50" dirty="0"/>
              <a:t>one</a:t>
            </a:r>
            <a:r>
              <a:rPr spc="-95" dirty="0"/>
              <a:t>s</a:t>
            </a:r>
            <a:r>
              <a:rPr spc="25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7920" y="1748027"/>
            <a:ext cx="1447800" cy="1248410"/>
          </a:xfrm>
          <a:custGeom>
            <a:avLst/>
            <a:gdLst/>
            <a:ahLst/>
            <a:cxnLst/>
            <a:rect l="l" t="t" r="r" b="b"/>
            <a:pathLst>
              <a:path w="1447800" h="1248410">
                <a:moveTo>
                  <a:pt x="1135760" y="0"/>
                </a:moveTo>
                <a:lnTo>
                  <a:pt x="312038" y="0"/>
                </a:lnTo>
                <a:lnTo>
                  <a:pt x="0" y="624077"/>
                </a:lnTo>
                <a:lnTo>
                  <a:pt x="312038" y="1248156"/>
                </a:lnTo>
                <a:lnTo>
                  <a:pt x="1135760" y="1248156"/>
                </a:lnTo>
                <a:lnTo>
                  <a:pt x="1447800" y="624077"/>
                </a:lnTo>
                <a:lnTo>
                  <a:pt x="113576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231635" y="3810000"/>
            <a:ext cx="2680970" cy="1941830"/>
            <a:chOff x="6231635" y="3810000"/>
            <a:chExt cx="2680970" cy="1941830"/>
          </a:xfrm>
        </p:grpSpPr>
        <p:sp>
          <p:nvSpPr>
            <p:cNvPr id="4" name="object 4"/>
            <p:cNvSpPr/>
            <p:nvPr/>
          </p:nvSpPr>
          <p:spPr>
            <a:xfrm>
              <a:off x="6231635" y="4504944"/>
              <a:ext cx="1447800" cy="1247140"/>
            </a:xfrm>
            <a:custGeom>
              <a:avLst/>
              <a:gdLst/>
              <a:ahLst/>
              <a:cxnLst/>
              <a:rect l="l" t="t" r="r" b="b"/>
              <a:pathLst>
                <a:path w="1447800" h="1247139">
                  <a:moveTo>
                    <a:pt x="1136141" y="0"/>
                  </a:moveTo>
                  <a:lnTo>
                    <a:pt x="311658" y="0"/>
                  </a:lnTo>
                  <a:lnTo>
                    <a:pt x="0" y="623315"/>
                  </a:lnTo>
                  <a:lnTo>
                    <a:pt x="311658" y="1246631"/>
                  </a:lnTo>
                  <a:lnTo>
                    <a:pt x="1136141" y="1246631"/>
                  </a:lnTo>
                  <a:lnTo>
                    <a:pt x="1447799" y="623315"/>
                  </a:lnTo>
                  <a:lnTo>
                    <a:pt x="113614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66075" y="3810000"/>
              <a:ext cx="1446530" cy="1248410"/>
            </a:xfrm>
            <a:custGeom>
              <a:avLst/>
              <a:gdLst/>
              <a:ahLst/>
              <a:cxnLst/>
              <a:rect l="l" t="t" r="r" b="b"/>
              <a:pathLst>
                <a:path w="1446529" h="1248410">
                  <a:moveTo>
                    <a:pt x="1134237" y="0"/>
                  </a:moveTo>
                  <a:lnTo>
                    <a:pt x="312039" y="0"/>
                  </a:lnTo>
                  <a:lnTo>
                    <a:pt x="0" y="624077"/>
                  </a:lnTo>
                  <a:lnTo>
                    <a:pt x="312039" y="1248156"/>
                  </a:lnTo>
                  <a:lnTo>
                    <a:pt x="1134237" y="1248156"/>
                  </a:lnTo>
                  <a:lnTo>
                    <a:pt x="1446276" y="624077"/>
                  </a:lnTo>
                  <a:lnTo>
                    <a:pt x="113423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481316" y="2436876"/>
            <a:ext cx="1447800" cy="1248410"/>
          </a:xfrm>
          <a:custGeom>
            <a:avLst/>
            <a:gdLst/>
            <a:ahLst/>
            <a:cxnLst/>
            <a:rect l="l" t="t" r="r" b="b"/>
            <a:pathLst>
              <a:path w="1447800" h="1248410">
                <a:moveTo>
                  <a:pt x="1135760" y="0"/>
                </a:moveTo>
                <a:lnTo>
                  <a:pt x="312038" y="0"/>
                </a:lnTo>
                <a:lnTo>
                  <a:pt x="0" y="624077"/>
                </a:lnTo>
                <a:lnTo>
                  <a:pt x="312038" y="1248156"/>
                </a:lnTo>
                <a:lnTo>
                  <a:pt x="1135760" y="1248156"/>
                </a:lnTo>
                <a:lnTo>
                  <a:pt x="1447800" y="624077"/>
                </a:lnTo>
                <a:lnTo>
                  <a:pt x="11357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5859" y="3829811"/>
            <a:ext cx="1447800" cy="1248410"/>
          </a:xfrm>
          <a:custGeom>
            <a:avLst/>
            <a:gdLst/>
            <a:ahLst/>
            <a:cxnLst/>
            <a:rect l="l" t="t" r="r" b="b"/>
            <a:pathLst>
              <a:path w="1447800" h="1248410">
                <a:moveTo>
                  <a:pt x="1135761" y="0"/>
                </a:moveTo>
                <a:lnTo>
                  <a:pt x="312038" y="0"/>
                </a:lnTo>
                <a:lnTo>
                  <a:pt x="0" y="624077"/>
                </a:lnTo>
                <a:lnTo>
                  <a:pt x="312038" y="1248156"/>
                </a:lnTo>
                <a:lnTo>
                  <a:pt x="1135761" y="1248156"/>
                </a:lnTo>
                <a:lnTo>
                  <a:pt x="1447800" y="624077"/>
                </a:lnTo>
                <a:lnTo>
                  <a:pt x="113576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7196" y="2447544"/>
            <a:ext cx="1447800" cy="1248410"/>
          </a:xfrm>
          <a:custGeom>
            <a:avLst/>
            <a:gdLst/>
            <a:ahLst/>
            <a:cxnLst/>
            <a:rect l="l" t="t" r="r" b="b"/>
            <a:pathLst>
              <a:path w="1447800" h="1248410">
                <a:moveTo>
                  <a:pt x="1135761" y="0"/>
                </a:moveTo>
                <a:lnTo>
                  <a:pt x="312038" y="0"/>
                </a:lnTo>
                <a:lnTo>
                  <a:pt x="0" y="624077"/>
                </a:lnTo>
                <a:lnTo>
                  <a:pt x="312038" y="1248155"/>
                </a:lnTo>
                <a:lnTo>
                  <a:pt x="1135761" y="1248155"/>
                </a:lnTo>
                <a:lnTo>
                  <a:pt x="1447800" y="624077"/>
                </a:lnTo>
                <a:lnTo>
                  <a:pt x="113576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69302" y="5735573"/>
            <a:ext cx="2649220" cy="852169"/>
          </a:xfrm>
          <a:custGeom>
            <a:avLst/>
            <a:gdLst/>
            <a:ahLst/>
            <a:cxnLst/>
            <a:rect l="l" t="t" r="r" b="b"/>
            <a:pathLst>
              <a:path w="2649220" h="852170">
                <a:moveTo>
                  <a:pt x="0" y="0"/>
                </a:moveTo>
                <a:lnTo>
                  <a:pt x="195072" y="851916"/>
                </a:lnTo>
                <a:lnTo>
                  <a:pt x="2648712" y="85191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64780" y="3968495"/>
            <a:ext cx="913130" cy="913130"/>
          </a:xfrm>
          <a:custGeom>
            <a:avLst/>
            <a:gdLst/>
            <a:ahLst/>
            <a:cxnLst/>
            <a:rect l="l" t="t" r="r" b="b"/>
            <a:pathLst>
              <a:path w="913129" h="913129">
                <a:moveTo>
                  <a:pt x="656844" y="543433"/>
                </a:moveTo>
                <a:lnTo>
                  <a:pt x="651725" y="500875"/>
                </a:lnTo>
                <a:lnTo>
                  <a:pt x="638175" y="459524"/>
                </a:lnTo>
                <a:lnTo>
                  <a:pt x="619379" y="429768"/>
                </a:lnTo>
                <a:lnTo>
                  <a:pt x="619379" y="543433"/>
                </a:lnTo>
                <a:lnTo>
                  <a:pt x="612190" y="590435"/>
                </a:lnTo>
                <a:lnTo>
                  <a:pt x="591896" y="631863"/>
                </a:lnTo>
                <a:lnTo>
                  <a:pt x="560362" y="665607"/>
                </a:lnTo>
                <a:lnTo>
                  <a:pt x="519493" y="689546"/>
                </a:lnTo>
                <a:lnTo>
                  <a:pt x="471170" y="701548"/>
                </a:lnTo>
                <a:lnTo>
                  <a:pt x="437134" y="701548"/>
                </a:lnTo>
                <a:lnTo>
                  <a:pt x="389521" y="689546"/>
                </a:lnTo>
                <a:lnTo>
                  <a:pt x="348742" y="665607"/>
                </a:lnTo>
                <a:lnTo>
                  <a:pt x="316953" y="631863"/>
                </a:lnTo>
                <a:lnTo>
                  <a:pt x="296291" y="590435"/>
                </a:lnTo>
                <a:lnTo>
                  <a:pt x="288925" y="543433"/>
                </a:lnTo>
                <a:lnTo>
                  <a:pt x="290385" y="527316"/>
                </a:lnTo>
                <a:lnTo>
                  <a:pt x="301498" y="483108"/>
                </a:lnTo>
                <a:lnTo>
                  <a:pt x="321056" y="452882"/>
                </a:lnTo>
                <a:lnTo>
                  <a:pt x="322834" y="449326"/>
                </a:lnTo>
                <a:lnTo>
                  <a:pt x="326517" y="443992"/>
                </a:lnTo>
                <a:lnTo>
                  <a:pt x="331851" y="438658"/>
                </a:lnTo>
                <a:lnTo>
                  <a:pt x="359702" y="404012"/>
                </a:lnTo>
                <a:lnTo>
                  <a:pt x="394335" y="358775"/>
                </a:lnTo>
                <a:lnTo>
                  <a:pt x="429844" y="292341"/>
                </a:lnTo>
                <a:lnTo>
                  <a:pt x="444322" y="253072"/>
                </a:lnTo>
                <a:lnTo>
                  <a:pt x="453263" y="211328"/>
                </a:lnTo>
                <a:lnTo>
                  <a:pt x="453263" y="209550"/>
                </a:lnTo>
                <a:lnTo>
                  <a:pt x="455041" y="209550"/>
                </a:lnTo>
                <a:lnTo>
                  <a:pt x="455041" y="211328"/>
                </a:lnTo>
                <a:lnTo>
                  <a:pt x="464007" y="253072"/>
                </a:lnTo>
                <a:lnTo>
                  <a:pt x="478675" y="292341"/>
                </a:lnTo>
                <a:lnTo>
                  <a:pt x="496697" y="327977"/>
                </a:lnTo>
                <a:lnTo>
                  <a:pt x="532282" y="382206"/>
                </a:lnTo>
                <a:lnTo>
                  <a:pt x="563981" y="423164"/>
                </a:lnTo>
                <a:lnTo>
                  <a:pt x="581787" y="443992"/>
                </a:lnTo>
                <a:lnTo>
                  <a:pt x="585470" y="449326"/>
                </a:lnTo>
                <a:lnTo>
                  <a:pt x="606806" y="483108"/>
                </a:lnTo>
                <a:lnTo>
                  <a:pt x="617905" y="527316"/>
                </a:lnTo>
                <a:lnTo>
                  <a:pt x="619379" y="543433"/>
                </a:lnTo>
                <a:lnTo>
                  <a:pt x="619379" y="429768"/>
                </a:lnTo>
                <a:lnTo>
                  <a:pt x="615823" y="426212"/>
                </a:lnTo>
                <a:lnTo>
                  <a:pt x="612140" y="420878"/>
                </a:lnTo>
                <a:lnTo>
                  <a:pt x="606806" y="413766"/>
                </a:lnTo>
                <a:lnTo>
                  <a:pt x="579158" y="380276"/>
                </a:lnTo>
                <a:lnTo>
                  <a:pt x="546100" y="337439"/>
                </a:lnTo>
                <a:lnTo>
                  <a:pt x="514629" y="278561"/>
                </a:lnTo>
                <a:lnTo>
                  <a:pt x="492925" y="209550"/>
                </a:lnTo>
                <a:lnTo>
                  <a:pt x="489966" y="193217"/>
                </a:lnTo>
                <a:lnTo>
                  <a:pt x="482930" y="181991"/>
                </a:lnTo>
                <a:lnTo>
                  <a:pt x="472198" y="174777"/>
                </a:lnTo>
                <a:lnTo>
                  <a:pt x="458597" y="172212"/>
                </a:lnTo>
                <a:lnTo>
                  <a:pt x="451485" y="172212"/>
                </a:lnTo>
                <a:lnTo>
                  <a:pt x="437603" y="174777"/>
                </a:lnTo>
                <a:lnTo>
                  <a:pt x="426250" y="181991"/>
                </a:lnTo>
                <a:lnTo>
                  <a:pt x="418604" y="193217"/>
                </a:lnTo>
                <a:lnTo>
                  <a:pt x="415798" y="207772"/>
                </a:lnTo>
                <a:lnTo>
                  <a:pt x="407377" y="243738"/>
                </a:lnTo>
                <a:lnTo>
                  <a:pt x="378612" y="310413"/>
                </a:lnTo>
                <a:lnTo>
                  <a:pt x="345935" y="359625"/>
                </a:lnTo>
                <a:lnTo>
                  <a:pt x="315455" y="398589"/>
                </a:lnTo>
                <a:lnTo>
                  <a:pt x="296164" y="420878"/>
                </a:lnTo>
                <a:lnTo>
                  <a:pt x="292481" y="426212"/>
                </a:lnTo>
                <a:lnTo>
                  <a:pt x="290703" y="429768"/>
                </a:lnTo>
                <a:lnTo>
                  <a:pt x="283083" y="440131"/>
                </a:lnTo>
                <a:lnTo>
                  <a:pt x="276479" y="449999"/>
                </a:lnTo>
                <a:lnTo>
                  <a:pt x="257467" y="500875"/>
                </a:lnTo>
                <a:lnTo>
                  <a:pt x="251460" y="543433"/>
                </a:lnTo>
                <a:lnTo>
                  <a:pt x="257759" y="592366"/>
                </a:lnTo>
                <a:lnTo>
                  <a:pt x="275666" y="636778"/>
                </a:lnTo>
                <a:lnTo>
                  <a:pt x="303695" y="675170"/>
                </a:lnTo>
                <a:lnTo>
                  <a:pt x="340360" y="706005"/>
                </a:lnTo>
                <a:lnTo>
                  <a:pt x="384136" y="727748"/>
                </a:lnTo>
                <a:lnTo>
                  <a:pt x="433578" y="738886"/>
                </a:lnTo>
                <a:lnTo>
                  <a:pt x="442595" y="740664"/>
                </a:lnTo>
                <a:lnTo>
                  <a:pt x="465709" y="740664"/>
                </a:lnTo>
                <a:lnTo>
                  <a:pt x="474726" y="738886"/>
                </a:lnTo>
                <a:lnTo>
                  <a:pt x="524764" y="727748"/>
                </a:lnTo>
                <a:lnTo>
                  <a:pt x="568731" y="706005"/>
                </a:lnTo>
                <a:lnTo>
                  <a:pt x="573989" y="701548"/>
                </a:lnTo>
                <a:lnTo>
                  <a:pt x="605256" y="675170"/>
                </a:lnTo>
                <a:lnTo>
                  <a:pt x="633018" y="636778"/>
                </a:lnTo>
                <a:lnTo>
                  <a:pt x="650659" y="592366"/>
                </a:lnTo>
                <a:lnTo>
                  <a:pt x="656844" y="543433"/>
                </a:lnTo>
                <a:close/>
              </a:path>
              <a:path w="913129" h="913129">
                <a:moveTo>
                  <a:pt x="912876" y="456438"/>
                </a:moveTo>
                <a:lnTo>
                  <a:pt x="910501" y="409587"/>
                </a:lnTo>
                <a:lnTo>
                  <a:pt x="903566" y="364121"/>
                </a:lnTo>
                <a:lnTo>
                  <a:pt x="892302" y="320281"/>
                </a:lnTo>
                <a:lnTo>
                  <a:pt x="876909" y="278295"/>
                </a:lnTo>
                <a:lnTo>
                  <a:pt x="873633" y="271500"/>
                </a:lnTo>
                <a:lnTo>
                  <a:pt x="873633" y="456438"/>
                </a:lnTo>
                <a:lnTo>
                  <a:pt x="870813" y="505015"/>
                </a:lnTo>
                <a:lnTo>
                  <a:pt x="862584" y="551967"/>
                </a:lnTo>
                <a:lnTo>
                  <a:pt x="849261" y="596988"/>
                </a:lnTo>
                <a:lnTo>
                  <a:pt x="831151" y="639737"/>
                </a:lnTo>
                <a:lnTo>
                  <a:pt x="808570" y="679919"/>
                </a:lnTo>
                <a:lnTo>
                  <a:pt x="781837" y="717207"/>
                </a:lnTo>
                <a:lnTo>
                  <a:pt x="751281" y="751293"/>
                </a:lnTo>
                <a:lnTo>
                  <a:pt x="717194" y="781850"/>
                </a:lnTo>
                <a:lnTo>
                  <a:pt x="679907" y="808583"/>
                </a:lnTo>
                <a:lnTo>
                  <a:pt x="639724" y="831164"/>
                </a:lnTo>
                <a:lnTo>
                  <a:pt x="596976" y="849274"/>
                </a:lnTo>
                <a:lnTo>
                  <a:pt x="551954" y="862596"/>
                </a:lnTo>
                <a:lnTo>
                  <a:pt x="505002" y="870826"/>
                </a:lnTo>
                <a:lnTo>
                  <a:pt x="456438" y="873633"/>
                </a:lnTo>
                <a:lnTo>
                  <a:pt x="407504" y="870826"/>
                </a:lnTo>
                <a:lnTo>
                  <a:pt x="360248" y="862596"/>
                </a:lnTo>
                <a:lnTo>
                  <a:pt x="314972" y="849274"/>
                </a:lnTo>
                <a:lnTo>
                  <a:pt x="272008" y="831164"/>
                </a:lnTo>
                <a:lnTo>
                  <a:pt x="231660" y="808583"/>
                </a:lnTo>
                <a:lnTo>
                  <a:pt x="194221" y="781850"/>
                </a:lnTo>
                <a:lnTo>
                  <a:pt x="160032" y="751293"/>
                </a:lnTo>
                <a:lnTo>
                  <a:pt x="129387" y="717207"/>
                </a:lnTo>
                <a:lnTo>
                  <a:pt x="102590" y="679919"/>
                </a:lnTo>
                <a:lnTo>
                  <a:pt x="79971" y="639737"/>
                </a:lnTo>
                <a:lnTo>
                  <a:pt x="61849" y="596988"/>
                </a:lnTo>
                <a:lnTo>
                  <a:pt x="48501" y="551967"/>
                </a:lnTo>
                <a:lnTo>
                  <a:pt x="40271" y="505015"/>
                </a:lnTo>
                <a:lnTo>
                  <a:pt x="37465" y="456438"/>
                </a:lnTo>
                <a:lnTo>
                  <a:pt x="40271" y="407517"/>
                </a:lnTo>
                <a:lnTo>
                  <a:pt x="48501" y="360260"/>
                </a:lnTo>
                <a:lnTo>
                  <a:pt x="61849" y="314985"/>
                </a:lnTo>
                <a:lnTo>
                  <a:pt x="79971" y="272021"/>
                </a:lnTo>
                <a:lnTo>
                  <a:pt x="102590" y="231673"/>
                </a:lnTo>
                <a:lnTo>
                  <a:pt x="129387" y="194233"/>
                </a:lnTo>
                <a:lnTo>
                  <a:pt x="160032" y="160045"/>
                </a:lnTo>
                <a:lnTo>
                  <a:pt x="194221" y="129400"/>
                </a:lnTo>
                <a:lnTo>
                  <a:pt x="231660" y="102603"/>
                </a:lnTo>
                <a:lnTo>
                  <a:pt x="272008" y="79984"/>
                </a:lnTo>
                <a:lnTo>
                  <a:pt x="314972" y="61861"/>
                </a:lnTo>
                <a:lnTo>
                  <a:pt x="360248" y="48514"/>
                </a:lnTo>
                <a:lnTo>
                  <a:pt x="407504" y="40284"/>
                </a:lnTo>
                <a:lnTo>
                  <a:pt x="456438" y="37465"/>
                </a:lnTo>
                <a:lnTo>
                  <a:pt x="505002" y="40284"/>
                </a:lnTo>
                <a:lnTo>
                  <a:pt x="551954" y="48514"/>
                </a:lnTo>
                <a:lnTo>
                  <a:pt x="596976" y="61861"/>
                </a:lnTo>
                <a:lnTo>
                  <a:pt x="639724" y="79984"/>
                </a:lnTo>
                <a:lnTo>
                  <a:pt x="679907" y="102603"/>
                </a:lnTo>
                <a:lnTo>
                  <a:pt x="717194" y="129400"/>
                </a:lnTo>
                <a:lnTo>
                  <a:pt x="751281" y="160045"/>
                </a:lnTo>
                <a:lnTo>
                  <a:pt x="781837" y="194233"/>
                </a:lnTo>
                <a:lnTo>
                  <a:pt x="808570" y="231673"/>
                </a:lnTo>
                <a:lnTo>
                  <a:pt x="831151" y="272021"/>
                </a:lnTo>
                <a:lnTo>
                  <a:pt x="849261" y="314985"/>
                </a:lnTo>
                <a:lnTo>
                  <a:pt x="862584" y="360260"/>
                </a:lnTo>
                <a:lnTo>
                  <a:pt x="870813" y="407517"/>
                </a:lnTo>
                <a:lnTo>
                  <a:pt x="873633" y="456438"/>
                </a:lnTo>
                <a:lnTo>
                  <a:pt x="873633" y="271500"/>
                </a:lnTo>
                <a:lnTo>
                  <a:pt x="834758" y="200736"/>
                </a:lnTo>
                <a:lnTo>
                  <a:pt x="808443" y="165633"/>
                </a:lnTo>
                <a:lnTo>
                  <a:pt x="778941" y="133261"/>
                </a:lnTo>
                <a:lnTo>
                  <a:pt x="746506" y="103860"/>
                </a:lnTo>
                <a:lnTo>
                  <a:pt x="711352" y="77660"/>
                </a:lnTo>
                <a:lnTo>
                  <a:pt x="673722" y="54864"/>
                </a:lnTo>
                <a:lnTo>
                  <a:pt x="637501" y="37465"/>
                </a:lnTo>
                <a:lnTo>
                  <a:pt x="591934" y="20434"/>
                </a:lnTo>
                <a:lnTo>
                  <a:pt x="548246" y="9232"/>
                </a:lnTo>
                <a:lnTo>
                  <a:pt x="502996" y="2349"/>
                </a:lnTo>
                <a:lnTo>
                  <a:pt x="456438" y="0"/>
                </a:lnTo>
                <a:lnTo>
                  <a:pt x="409575" y="2349"/>
                </a:lnTo>
                <a:lnTo>
                  <a:pt x="364109" y="9232"/>
                </a:lnTo>
                <a:lnTo>
                  <a:pt x="320268" y="20434"/>
                </a:lnTo>
                <a:lnTo>
                  <a:pt x="278282" y="35712"/>
                </a:lnTo>
                <a:lnTo>
                  <a:pt x="238353" y="54864"/>
                </a:lnTo>
                <a:lnTo>
                  <a:pt x="200723" y="77660"/>
                </a:lnTo>
                <a:lnTo>
                  <a:pt x="165620" y="103860"/>
                </a:lnTo>
                <a:lnTo>
                  <a:pt x="133248" y="133261"/>
                </a:lnTo>
                <a:lnTo>
                  <a:pt x="103847" y="165633"/>
                </a:lnTo>
                <a:lnTo>
                  <a:pt x="77647" y="200736"/>
                </a:lnTo>
                <a:lnTo>
                  <a:pt x="54851" y="238366"/>
                </a:lnTo>
                <a:lnTo>
                  <a:pt x="35699" y="278295"/>
                </a:lnTo>
                <a:lnTo>
                  <a:pt x="20421" y="320281"/>
                </a:lnTo>
                <a:lnTo>
                  <a:pt x="9220" y="364121"/>
                </a:lnTo>
                <a:lnTo>
                  <a:pt x="2336" y="409587"/>
                </a:lnTo>
                <a:lnTo>
                  <a:pt x="0" y="456438"/>
                </a:lnTo>
                <a:lnTo>
                  <a:pt x="2336" y="503008"/>
                </a:lnTo>
                <a:lnTo>
                  <a:pt x="9220" y="548259"/>
                </a:lnTo>
                <a:lnTo>
                  <a:pt x="20421" y="591947"/>
                </a:lnTo>
                <a:lnTo>
                  <a:pt x="35699" y="633844"/>
                </a:lnTo>
                <a:lnTo>
                  <a:pt x="54851" y="673735"/>
                </a:lnTo>
                <a:lnTo>
                  <a:pt x="77647" y="711365"/>
                </a:lnTo>
                <a:lnTo>
                  <a:pt x="103847" y="746518"/>
                </a:lnTo>
                <a:lnTo>
                  <a:pt x="133248" y="778954"/>
                </a:lnTo>
                <a:lnTo>
                  <a:pt x="165620" y="808456"/>
                </a:lnTo>
                <a:lnTo>
                  <a:pt x="200723" y="834771"/>
                </a:lnTo>
                <a:lnTo>
                  <a:pt x="238353" y="857669"/>
                </a:lnTo>
                <a:lnTo>
                  <a:pt x="278282" y="876922"/>
                </a:lnTo>
                <a:lnTo>
                  <a:pt x="320268" y="892302"/>
                </a:lnTo>
                <a:lnTo>
                  <a:pt x="364109" y="903579"/>
                </a:lnTo>
                <a:lnTo>
                  <a:pt x="409575" y="910513"/>
                </a:lnTo>
                <a:lnTo>
                  <a:pt x="456438" y="912876"/>
                </a:lnTo>
                <a:lnTo>
                  <a:pt x="502996" y="910513"/>
                </a:lnTo>
                <a:lnTo>
                  <a:pt x="548246" y="903579"/>
                </a:lnTo>
                <a:lnTo>
                  <a:pt x="591934" y="892302"/>
                </a:lnTo>
                <a:lnTo>
                  <a:pt x="633831" y="876922"/>
                </a:lnTo>
                <a:lnTo>
                  <a:pt x="640638" y="873633"/>
                </a:lnTo>
                <a:lnTo>
                  <a:pt x="673722" y="857669"/>
                </a:lnTo>
                <a:lnTo>
                  <a:pt x="711352" y="834771"/>
                </a:lnTo>
                <a:lnTo>
                  <a:pt x="746506" y="808456"/>
                </a:lnTo>
                <a:lnTo>
                  <a:pt x="778941" y="778954"/>
                </a:lnTo>
                <a:lnTo>
                  <a:pt x="808443" y="746518"/>
                </a:lnTo>
                <a:lnTo>
                  <a:pt x="834758" y="711365"/>
                </a:lnTo>
                <a:lnTo>
                  <a:pt x="857656" y="673735"/>
                </a:lnTo>
                <a:lnTo>
                  <a:pt x="876909" y="633844"/>
                </a:lnTo>
                <a:lnTo>
                  <a:pt x="892289" y="591947"/>
                </a:lnTo>
                <a:lnTo>
                  <a:pt x="903566" y="548259"/>
                </a:lnTo>
                <a:lnTo>
                  <a:pt x="910501" y="503008"/>
                </a:lnTo>
                <a:lnTo>
                  <a:pt x="912876" y="456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8314" y="5052821"/>
            <a:ext cx="3133725" cy="523240"/>
          </a:xfrm>
          <a:custGeom>
            <a:avLst/>
            <a:gdLst/>
            <a:ahLst/>
            <a:cxnLst/>
            <a:rect l="l" t="t" r="r" b="b"/>
            <a:pathLst>
              <a:path w="3133725" h="523239">
                <a:moveTo>
                  <a:pt x="0" y="0"/>
                </a:moveTo>
                <a:lnTo>
                  <a:pt x="753744" y="522731"/>
                </a:lnTo>
                <a:lnTo>
                  <a:pt x="3133343" y="52273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7319771" y="585216"/>
            <a:ext cx="4431665" cy="1854835"/>
            <a:chOff x="7319771" y="585216"/>
            <a:chExt cx="4431665" cy="1854835"/>
          </a:xfrm>
        </p:grpSpPr>
        <p:sp>
          <p:nvSpPr>
            <p:cNvPr id="13" name="object 13"/>
            <p:cNvSpPr/>
            <p:nvPr/>
          </p:nvSpPr>
          <p:spPr>
            <a:xfrm>
              <a:off x="8608313" y="1652777"/>
              <a:ext cx="3133725" cy="777240"/>
            </a:xfrm>
            <a:custGeom>
              <a:avLst/>
              <a:gdLst/>
              <a:ahLst/>
              <a:cxnLst/>
              <a:rect l="l" t="t" r="r" b="b"/>
              <a:pathLst>
                <a:path w="3133725" h="777239">
                  <a:moveTo>
                    <a:pt x="0" y="777239"/>
                  </a:moveTo>
                  <a:lnTo>
                    <a:pt x="753744" y="0"/>
                  </a:lnTo>
                  <a:lnTo>
                    <a:pt x="3133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8821" y="604266"/>
              <a:ext cx="2679700" cy="1089660"/>
            </a:xfrm>
            <a:custGeom>
              <a:avLst/>
              <a:gdLst/>
              <a:ahLst/>
              <a:cxnLst/>
              <a:rect l="l" t="t" r="r" b="b"/>
              <a:pathLst>
                <a:path w="2679700" h="1089660">
                  <a:moveTo>
                    <a:pt x="0" y="1089660"/>
                  </a:moveTo>
                  <a:lnTo>
                    <a:pt x="197357" y="0"/>
                  </a:lnTo>
                  <a:lnTo>
                    <a:pt x="2679192" y="0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489454" y="5083302"/>
            <a:ext cx="2790825" cy="974090"/>
          </a:xfrm>
          <a:custGeom>
            <a:avLst/>
            <a:gdLst/>
            <a:ahLst/>
            <a:cxnLst/>
            <a:rect l="l" t="t" r="r" b="b"/>
            <a:pathLst>
              <a:path w="2790825" h="974089">
                <a:moveTo>
                  <a:pt x="2790444" y="0"/>
                </a:moveTo>
                <a:lnTo>
                  <a:pt x="2119122" y="973836"/>
                </a:lnTo>
                <a:lnTo>
                  <a:pt x="0" y="973836"/>
                </a:lnTo>
              </a:path>
            </a:pathLst>
          </a:custGeom>
          <a:ln w="38099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2794" y="1674114"/>
            <a:ext cx="2752725" cy="741045"/>
          </a:xfrm>
          <a:custGeom>
            <a:avLst/>
            <a:gdLst/>
            <a:ahLst/>
            <a:cxnLst/>
            <a:rect l="l" t="t" r="r" b="b"/>
            <a:pathLst>
              <a:path w="2752725" h="741044">
                <a:moveTo>
                  <a:pt x="2752344" y="740663"/>
                </a:moveTo>
                <a:lnTo>
                  <a:pt x="20901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835" y="4492752"/>
            <a:ext cx="1286256" cy="12999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6276" y="2613660"/>
            <a:ext cx="928115" cy="9464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7640" y="2656332"/>
            <a:ext cx="909827" cy="93726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566161" y="1765172"/>
            <a:ext cx="1980564" cy="7969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300"/>
              </a:spcBef>
            </a:pPr>
            <a:r>
              <a:rPr sz="1800" spc="-200" dirty="0">
                <a:latin typeface="Arial"/>
                <a:cs typeface="Arial"/>
              </a:rPr>
              <a:t>G</a:t>
            </a:r>
            <a:r>
              <a:rPr sz="1800" spc="-150" dirty="0">
                <a:latin typeface="Arial"/>
                <a:cs typeface="Arial"/>
              </a:rPr>
              <a:t>o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r</a:t>
            </a:r>
            <a:r>
              <a:rPr sz="1800" spc="-95" dirty="0">
                <a:latin typeface="Arial"/>
                <a:cs typeface="Arial"/>
              </a:rPr>
              <a:t>n</a:t>
            </a:r>
            <a:r>
              <a:rPr sz="1800" spc="-110" dirty="0">
                <a:latin typeface="Arial"/>
                <a:cs typeface="Arial"/>
              </a:rPr>
              <a:t>m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-105" dirty="0">
                <a:latin typeface="Arial"/>
                <a:cs typeface="Arial"/>
              </a:rPr>
              <a:t>n</a:t>
            </a:r>
            <a:r>
              <a:rPr sz="1800" spc="60" dirty="0">
                <a:latin typeface="Arial"/>
                <a:cs typeface="Arial"/>
              </a:rPr>
              <a:t>t</a:t>
            </a:r>
            <a:r>
              <a:rPr sz="1800" spc="-204" dirty="0">
                <a:latin typeface="Arial"/>
                <a:cs typeface="Arial"/>
              </a:rPr>
              <a:t>s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a</a:t>
            </a:r>
            <a:r>
              <a:rPr sz="1800" spc="-120" dirty="0">
                <a:latin typeface="Arial"/>
                <a:cs typeface="Arial"/>
              </a:rPr>
              <a:t>n</a:t>
            </a:r>
            <a:r>
              <a:rPr sz="1800" spc="-45" dirty="0">
                <a:latin typeface="Arial"/>
                <a:cs typeface="Arial"/>
              </a:rPr>
              <a:t>d  </a:t>
            </a:r>
            <a:r>
              <a:rPr sz="1800" spc="-85" dirty="0">
                <a:latin typeface="Arial"/>
                <a:cs typeface="Arial"/>
              </a:rPr>
              <a:t>di</a:t>
            </a:r>
            <a:r>
              <a:rPr sz="1800" spc="-120" dirty="0">
                <a:latin typeface="Arial"/>
                <a:cs typeface="Arial"/>
              </a:rPr>
              <a:t>s</a:t>
            </a:r>
            <a:r>
              <a:rPr sz="1800" spc="-190" dirty="0">
                <a:latin typeface="Arial"/>
                <a:cs typeface="Arial"/>
              </a:rPr>
              <a:t>a</a:t>
            </a:r>
            <a:r>
              <a:rPr sz="1800" spc="-210" dirty="0">
                <a:latin typeface="Arial"/>
                <a:cs typeface="Arial"/>
              </a:rPr>
              <a:t>s</a:t>
            </a:r>
            <a:r>
              <a:rPr sz="1800" spc="60" dirty="0">
                <a:latin typeface="Arial"/>
                <a:cs typeface="Arial"/>
              </a:rPr>
              <a:t>t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r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m</a:t>
            </a:r>
            <a:r>
              <a:rPr sz="1800" spc="-165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n</a:t>
            </a:r>
            <a:r>
              <a:rPr sz="1800" spc="-165" dirty="0">
                <a:latin typeface="Arial"/>
                <a:cs typeface="Arial"/>
              </a:rPr>
              <a:t>a</a:t>
            </a:r>
            <a:r>
              <a:rPr sz="1800" spc="-200" dirty="0">
                <a:latin typeface="Arial"/>
                <a:cs typeface="Arial"/>
              </a:rPr>
              <a:t>g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-100" dirty="0">
                <a:latin typeface="Arial"/>
                <a:cs typeface="Arial"/>
              </a:rPr>
              <a:t>m</a:t>
            </a:r>
            <a:r>
              <a:rPr sz="1800" spc="-145" dirty="0">
                <a:latin typeface="Arial"/>
                <a:cs typeface="Arial"/>
              </a:rPr>
              <a:t>e</a:t>
            </a:r>
            <a:r>
              <a:rPr sz="1800" spc="-110" dirty="0">
                <a:latin typeface="Arial"/>
                <a:cs typeface="Arial"/>
              </a:rPr>
              <a:t>n</a:t>
            </a:r>
            <a:r>
              <a:rPr sz="1800" spc="90" dirty="0">
                <a:latin typeface="Arial"/>
                <a:cs typeface="Arial"/>
              </a:rPr>
              <a:t>t  </a:t>
            </a:r>
            <a:r>
              <a:rPr sz="1800" spc="-130" dirty="0">
                <a:latin typeface="Arial"/>
                <a:cs typeface="Arial"/>
              </a:rPr>
              <a:t>agencies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66161" y="5202173"/>
            <a:ext cx="1412875" cy="7969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90500"/>
              </a:lnSpc>
              <a:spcBef>
                <a:spcPts val="305"/>
              </a:spcBef>
            </a:pPr>
            <a:r>
              <a:rPr sz="1800" spc="-135" dirty="0">
                <a:latin typeface="Arial"/>
                <a:cs typeface="Arial"/>
              </a:rPr>
              <a:t>Ag</a:t>
            </a:r>
            <a:r>
              <a:rPr sz="1800" spc="-85" dirty="0">
                <a:latin typeface="Arial"/>
                <a:cs typeface="Arial"/>
              </a:rPr>
              <a:t>r</a:t>
            </a:r>
            <a:r>
              <a:rPr sz="1800" spc="-45" dirty="0">
                <a:latin typeface="Arial"/>
                <a:cs typeface="Arial"/>
              </a:rPr>
              <a:t>i</a:t>
            </a:r>
            <a:r>
              <a:rPr sz="1800" spc="-114" dirty="0">
                <a:latin typeface="Arial"/>
                <a:cs typeface="Arial"/>
              </a:rPr>
              <a:t>c</a:t>
            </a:r>
            <a:r>
              <a:rPr sz="1800" spc="-95" dirty="0">
                <a:latin typeface="Arial"/>
                <a:cs typeface="Arial"/>
              </a:rPr>
              <a:t>u</a:t>
            </a:r>
            <a:r>
              <a:rPr sz="1800" spc="-20" dirty="0">
                <a:latin typeface="Arial"/>
                <a:cs typeface="Arial"/>
              </a:rPr>
              <a:t>l</a:t>
            </a:r>
            <a:r>
              <a:rPr sz="1800" spc="75" dirty="0">
                <a:latin typeface="Arial"/>
                <a:cs typeface="Arial"/>
              </a:rPr>
              <a:t>t</a:t>
            </a:r>
            <a:r>
              <a:rPr sz="1800" spc="-9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spc="-114" dirty="0">
                <a:latin typeface="Arial"/>
                <a:cs typeface="Arial"/>
              </a:rPr>
              <a:t>e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a</a:t>
            </a:r>
            <a:r>
              <a:rPr sz="1800" spc="-120" dirty="0">
                <a:latin typeface="Arial"/>
                <a:cs typeface="Arial"/>
              </a:rPr>
              <a:t>n</a:t>
            </a:r>
            <a:r>
              <a:rPr sz="1800" spc="-45" dirty="0">
                <a:latin typeface="Arial"/>
                <a:cs typeface="Arial"/>
              </a:rPr>
              <a:t>d  </a:t>
            </a:r>
            <a:r>
              <a:rPr sz="1800" spc="-114" dirty="0">
                <a:latin typeface="Arial"/>
                <a:cs typeface="Arial"/>
              </a:rPr>
              <a:t>Agriquake 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Preparedness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81035" y="6196990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I</a:t>
            </a:r>
            <a:r>
              <a:rPr sz="1800" spc="-95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f</a:t>
            </a:r>
            <a:r>
              <a:rPr sz="1800" spc="-25" dirty="0">
                <a:latin typeface="Arial"/>
                <a:cs typeface="Arial"/>
              </a:rPr>
              <a:t>r</a:t>
            </a:r>
            <a:r>
              <a:rPr sz="1800" spc="-165" dirty="0">
                <a:latin typeface="Arial"/>
                <a:cs typeface="Arial"/>
              </a:rPr>
              <a:t>a</a:t>
            </a:r>
            <a:r>
              <a:rPr sz="1800" spc="-245" dirty="0">
                <a:latin typeface="Arial"/>
                <a:cs typeface="Arial"/>
              </a:rPr>
              <a:t>s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10" dirty="0">
                <a:latin typeface="Arial"/>
                <a:cs typeface="Arial"/>
              </a:rPr>
              <a:t>r</a:t>
            </a:r>
            <a:r>
              <a:rPr sz="1800" spc="-95" dirty="0">
                <a:latin typeface="Arial"/>
                <a:cs typeface="Arial"/>
              </a:rPr>
              <a:t>u</a:t>
            </a:r>
            <a:r>
              <a:rPr sz="1800" spc="-160" dirty="0">
                <a:latin typeface="Arial"/>
                <a:cs typeface="Arial"/>
              </a:rPr>
              <a:t>c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9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spc="-114" dirty="0">
                <a:latin typeface="Arial"/>
                <a:cs typeface="Arial"/>
              </a:rPr>
              <a:t>e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&amp;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U</a:t>
            </a:r>
            <a:r>
              <a:rPr sz="1800" spc="-3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l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-204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60077" y="5222875"/>
            <a:ext cx="190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Oi</a:t>
            </a:r>
            <a:r>
              <a:rPr sz="1800" spc="-45" dirty="0">
                <a:latin typeface="Arial"/>
                <a:cs typeface="Arial"/>
              </a:rPr>
              <a:t>l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&amp;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35" dirty="0">
                <a:latin typeface="Arial"/>
                <a:cs typeface="Arial"/>
              </a:rPr>
              <a:t>Ga</a:t>
            </a:r>
            <a:r>
              <a:rPr sz="1800" spc="-175" dirty="0">
                <a:latin typeface="Arial"/>
                <a:cs typeface="Arial"/>
              </a:rPr>
              <a:t>s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O</a:t>
            </a:r>
            <a:r>
              <a:rPr sz="1800" spc="-135" dirty="0">
                <a:latin typeface="Arial"/>
                <a:cs typeface="Arial"/>
              </a:rPr>
              <a:t>p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r</a:t>
            </a:r>
            <a:r>
              <a:rPr sz="1800" spc="-185" dirty="0">
                <a:latin typeface="Arial"/>
                <a:cs typeface="Arial"/>
              </a:rPr>
              <a:t>a</a:t>
            </a:r>
            <a:r>
              <a:rPr sz="1800" spc="75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-80" dirty="0">
                <a:latin typeface="Arial"/>
                <a:cs typeface="Arial"/>
              </a:rPr>
              <a:t>o</a:t>
            </a:r>
            <a:r>
              <a:rPr sz="1800" spc="-95" dirty="0">
                <a:latin typeface="Arial"/>
                <a:cs typeface="Arial"/>
              </a:rPr>
              <a:t>n</a:t>
            </a:r>
            <a:r>
              <a:rPr sz="1800" spc="-204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17126" y="1657299"/>
            <a:ext cx="2254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Arial"/>
                <a:cs typeface="Arial"/>
              </a:rPr>
              <a:t>In</a:t>
            </a:r>
            <a:r>
              <a:rPr sz="1800" spc="-140" dirty="0">
                <a:latin typeface="Arial"/>
                <a:cs typeface="Arial"/>
              </a:rPr>
              <a:t>s</a:t>
            </a:r>
            <a:r>
              <a:rPr sz="1800" spc="-90" dirty="0">
                <a:latin typeface="Arial"/>
                <a:cs typeface="Arial"/>
              </a:rPr>
              <a:t>u</a:t>
            </a:r>
            <a:r>
              <a:rPr sz="1800" spc="-25" dirty="0">
                <a:latin typeface="Arial"/>
                <a:cs typeface="Arial"/>
              </a:rPr>
              <a:t>r</a:t>
            </a:r>
            <a:r>
              <a:rPr sz="1800" spc="-165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n</a:t>
            </a:r>
            <a:r>
              <a:rPr sz="1800" spc="-150" dirty="0">
                <a:latin typeface="Arial"/>
                <a:cs typeface="Arial"/>
              </a:rPr>
              <a:t>c</a:t>
            </a:r>
            <a:r>
              <a:rPr sz="1800" spc="-114" dirty="0">
                <a:latin typeface="Arial"/>
                <a:cs typeface="Arial"/>
              </a:rPr>
              <a:t>e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&amp;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380" dirty="0">
                <a:latin typeface="Arial"/>
                <a:cs typeface="Arial"/>
              </a:rPr>
              <a:t>R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-80" dirty="0">
                <a:latin typeface="Arial"/>
                <a:cs typeface="Arial"/>
              </a:rPr>
              <a:t>n</a:t>
            </a:r>
            <a:r>
              <a:rPr sz="1800" spc="-220" dirty="0">
                <a:latin typeface="Arial"/>
                <a:cs typeface="Arial"/>
              </a:rPr>
              <a:t>s</a:t>
            </a:r>
            <a:r>
              <a:rPr sz="1800" spc="-90" dirty="0">
                <a:latin typeface="Arial"/>
                <a:cs typeface="Arial"/>
              </a:rPr>
              <a:t>u</a:t>
            </a:r>
            <a:r>
              <a:rPr sz="1800" spc="-25" dirty="0">
                <a:latin typeface="Arial"/>
                <a:cs typeface="Arial"/>
              </a:rPr>
              <a:t>r</a:t>
            </a:r>
            <a:r>
              <a:rPr sz="1800" spc="-165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n</a:t>
            </a:r>
            <a:r>
              <a:rPr sz="1800" spc="-160" dirty="0">
                <a:latin typeface="Arial"/>
                <a:cs typeface="Arial"/>
              </a:rPr>
              <a:t>c</a:t>
            </a:r>
            <a:r>
              <a:rPr sz="1800" spc="-114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17663" y="612394"/>
            <a:ext cx="219773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spc="-360" dirty="0">
                <a:latin typeface="Arial"/>
                <a:cs typeface="Arial"/>
              </a:rPr>
              <a:t>T</a:t>
            </a:r>
            <a:r>
              <a:rPr sz="1800" spc="-85" dirty="0">
                <a:latin typeface="Arial"/>
                <a:cs typeface="Arial"/>
              </a:rPr>
              <a:t>u</a:t>
            </a:r>
            <a:r>
              <a:rPr sz="1800" spc="10" dirty="0">
                <a:latin typeface="Arial"/>
                <a:cs typeface="Arial"/>
              </a:rPr>
              <a:t>r</a:t>
            </a:r>
            <a:r>
              <a:rPr sz="1800" spc="-65" dirty="0">
                <a:latin typeface="Arial"/>
                <a:cs typeface="Arial"/>
              </a:rPr>
              <a:t>i</a:t>
            </a:r>
            <a:r>
              <a:rPr sz="1800" spc="-160" dirty="0">
                <a:latin typeface="Arial"/>
                <a:cs typeface="Arial"/>
              </a:rPr>
              <a:t>s</a:t>
            </a:r>
            <a:r>
              <a:rPr sz="1800" spc="-114" dirty="0">
                <a:latin typeface="Arial"/>
                <a:cs typeface="Arial"/>
              </a:rPr>
              <a:t>m</a:t>
            </a:r>
            <a:r>
              <a:rPr sz="1800" spc="-204" dirty="0">
                <a:latin typeface="Arial"/>
                <a:cs typeface="Arial"/>
              </a:rPr>
              <a:t>s</a:t>
            </a:r>
            <a:r>
              <a:rPr sz="1800" spc="-60" dirty="0">
                <a:latin typeface="Arial"/>
                <a:cs typeface="Arial"/>
              </a:rPr>
              <a:t>,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345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spc="-200" dirty="0">
                <a:latin typeface="Arial"/>
                <a:cs typeface="Arial"/>
              </a:rPr>
              <a:t>a</a:t>
            </a:r>
            <a:r>
              <a:rPr sz="1800" spc="-150" dirty="0">
                <a:latin typeface="Arial"/>
                <a:cs typeface="Arial"/>
              </a:rPr>
              <a:t>v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A</a:t>
            </a:r>
            <a:r>
              <a:rPr sz="1800" spc="-180" dirty="0">
                <a:latin typeface="Arial"/>
                <a:cs typeface="Arial"/>
              </a:rPr>
              <a:t>g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-85" dirty="0">
                <a:latin typeface="Arial"/>
                <a:cs typeface="Arial"/>
              </a:rPr>
              <a:t>n</a:t>
            </a:r>
            <a:r>
              <a:rPr sz="1800" spc="-160" dirty="0">
                <a:latin typeface="Arial"/>
                <a:cs typeface="Arial"/>
              </a:rPr>
              <a:t>c</a:t>
            </a:r>
            <a:r>
              <a:rPr sz="1800" spc="-35" dirty="0">
                <a:latin typeface="Arial"/>
                <a:cs typeface="Arial"/>
              </a:rPr>
              <a:t>i</a:t>
            </a:r>
            <a:r>
              <a:rPr sz="1800" spc="-114" dirty="0">
                <a:latin typeface="Arial"/>
                <a:cs typeface="Arial"/>
              </a:rPr>
              <a:t>e</a:t>
            </a:r>
            <a:r>
              <a:rPr sz="1800" spc="-204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65"/>
              </a:lnSpc>
            </a:pPr>
            <a:r>
              <a:rPr sz="1800" spc="-15" dirty="0">
                <a:latin typeface="Arial"/>
                <a:cs typeface="Arial"/>
              </a:rPr>
              <a:t>f</a:t>
            </a:r>
            <a:r>
              <a:rPr sz="1800" spc="-3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se</a:t>
            </a:r>
            <a:r>
              <a:rPr sz="1800" spc="-60" dirty="0">
                <a:latin typeface="Arial"/>
                <a:cs typeface="Arial"/>
              </a:rPr>
              <a:t>i</a:t>
            </a:r>
            <a:r>
              <a:rPr sz="1800" spc="-220" dirty="0">
                <a:latin typeface="Arial"/>
                <a:cs typeface="Arial"/>
              </a:rPr>
              <a:t>s</a:t>
            </a:r>
            <a:r>
              <a:rPr sz="1800" spc="-10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-135" dirty="0">
                <a:latin typeface="Arial"/>
                <a:cs typeface="Arial"/>
              </a:rPr>
              <a:t>c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s</a:t>
            </a:r>
            <a:r>
              <a:rPr sz="1800" spc="-204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f</a:t>
            </a:r>
            <a:r>
              <a:rPr sz="1800" spc="-155" dirty="0">
                <a:latin typeface="Arial"/>
                <a:cs typeface="Arial"/>
              </a:rPr>
              <a:t>e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10" dirty="0">
                <a:latin typeface="Arial"/>
                <a:cs typeface="Arial"/>
              </a:rPr>
              <a:t>y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80" dirty="0">
                <a:latin typeface="Arial"/>
                <a:cs typeface="Arial"/>
              </a:rPr>
              <a:t>u</a:t>
            </a:r>
            <a:r>
              <a:rPr sz="1800" spc="-25" dirty="0">
                <a:latin typeface="Arial"/>
                <a:cs typeface="Arial"/>
              </a:rPr>
              <a:t>r</a:t>
            </a:r>
            <a:r>
              <a:rPr sz="1800" spc="-225" dirty="0">
                <a:latin typeface="Arial"/>
                <a:cs typeface="Arial"/>
              </a:rPr>
              <a:t>s</a:t>
            </a:r>
            <a:r>
              <a:rPr sz="1800" spc="-6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3471" y="3429000"/>
            <a:ext cx="1048512" cy="655319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540635" y="212293"/>
            <a:ext cx="3807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Cu</a:t>
            </a:r>
            <a:r>
              <a:rPr spc="-65" dirty="0"/>
              <a:t>s</a:t>
            </a:r>
            <a:r>
              <a:rPr spc="145" dirty="0"/>
              <a:t>t</a:t>
            </a:r>
            <a:r>
              <a:rPr spc="-10" dirty="0"/>
              <a:t>omer</a:t>
            </a:r>
            <a:r>
              <a:rPr spc="-280" dirty="0"/>
              <a:t> </a:t>
            </a:r>
            <a:r>
              <a:rPr spc="-80" dirty="0"/>
              <a:t>segme</a:t>
            </a:r>
            <a:r>
              <a:rPr spc="-90" dirty="0"/>
              <a:t>n</a:t>
            </a:r>
            <a:r>
              <a:rPr spc="160" dirty="0"/>
              <a:t>t</a:t>
            </a: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27903" y="3968496"/>
            <a:ext cx="809244" cy="96011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8691" y="1708404"/>
            <a:ext cx="1255775" cy="1255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3940" y="2556764"/>
            <a:ext cx="682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Wh</a:t>
            </a:r>
            <a:r>
              <a:rPr spc="-120" dirty="0"/>
              <a:t>a</a:t>
            </a:r>
            <a:r>
              <a:rPr spc="160" dirty="0"/>
              <a:t>t</a:t>
            </a:r>
            <a:r>
              <a:rPr spc="-260" dirty="0"/>
              <a:t> </a:t>
            </a:r>
            <a:r>
              <a:rPr spc="55" dirty="0"/>
              <a:t>c</a:t>
            </a:r>
            <a:r>
              <a:rPr spc="-60" dirty="0"/>
              <a:t>a</a:t>
            </a:r>
            <a:r>
              <a:rPr spc="-55" dirty="0"/>
              <a:t>n</a:t>
            </a:r>
            <a:r>
              <a:rPr spc="-254" dirty="0"/>
              <a:t> </a:t>
            </a:r>
            <a:r>
              <a:rPr spc="-50" dirty="0"/>
              <a:t>b</a:t>
            </a:r>
            <a:r>
              <a:rPr spc="-45" dirty="0"/>
              <a:t>e</a:t>
            </a:r>
            <a:r>
              <a:rPr spc="-250" dirty="0"/>
              <a:t> </a:t>
            </a:r>
            <a:r>
              <a:rPr spc="-50" dirty="0"/>
              <a:t>w</a:t>
            </a:r>
            <a:r>
              <a:rPr spc="30" dirty="0"/>
              <a:t>orth</a:t>
            </a:r>
            <a:r>
              <a:rPr spc="-260" dirty="0"/>
              <a:t> </a:t>
            </a:r>
            <a:r>
              <a:rPr spc="-85" dirty="0"/>
              <a:t>5</a:t>
            </a:r>
            <a:r>
              <a:rPr spc="-80" dirty="0"/>
              <a:t>0</a:t>
            </a:r>
            <a:r>
              <a:rPr spc="-254" dirty="0"/>
              <a:t> </a:t>
            </a:r>
            <a:r>
              <a:rPr spc="55" dirty="0"/>
              <a:t>ml</a:t>
            </a:r>
            <a:r>
              <a:rPr spc="65" dirty="0"/>
              <a:t>n</a:t>
            </a:r>
            <a:r>
              <a:rPr spc="-260" dirty="0"/>
              <a:t> </a:t>
            </a:r>
            <a:r>
              <a:rPr spc="30" dirty="0"/>
              <a:t>dolla</a:t>
            </a:r>
            <a:r>
              <a:rPr spc="-15" dirty="0"/>
              <a:t>r</a:t>
            </a:r>
            <a:r>
              <a:rPr spc="-135" dirty="0"/>
              <a:t>s</a:t>
            </a:r>
            <a:r>
              <a:rPr spc="-200" dirty="0"/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1314" y="2173351"/>
            <a:ext cx="23628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6098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60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n</a:t>
            </a:r>
            <a:r>
              <a:rPr sz="2000" spc="-55" dirty="0">
                <a:latin typeface="Arial"/>
                <a:cs typeface="Arial"/>
              </a:rPr>
              <a:t>h</a:t>
            </a:r>
            <a:r>
              <a:rPr sz="2000" spc="-130" dirty="0">
                <a:latin typeface="Arial"/>
                <a:cs typeface="Arial"/>
              </a:rPr>
              <a:t>an</a:t>
            </a:r>
            <a:r>
              <a:rPr sz="2000" spc="-110" dirty="0">
                <a:latin typeface="Arial"/>
                <a:cs typeface="Arial"/>
              </a:rPr>
              <a:t>c</a:t>
            </a:r>
            <a:r>
              <a:rPr sz="2000" spc="-75" dirty="0">
                <a:latin typeface="Arial"/>
                <a:cs typeface="Arial"/>
              </a:rPr>
              <a:t>ing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s</a:t>
            </a:r>
            <a:r>
              <a:rPr sz="2000" spc="-21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f</a:t>
            </a:r>
            <a:r>
              <a:rPr sz="2000" spc="-13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ty  </a:t>
            </a:r>
            <a:r>
              <a:rPr sz="2000" spc="-120" dirty="0">
                <a:latin typeface="Arial"/>
                <a:cs typeface="Arial"/>
              </a:rPr>
              <a:t>measures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latin typeface="Arial"/>
                <a:cs typeface="Arial"/>
              </a:rPr>
              <a:t>I</a:t>
            </a:r>
            <a:r>
              <a:rPr sz="2000" spc="-100" dirty="0">
                <a:latin typeface="Arial"/>
                <a:cs typeface="Arial"/>
              </a:rPr>
              <a:t>m</a:t>
            </a:r>
            <a:r>
              <a:rPr sz="2000" spc="-25" dirty="0">
                <a:latin typeface="Arial"/>
                <a:cs typeface="Arial"/>
              </a:rPr>
              <a:t>p</a:t>
            </a:r>
            <a:r>
              <a:rPr sz="2000" spc="-50" dirty="0">
                <a:latin typeface="Arial"/>
                <a:cs typeface="Arial"/>
              </a:rPr>
              <a:t>r</a:t>
            </a:r>
            <a:r>
              <a:rPr sz="2000" spc="-75" dirty="0">
                <a:latin typeface="Arial"/>
                <a:cs typeface="Arial"/>
              </a:rPr>
              <a:t>o</a:t>
            </a:r>
            <a:r>
              <a:rPr sz="2000" spc="-55" dirty="0">
                <a:latin typeface="Arial"/>
                <a:cs typeface="Arial"/>
              </a:rPr>
              <a:t>v</a:t>
            </a:r>
            <a:r>
              <a:rPr sz="2000" spc="-35" dirty="0">
                <a:latin typeface="Arial"/>
                <a:cs typeface="Arial"/>
              </a:rPr>
              <a:t>i</a:t>
            </a:r>
            <a:r>
              <a:rPr sz="2000" spc="-120" dirty="0">
                <a:latin typeface="Arial"/>
                <a:cs typeface="Arial"/>
              </a:rPr>
              <a:t>n</a:t>
            </a:r>
            <a:r>
              <a:rPr sz="2000" spc="-114" dirty="0">
                <a:latin typeface="Arial"/>
                <a:cs typeface="Arial"/>
              </a:rPr>
              <a:t>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plan</a:t>
            </a:r>
            <a:r>
              <a:rPr sz="2000" spc="-75" dirty="0">
                <a:latin typeface="Arial"/>
                <a:cs typeface="Arial"/>
              </a:rPr>
              <a:t>ning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360" dirty="0">
                <a:latin typeface="Arial"/>
                <a:cs typeface="Arial"/>
              </a:rPr>
              <a:t>E</a:t>
            </a:r>
            <a:r>
              <a:rPr sz="2000" spc="-60" dirty="0">
                <a:latin typeface="Arial"/>
                <a:cs typeface="Arial"/>
              </a:rPr>
              <a:t>nrichin</a:t>
            </a:r>
            <a:r>
              <a:rPr sz="2000" spc="-70" dirty="0">
                <a:latin typeface="Arial"/>
                <a:cs typeface="Arial"/>
              </a:rPr>
              <a:t>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v</a:t>
            </a:r>
            <a:r>
              <a:rPr sz="2000" spc="-35" dirty="0">
                <a:latin typeface="Arial"/>
                <a:cs typeface="Arial"/>
              </a:rPr>
              <a:t>i</a:t>
            </a:r>
            <a:r>
              <a:rPr sz="2000" spc="-145" dirty="0">
                <a:latin typeface="Arial"/>
                <a:cs typeface="Arial"/>
              </a:rPr>
              <a:t>s</a:t>
            </a:r>
            <a:r>
              <a:rPr sz="2000" spc="-75" dirty="0">
                <a:latin typeface="Arial"/>
                <a:cs typeface="Arial"/>
              </a:rPr>
              <a:t>i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20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90" dirty="0">
                <a:latin typeface="Arial"/>
                <a:cs typeface="Arial"/>
              </a:rPr>
              <a:t>experience.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1314" y="753236"/>
            <a:ext cx="1581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Turisms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0808" y="0"/>
            <a:ext cx="7251192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1314" y="2173351"/>
            <a:ext cx="203073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65" dirty="0">
                <a:latin typeface="Arial"/>
                <a:cs typeface="Arial"/>
              </a:rPr>
              <a:t>Risk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assessme</a:t>
            </a:r>
            <a:r>
              <a:rPr sz="2000" spc="-180" dirty="0">
                <a:latin typeface="Arial"/>
                <a:cs typeface="Arial"/>
              </a:rPr>
              <a:t>n</a:t>
            </a:r>
            <a:r>
              <a:rPr sz="2000" spc="114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355600" marR="37020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40" dirty="0">
                <a:latin typeface="Arial"/>
                <a:cs typeface="Arial"/>
              </a:rPr>
              <a:t>Resource 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o</a:t>
            </a:r>
            <a:r>
              <a:rPr sz="2000" spc="-70" dirty="0">
                <a:latin typeface="Arial"/>
                <a:cs typeface="Arial"/>
              </a:rPr>
              <a:t>p</a:t>
            </a:r>
            <a:r>
              <a:rPr sz="2000" spc="10" dirty="0">
                <a:latin typeface="Arial"/>
                <a:cs typeface="Arial"/>
              </a:rPr>
              <a:t>ti</a:t>
            </a:r>
            <a:r>
              <a:rPr sz="2000" spc="30" dirty="0">
                <a:latin typeface="Arial"/>
                <a:cs typeface="Arial"/>
              </a:rPr>
              <a:t>m</a:t>
            </a:r>
            <a:r>
              <a:rPr sz="2000" spc="-60" dirty="0">
                <a:latin typeface="Arial"/>
                <a:cs typeface="Arial"/>
              </a:rPr>
              <a:t>i</a:t>
            </a:r>
            <a:r>
              <a:rPr sz="2000" spc="-175" dirty="0">
                <a:latin typeface="Arial"/>
                <a:cs typeface="Arial"/>
              </a:rPr>
              <a:t>z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Cl</a:t>
            </a:r>
            <a:r>
              <a:rPr sz="2000" spc="-85" dirty="0">
                <a:latin typeface="Arial"/>
                <a:cs typeface="Arial"/>
              </a:rPr>
              <a:t>i</a:t>
            </a:r>
            <a:r>
              <a:rPr sz="2000" spc="-135" dirty="0">
                <a:latin typeface="Arial"/>
                <a:cs typeface="Arial"/>
              </a:rPr>
              <a:t>m</a:t>
            </a:r>
            <a:r>
              <a:rPr sz="2000" spc="-120" dirty="0">
                <a:latin typeface="Arial"/>
                <a:cs typeface="Arial"/>
              </a:rPr>
              <a:t>a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</a:t>
            </a:r>
            <a:r>
              <a:rPr sz="2000" spc="-110" dirty="0">
                <a:latin typeface="Arial"/>
                <a:cs typeface="Arial"/>
              </a:rPr>
              <a:t>h</a:t>
            </a:r>
            <a:r>
              <a:rPr sz="2000" spc="-125" dirty="0">
                <a:latin typeface="Arial"/>
                <a:cs typeface="Arial"/>
              </a:rPr>
              <a:t>ange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55" dirty="0">
                <a:latin typeface="Arial"/>
                <a:cs typeface="Arial"/>
              </a:rPr>
              <a:t>adaptation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1314" y="753236"/>
            <a:ext cx="2191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Agriculture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664" y="0"/>
            <a:ext cx="726033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1314" y="2310130"/>
            <a:ext cx="249936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80" dirty="0">
                <a:latin typeface="Arial"/>
                <a:cs typeface="Arial"/>
              </a:rPr>
              <a:t>Not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eno</a:t>
            </a:r>
            <a:r>
              <a:rPr sz="2000" b="1" spc="-135" dirty="0">
                <a:latin typeface="Arial"/>
                <a:cs typeface="Arial"/>
              </a:rPr>
              <a:t>u</a:t>
            </a:r>
            <a:r>
              <a:rPr sz="2000" b="1" spc="-215" dirty="0">
                <a:latin typeface="Arial"/>
                <a:cs typeface="Arial"/>
              </a:rPr>
              <a:t>g</a:t>
            </a:r>
            <a:r>
              <a:rPr sz="2000" b="1" spc="-210" dirty="0">
                <a:latin typeface="Arial"/>
                <a:cs typeface="Arial"/>
              </a:rPr>
              <a:t>h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45" dirty="0">
                <a:latin typeface="Arial"/>
                <a:cs typeface="Arial"/>
              </a:rPr>
              <a:t>d</a:t>
            </a:r>
            <a:r>
              <a:rPr sz="2000" b="1" spc="-16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85" dirty="0">
                <a:latin typeface="Arial"/>
                <a:cs typeface="Arial"/>
              </a:rPr>
              <a:t>a  </a:t>
            </a:r>
            <a:r>
              <a:rPr sz="2000" spc="55" dirty="0">
                <a:latin typeface="Arial"/>
                <a:cs typeface="Arial"/>
              </a:rPr>
              <a:t>Mit</a:t>
            </a:r>
            <a:r>
              <a:rPr sz="2000" spc="15" dirty="0">
                <a:latin typeface="Arial"/>
                <a:cs typeface="Arial"/>
              </a:rPr>
              <a:t>i</a:t>
            </a:r>
            <a:r>
              <a:rPr sz="2000" spc="-204" dirty="0">
                <a:latin typeface="Arial"/>
                <a:cs typeface="Arial"/>
              </a:rPr>
              <a:t>g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tion</a:t>
            </a:r>
            <a:r>
              <a:rPr sz="2000" spc="-20" dirty="0">
                <a:latin typeface="Arial"/>
                <a:cs typeface="Arial"/>
              </a:rPr>
              <a:t>: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95" dirty="0">
                <a:latin typeface="Arial"/>
                <a:cs typeface="Arial"/>
              </a:rPr>
              <a:t>S</a:t>
            </a:r>
            <a:r>
              <a:rPr sz="2000" spc="-260" dirty="0">
                <a:latin typeface="Arial"/>
                <a:cs typeface="Arial"/>
              </a:rPr>
              <a:t>e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ting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up  </a:t>
            </a:r>
            <a:r>
              <a:rPr sz="2000" spc="-40" dirty="0">
                <a:latin typeface="Arial"/>
                <a:cs typeface="Arial"/>
              </a:rPr>
              <a:t>mo</a:t>
            </a:r>
            <a:r>
              <a:rPr sz="2000" spc="-55" dirty="0">
                <a:latin typeface="Arial"/>
                <a:cs typeface="Arial"/>
              </a:rPr>
              <a:t>r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d</a:t>
            </a:r>
            <a:r>
              <a:rPr sz="2000" spc="-105" dirty="0">
                <a:latin typeface="Arial"/>
                <a:cs typeface="Arial"/>
              </a:rPr>
              <a:t>e</a:t>
            </a:r>
            <a:r>
              <a:rPr sz="2000" spc="90" dirty="0">
                <a:latin typeface="Arial"/>
                <a:cs typeface="Arial"/>
              </a:rPr>
              <a:t>t</a:t>
            </a:r>
            <a:r>
              <a:rPr sz="2000" spc="-65" dirty="0">
                <a:latin typeface="Arial"/>
                <a:cs typeface="Arial"/>
              </a:rPr>
              <a:t>ec</a:t>
            </a:r>
            <a:r>
              <a:rPr sz="2000" spc="-55" dirty="0">
                <a:latin typeface="Arial"/>
                <a:cs typeface="Arial"/>
              </a:rPr>
              <a:t>t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-55" dirty="0">
                <a:latin typeface="Arial"/>
                <a:cs typeface="Arial"/>
              </a:rPr>
              <a:t>r</a:t>
            </a:r>
            <a:r>
              <a:rPr sz="2000" spc="-220" dirty="0">
                <a:latin typeface="Arial"/>
                <a:cs typeface="Arial"/>
              </a:rPr>
              <a:t>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f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f</a:t>
            </a:r>
            <a:r>
              <a:rPr sz="2000" spc="15" dirty="0">
                <a:latin typeface="Arial"/>
                <a:cs typeface="Arial"/>
              </a:rPr>
              <a:t>r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125" dirty="0">
                <a:latin typeface="Arial"/>
                <a:cs typeface="Arial"/>
              </a:rPr>
              <a:t>e</a:t>
            </a:r>
            <a:r>
              <a:rPr sz="2000" spc="-5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1314" y="458165"/>
            <a:ext cx="10737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Ris</a:t>
            </a:r>
            <a:r>
              <a:rPr spc="-170" dirty="0"/>
              <a:t>k</a:t>
            </a:r>
            <a:r>
              <a:rPr spc="-50" dirty="0"/>
              <a:t>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5792" y="3803903"/>
            <a:ext cx="3130296" cy="22753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50789" y="2310130"/>
            <a:ext cx="23825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235" dirty="0">
                <a:latin typeface="Arial"/>
                <a:cs typeface="Arial"/>
              </a:rPr>
              <a:t>Lack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of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20" dirty="0">
                <a:latin typeface="Arial"/>
                <a:cs typeface="Arial"/>
              </a:rPr>
              <a:t>tru</a:t>
            </a:r>
            <a:r>
              <a:rPr sz="2000" b="1" spc="-170" dirty="0">
                <a:latin typeface="Arial"/>
                <a:cs typeface="Arial"/>
              </a:rPr>
              <a:t>s</a:t>
            </a:r>
            <a:r>
              <a:rPr sz="2000" b="1" spc="25" dirty="0">
                <a:latin typeface="Arial"/>
                <a:cs typeface="Arial"/>
              </a:rPr>
              <a:t>t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of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peop</a:t>
            </a:r>
            <a:r>
              <a:rPr sz="2000" b="1" spc="-70" dirty="0">
                <a:latin typeface="Arial"/>
                <a:cs typeface="Arial"/>
              </a:rPr>
              <a:t>le  </a:t>
            </a:r>
            <a:r>
              <a:rPr sz="2000" spc="-20" dirty="0">
                <a:latin typeface="Arial"/>
                <a:cs typeface="Arial"/>
              </a:rPr>
              <a:t>Mitigation: </a:t>
            </a:r>
            <a:r>
              <a:rPr sz="2000" spc="-75" dirty="0">
                <a:latin typeface="Arial"/>
                <a:cs typeface="Arial"/>
              </a:rPr>
              <a:t>Intensive 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distribution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results.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6156" y="2310130"/>
            <a:ext cx="247078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56920">
              <a:lnSpc>
                <a:spcPct val="100000"/>
              </a:lnSpc>
              <a:spcBef>
                <a:spcPts val="105"/>
              </a:spcBef>
            </a:pPr>
            <a:r>
              <a:rPr sz="2000" b="1" spc="-114" dirty="0">
                <a:latin typeface="Arial"/>
                <a:cs typeface="Arial"/>
              </a:rPr>
              <a:t>Abilities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45" dirty="0">
                <a:latin typeface="Arial"/>
                <a:cs typeface="Arial"/>
              </a:rPr>
              <a:t>o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ra</a:t>
            </a:r>
            <a:r>
              <a:rPr sz="2000" b="1" spc="-75" dirty="0">
                <a:latin typeface="Arial"/>
                <a:cs typeface="Arial"/>
              </a:rPr>
              <a:t>i</a:t>
            </a:r>
            <a:r>
              <a:rPr sz="2000" b="1" spc="-160" dirty="0">
                <a:latin typeface="Arial"/>
                <a:cs typeface="Arial"/>
              </a:rPr>
              <a:t>se  </a:t>
            </a:r>
            <a:r>
              <a:rPr sz="2000" b="1" spc="-125" dirty="0">
                <a:latin typeface="Arial"/>
                <a:cs typeface="Arial"/>
              </a:rPr>
              <a:t>nee</a:t>
            </a:r>
            <a:r>
              <a:rPr sz="2000" b="1" spc="-130" dirty="0">
                <a:latin typeface="Arial"/>
                <a:cs typeface="Arial"/>
              </a:rPr>
              <a:t>d</a:t>
            </a:r>
            <a:r>
              <a:rPr sz="2000" b="1" spc="-125" dirty="0">
                <a:latin typeface="Arial"/>
                <a:cs typeface="Arial"/>
              </a:rPr>
              <a:t>e</a:t>
            </a:r>
            <a:r>
              <a:rPr sz="2000" b="1" spc="-135" dirty="0">
                <a:latin typeface="Arial"/>
                <a:cs typeface="Arial"/>
              </a:rPr>
              <a:t>d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70" dirty="0">
                <a:latin typeface="Arial"/>
                <a:cs typeface="Arial"/>
              </a:rPr>
              <a:t>f</a:t>
            </a:r>
            <a:r>
              <a:rPr sz="2000" b="1" spc="-120" dirty="0">
                <a:latin typeface="Arial"/>
                <a:cs typeface="Arial"/>
              </a:rPr>
              <a:t>u</a:t>
            </a:r>
            <a:r>
              <a:rPr sz="2000" b="1" spc="-150" dirty="0">
                <a:latin typeface="Arial"/>
                <a:cs typeface="Arial"/>
              </a:rPr>
              <a:t>n</a:t>
            </a:r>
            <a:r>
              <a:rPr sz="2000" b="1" spc="-145" dirty="0">
                <a:latin typeface="Arial"/>
                <a:cs typeface="Arial"/>
              </a:rPr>
              <a:t>d</a:t>
            </a:r>
            <a:r>
              <a:rPr sz="2000" b="1" spc="-305" dirty="0">
                <a:latin typeface="Arial"/>
                <a:cs typeface="Arial"/>
              </a:rPr>
              <a:t>s</a:t>
            </a:r>
            <a:r>
              <a:rPr sz="2000" b="1" spc="-2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55" dirty="0">
                <a:latin typeface="Arial"/>
                <a:cs typeface="Arial"/>
              </a:rPr>
              <a:t>Mit</a:t>
            </a:r>
            <a:r>
              <a:rPr sz="2000" spc="15" dirty="0">
                <a:latin typeface="Arial"/>
                <a:cs typeface="Arial"/>
              </a:rPr>
              <a:t>i</a:t>
            </a:r>
            <a:r>
              <a:rPr sz="2000" spc="-204" dirty="0">
                <a:latin typeface="Arial"/>
                <a:cs typeface="Arial"/>
              </a:rPr>
              <a:t>g</a:t>
            </a:r>
            <a:r>
              <a:rPr sz="2000" spc="-18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tion</a:t>
            </a:r>
            <a:r>
              <a:rPr sz="2000" spc="-20" dirty="0">
                <a:latin typeface="Arial"/>
                <a:cs typeface="Arial"/>
              </a:rPr>
              <a:t>: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P</a:t>
            </a:r>
            <a:r>
              <a:rPr sz="2000" spc="-125" dirty="0">
                <a:latin typeface="Arial"/>
                <a:cs typeface="Arial"/>
              </a:rPr>
              <a:t>re</a:t>
            </a:r>
            <a:r>
              <a:rPr sz="2000" spc="-55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10" dirty="0">
                <a:latin typeface="Arial"/>
                <a:cs typeface="Arial"/>
              </a:rPr>
              <a:t>p</a:t>
            </a:r>
            <a:r>
              <a:rPr sz="2000" spc="-140" dirty="0">
                <a:latin typeface="Arial"/>
                <a:cs typeface="Arial"/>
              </a:rPr>
              <a:t>a</a:t>
            </a:r>
            <a:r>
              <a:rPr sz="2000" spc="-95" dirty="0">
                <a:latin typeface="Arial"/>
                <a:cs typeface="Arial"/>
              </a:rPr>
              <a:t>ym</a:t>
            </a:r>
            <a:r>
              <a:rPr sz="2000" spc="-90" dirty="0">
                <a:latin typeface="Arial"/>
                <a:cs typeface="Arial"/>
              </a:rPr>
              <a:t>e</a:t>
            </a:r>
            <a:r>
              <a:rPr sz="2000" spc="-85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t</a:t>
            </a:r>
            <a:r>
              <a:rPr sz="2000" spc="-70" dirty="0">
                <a:latin typeface="Arial"/>
                <a:cs typeface="Arial"/>
              </a:rPr>
              <a:t>s</a:t>
            </a:r>
            <a:r>
              <a:rPr sz="2000" spc="-55" dirty="0">
                <a:latin typeface="Arial"/>
                <a:cs typeface="Arial"/>
              </a:rPr>
              <a:t>,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m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-45" dirty="0">
                <a:latin typeface="Arial"/>
                <a:cs typeface="Arial"/>
              </a:rPr>
              <a:t>r</a:t>
            </a:r>
            <a:r>
              <a:rPr sz="2000" spc="-114" dirty="0">
                <a:latin typeface="Arial"/>
                <a:cs typeface="Arial"/>
              </a:rPr>
              <a:t>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g</a:t>
            </a:r>
            <a:r>
              <a:rPr sz="2000" spc="-95" dirty="0">
                <a:latin typeface="Arial"/>
                <a:cs typeface="Arial"/>
              </a:rPr>
              <a:t>r</a:t>
            </a:r>
            <a:r>
              <a:rPr sz="2000" spc="-105" dirty="0">
                <a:latin typeface="Arial"/>
                <a:cs typeface="Arial"/>
              </a:rPr>
              <a:t>a</a:t>
            </a:r>
            <a:r>
              <a:rPr sz="2000" spc="-130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t</a:t>
            </a:r>
            <a:r>
              <a:rPr sz="2000" spc="-70" dirty="0">
                <a:latin typeface="Arial"/>
                <a:cs typeface="Arial"/>
              </a:rPr>
              <a:t>s</a:t>
            </a:r>
            <a:r>
              <a:rPr sz="2000" spc="-5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1159" y="3803903"/>
            <a:ext cx="3130295" cy="22753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96528" y="3803903"/>
            <a:ext cx="3128772" cy="22753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76017" y="1554861"/>
            <a:ext cx="1781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60" dirty="0">
                <a:latin typeface="Arial"/>
                <a:cs typeface="Arial"/>
              </a:rPr>
              <a:t>TECHNOLOGICAL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95620" y="1554861"/>
            <a:ext cx="2395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5" dirty="0">
                <a:latin typeface="Arial"/>
                <a:cs typeface="Arial"/>
              </a:rPr>
              <a:t>S</a:t>
            </a:r>
            <a:r>
              <a:rPr sz="2000" spc="-345" dirty="0">
                <a:latin typeface="Arial"/>
                <a:cs typeface="Arial"/>
              </a:rPr>
              <a:t>O</a:t>
            </a:r>
            <a:r>
              <a:rPr sz="2000" spc="-270" dirty="0">
                <a:latin typeface="Arial"/>
                <a:cs typeface="Arial"/>
              </a:rPr>
              <a:t>CIE</a:t>
            </a:r>
            <a:r>
              <a:rPr sz="2000" spc="-405" dirty="0">
                <a:latin typeface="Arial"/>
                <a:cs typeface="Arial"/>
              </a:rPr>
              <a:t>T</a:t>
            </a:r>
            <a:r>
              <a:rPr sz="2000" spc="-225" dirty="0">
                <a:latin typeface="Arial"/>
                <a:cs typeface="Arial"/>
              </a:rPr>
              <a:t>AL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A</a:t>
            </a:r>
            <a:r>
              <a:rPr sz="2000" spc="-365" dirty="0">
                <a:latin typeface="Arial"/>
                <a:cs typeface="Arial"/>
              </a:rPr>
              <a:t>CCE</a:t>
            </a:r>
            <a:r>
              <a:rPr sz="2000" spc="-355" dirty="0">
                <a:latin typeface="Arial"/>
                <a:cs typeface="Arial"/>
              </a:rPr>
              <a:t>P</a:t>
            </a:r>
            <a:r>
              <a:rPr sz="2000" spc="-415" dirty="0">
                <a:latin typeface="Arial"/>
                <a:cs typeface="Arial"/>
              </a:rPr>
              <a:t>T</a:t>
            </a:r>
            <a:r>
              <a:rPr sz="2000" spc="-265" dirty="0">
                <a:latin typeface="Arial"/>
                <a:cs typeface="Arial"/>
              </a:rPr>
              <a:t>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20988" y="1554861"/>
            <a:ext cx="1137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65" dirty="0">
                <a:latin typeface="Arial"/>
                <a:cs typeface="Arial"/>
              </a:rPr>
              <a:t>FIN</a:t>
            </a:r>
            <a:r>
              <a:rPr sz="2000" spc="-195" dirty="0">
                <a:latin typeface="Arial"/>
                <a:cs typeface="Arial"/>
              </a:rPr>
              <a:t>A</a:t>
            </a:r>
            <a:r>
              <a:rPr sz="2000" spc="-204" dirty="0">
                <a:latin typeface="Arial"/>
                <a:cs typeface="Arial"/>
              </a:rPr>
              <a:t>NCIAL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0679" y="18"/>
            <a:ext cx="10561320" cy="6858000"/>
            <a:chOff x="1630679" y="18"/>
            <a:chExt cx="105613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79" y="18"/>
              <a:ext cx="10561320" cy="68576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5007" y="1685544"/>
              <a:ext cx="5483351" cy="94183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15844" y="3056382"/>
            <a:ext cx="8366759" cy="10045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96925" marR="5080" indent="-784860">
              <a:lnSpc>
                <a:spcPct val="100600"/>
              </a:lnSpc>
              <a:spcBef>
                <a:spcPts val="80"/>
              </a:spcBef>
            </a:pP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Join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2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95" dirty="0">
                <a:solidFill>
                  <a:srgbClr val="FFFFFF"/>
                </a:solidFill>
                <a:latin typeface="Arial"/>
                <a:cs typeface="Arial"/>
              </a:rPr>
              <a:t>saving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lives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reducing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devastating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earthquakes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world.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4473" y="5193233"/>
            <a:ext cx="113919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29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3273" y="5193233"/>
            <a:ext cx="125793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u="heavy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www.astroteq.ai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4473" y="5651093"/>
            <a:ext cx="14954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spc="-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500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oun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00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spc="-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3273" y="5651093"/>
            <a:ext cx="14884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u="heavy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noemi@astroteq.ai </a:t>
            </a:r>
            <a:r>
              <a:rPr sz="1500" spc="-40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5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i</a:t>
            </a:r>
            <a:r>
              <a:rPr sz="1500" u="heavy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sz="1500" u="heavy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sz="1500" u="heavy" spc="-1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m</a:t>
            </a:r>
            <a:r>
              <a:rPr sz="1500" u="heavy" spc="-1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sz="15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r</a:t>
            </a:r>
            <a:r>
              <a:rPr sz="1500" u="heavy" spc="-20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@</a:t>
            </a:r>
            <a:r>
              <a:rPr sz="1500" u="heavy" spc="-1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sz="1500" u="heavy" spc="-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s</a:t>
            </a:r>
            <a:r>
              <a:rPr sz="1500" u="heavy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sz="15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r</a:t>
            </a:r>
            <a:r>
              <a:rPr sz="1500" u="heavy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o</a:t>
            </a:r>
            <a:r>
              <a:rPr sz="1500" u="heavy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sz="1500" u="heavy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sz="1500" u="heavy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q</a:t>
            </a:r>
            <a:r>
              <a:rPr sz="1500" u="heavy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.</a:t>
            </a:r>
            <a:r>
              <a:rPr sz="1500" u="heavy" spc="-1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sz="15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i </a:t>
            </a:r>
            <a:r>
              <a:rPr sz="1500" spc="-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500" u="heavy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kevin@astroteq.ai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748" y="0"/>
            <a:ext cx="10398252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5" y="0"/>
            <a:ext cx="10398125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367" y="3005327"/>
            <a:ext cx="10390632" cy="33863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4251" y="1879473"/>
            <a:ext cx="26739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390" dirty="0">
                <a:solidFill>
                  <a:srgbClr val="000000"/>
                </a:solidFill>
              </a:rPr>
              <a:t>R</a:t>
            </a:r>
            <a:r>
              <a:rPr sz="2000" spc="-110" dirty="0">
                <a:solidFill>
                  <a:srgbClr val="000000"/>
                </a:solidFill>
              </a:rPr>
              <a:t>ec</a:t>
            </a:r>
            <a:r>
              <a:rPr sz="2000" spc="-130" dirty="0">
                <a:solidFill>
                  <a:srgbClr val="000000"/>
                </a:solidFill>
              </a:rPr>
              <a:t>o</a:t>
            </a:r>
            <a:r>
              <a:rPr sz="2000" spc="-125" dirty="0">
                <a:solidFill>
                  <a:srgbClr val="000000"/>
                </a:solidFill>
              </a:rPr>
              <a:t>v</a:t>
            </a:r>
            <a:r>
              <a:rPr sz="2000" spc="-55" dirty="0">
                <a:solidFill>
                  <a:srgbClr val="000000"/>
                </a:solidFill>
              </a:rPr>
              <a:t>e</a:t>
            </a:r>
            <a:r>
              <a:rPr sz="2000" spc="-25" dirty="0">
                <a:solidFill>
                  <a:srgbClr val="000000"/>
                </a:solidFill>
              </a:rPr>
              <a:t>r</a:t>
            </a:r>
            <a:r>
              <a:rPr sz="2000" spc="-95" dirty="0">
                <a:solidFill>
                  <a:srgbClr val="000000"/>
                </a:solidFill>
              </a:rPr>
              <a:t>y</a:t>
            </a:r>
            <a:r>
              <a:rPr sz="2000" spc="-125" dirty="0">
                <a:solidFill>
                  <a:srgbClr val="000000"/>
                </a:solidFill>
              </a:rPr>
              <a:t> </a:t>
            </a:r>
            <a:r>
              <a:rPr sz="2000" spc="10" dirty="0">
                <a:solidFill>
                  <a:srgbClr val="000000"/>
                </a:solidFill>
              </a:rPr>
              <a:t>ti</a:t>
            </a:r>
            <a:r>
              <a:rPr sz="2000" spc="30" dirty="0">
                <a:solidFill>
                  <a:srgbClr val="000000"/>
                </a:solidFill>
              </a:rPr>
              <a:t>m</a:t>
            </a:r>
            <a:r>
              <a:rPr sz="2000" spc="-120" dirty="0">
                <a:solidFill>
                  <a:srgbClr val="000000"/>
                </a:solidFill>
              </a:rPr>
              <a:t>e</a:t>
            </a:r>
            <a:r>
              <a:rPr sz="2000" spc="-20" dirty="0">
                <a:solidFill>
                  <a:srgbClr val="000000"/>
                </a:solidFill>
              </a:rPr>
              <a:t>:</a:t>
            </a:r>
            <a:r>
              <a:rPr sz="2000" spc="-100" dirty="0">
                <a:solidFill>
                  <a:srgbClr val="000000"/>
                </a:solidFill>
              </a:rPr>
              <a:t> 3</a:t>
            </a:r>
            <a:r>
              <a:rPr sz="2000" spc="-110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y</a:t>
            </a:r>
            <a:r>
              <a:rPr sz="2000" spc="-95" dirty="0">
                <a:solidFill>
                  <a:srgbClr val="000000"/>
                </a:solidFill>
              </a:rPr>
              <a:t>ea</a:t>
            </a:r>
            <a:r>
              <a:rPr sz="2000" spc="-100" dirty="0">
                <a:solidFill>
                  <a:srgbClr val="000000"/>
                </a:solidFill>
              </a:rPr>
              <a:t>r</a:t>
            </a:r>
            <a:r>
              <a:rPr sz="2000" spc="-155" dirty="0">
                <a:solidFill>
                  <a:srgbClr val="000000"/>
                </a:solidFill>
              </a:rPr>
              <a:t>s  N</a:t>
            </a:r>
            <a:r>
              <a:rPr sz="2000" spc="-130" dirty="0">
                <a:solidFill>
                  <a:srgbClr val="000000"/>
                </a:solidFill>
              </a:rPr>
              <a:t>e</a:t>
            </a:r>
            <a:r>
              <a:rPr sz="2000" spc="-15" dirty="0">
                <a:solidFill>
                  <a:srgbClr val="000000"/>
                </a:solidFill>
              </a:rPr>
              <a:t>w</a:t>
            </a:r>
            <a:r>
              <a:rPr sz="2000" spc="-120" dirty="0">
                <a:solidFill>
                  <a:srgbClr val="000000"/>
                </a:solidFill>
              </a:rPr>
              <a:t> </a:t>
            </a:r>
            <a:r>
              <a:rPr sz="2000" spc="15" dirty="0">
                <a:solidFill>
                  <a:srgbClr val="000000"/>
                </a:solidFill>
              </a:rPr>
              <a:t>f</a:t>
            </a:r>
            <a:r>
              <a:rPr sz="2000" spc="-60" dirty="0">
                <a:solidFill>
                  <a:srgbClr val="000000"/>
                </a:solidFill>
              </a:rPr>
              <a:t>acil</a:t>
            </a:r>
            <a:r>
              <a:rPr sz="2000" spc="-45" dirty="0">
                <a:solidFill>
                  <a:srgbClr val="000000"/>
                </a:solidFill>
              </a:rPr>
              <a:t>i</a:t>
            </a:r>
            <a:r>
              <a:rPr sz="2000" spc="10" dirty="0">
                <a:solidFill>
                  <a:srgbClr val="000000"/>
                </a:solidFill>
              </a:rPr>
              <a:t>ty</a:t>
            </a:r>
            <a:r>
              <a:rPr sz="2000" spc="-95" dirty="0">
                <a:solidFill>
                  <a:srgbClr val="000000"/>
                </a:solidFill>
              </a:rPr>
              <a:t> </a:t>
            </a:r>
            <a:r>
              <a:rPr sz="2000" spc="-165" dirty="0">
                <a:solidFill>
                  <a:srgbClr val="000000"/>
                </a:solidFill>
              </a:rPr>
              <a:t>c</a:t>
            </a:r>
            <a:r>
              <a:rPr sz="2000" spc="-150" dirty="0">
                <a:solidFill>
                  <a:srgbClr val="000000"/>
                </a:solidFill>
              </a:rPr>
              <a:t>o</a:t>
            </a:r>
            <a:r>
              <a:rPr sz="2000" spc="-160" dirty="0">
                <a:solidFill>
                  <a:srgbClr val="000000"/>
                </a:solidFill>
              </a:rPr>
              <a:t>s</a:t>
            </a:r>
            <a:r>
              <a:rPr sz="2000" spc="114" dirty="0">
                <a:solidFill>
                  <a:srgbClr val="000000"/>
                </a:solidFill>
              </a:rPr>
              <a:t>t</a:t>
            </a:r>
            <a:r>
              <a:rPr sz="2000" spc="-20" dirty="0">
                <a:solidFill>
                  <a:srgbClr val="000000"/>
                </a:solidFill>
              </a:rPr>
              <a:t>:</a:t>
            </a:r>
            <a:r>
              <a:rPr sz="2000" spc="-100" dirty="0">
                <a:solidFill>
                  <a:srgbClr val="000000"/>
                </a:solidFill>
              </a:rPr>
              <a:t> $</a:t>
            </a:r>
            <a:r>
              <a:rPr sz="2000" spc="-95" dirty="0">
                <a:solidFill>
                  <a:srgbClr val="000000"/>
                </a:solidFill>
              </a:rPr>
              <a:t>5</a:t>
            </a:r>
            <a:r>
              <a:rPr sz="2000" spc="-100" dirty="0">
                <a:solidFill>
                  <a:srgbClr val="000000"/>
                </a:solidFill>
              </a:rPr>
              <a:t>7</a:t>
            </a:r>
            <a:r>
              <a:rPr sz="2000" spc="-135" dirty="0">
                <a:solidFill>
                  <a:srgbClr val="000000"/>
                </a:solidFill>
              </a:rPr>
              <a:t> </a:t>
            </a:r>
            <a:r>
              <a:rPr sz="2000" spc="-40" dirty="0">
                <a:solidFill>
                  <a:srgbClr val="000000"/>
                </a:solidFill>
              </a:rPr>
              <a:t>m</a:t>
            </a:r>
            <a:r>
              <a:rPr sz="2000" spc="-25" dirty="0">
                <a:solidFill>
                  <a:srgbClr val="000000"/>
                </a:solidFill>
              </a:rPr>
              <a:t>l</a:t>
            </a:r>
            <a:r>
              <a:rPr sz="2000" spc="-60" dirty="0">
                <a:solidFill>
                  <a:srgbClr val="000000"/>
                </a:solidFill>
              </a:rPr>
              <a:t>n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9240" y="216408"/>
            <a:ext cx="2993136" cy="1211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156971"/>
            <a:ext cx="5671185" cy="6544309"/>
            <a:chOff x="6096000" y="156971"/>
            <a:chExt cx="5671185" cy="6544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56971"/>
              <a:ext cx="5670697" cy="65440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3111" y="2682239"/>
              <a:ext cx="1444752" cy="58521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88285" y="2468626"/>
            <a:ext cx="305943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0" dirty="0">
                <a:latin typeface="Arial"/>
                <a:cs typeface="Arial"/>
              </a:rPr>
              <a:t>308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de</a:t>
            </a:r>
            <a:r>
              <a:rPr sz="2000" spc="-135" dirty="0">
                <a:latin typeface="Arial"/>
                <a:cs typeface="Arial"/>
              </a:rPr>
              <a:t>a</a:t>
            </a:r>
            <a:r>
              <a:rPr sz="2000" spc="-55" dirty="0">
                <a:latin typeface="Arial"/>
                <a:cs typeface="Arial"/>
              </a:rPr>
              <a:t>ths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0" dirty="0">
                <a:latin typeface="Arial"/>
                <a:cs typeface="Arial"/>
              </a:rPr>
              <a:t>1500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inju</a:t>
            </a:r>
            <a:r>
              <a:rPr sz="2000" spc="-35" dirty="0">
                <a:latin typeface="Arial"/>
                <a:cs typeface="Arial"/>
              </a:rPr>
              <a:t>r</a:t>
            </a:r>
            <a:r>
              <a:rPr sz="2000" spc="-90" dirty="0">
                <a:latin typeface="Arial"/>
                <a:cs typeface="Arial"/>
              </a:rPr>
              <a:t>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0" dirty="0">
                <a:latin typeface="Arial"/>
                <a:cs typeface="Arial"/>
              </a:rPr>
              <a:t>66000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70" dirty="0">
                <a:latin typeface="Arial"/>
                <a:cs typeface="Arial"/>
              </a:rPr>
              <a:t>ende</a:t>
            </a:r>
            <a:r>
              <a:rPr sz="2000" spc="-75" dirty="0">
                <a:latin typeface="Arial"/>
                <a:cs typeface="Arial"/>
              </a:rPr>
              <a:t>r</a:t>
            </a:r>
            <a:r>
              <a:rPr sz="2000" spc="-90" dirty="0">
                <a:latin typeface="Arial"/>
                <a:cs typeface="Arial"/>
              </a:rPr>
              <a:t>ed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hom</a:t>
            </a:r>
            <a:r>
              <a:rPr sz="2000" spc="-8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l</a:t>
            </a:r>
            <a:r>
              <a:rPr sz="2000" spc="-80" dirty="0">
                <a:latin typeface="Arial"/>
                <a:cs typeface="Arial"/>
              </a:rPr>
              <a:t>e</a:t>
            </a:r>
            <a:r>
              <a:rPr sz="2000" spc="-225" dirty="0">
                <a:latin typeface="Arial"/>
                <a:cs typeface="Arial"/>
              </a:rPr>
              <a:t>ss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0" dirty="0">
                <a:latin typeface="Arial"/>
                <a:cs typeface="Arial"/>
              </a:rPr>
              <a:t>$</a:t>
            </a:r>
            <a:r>
              <a:rPr sz="2000" spc="-95" dirty="0">
                <a:latin typeface="Arial"/>
                <a:cs typeface="Arial"/>
              </a:rPr>
              <a:t>1</a:t>
            </a:r>
            <a:r>
              <a:rPr sz="2000" spc="-175" dirty="0">
                <a:latin typeface="Arial"/>
                <a:cs typeface="Arial"/>
              </a:rPr>
              <a:t>6B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dama</a:t>
            </a:r>
            <a:r>
              <a:rPr sz="2000" spc="-120" dirty="0">
                <a:latin typeface="Arial"/>
                <a:cs typeface="Arial"/>
              </a:rPr>
              <a:t>g</a:t>
            </a:r>
            <a:r>
              <a:rPr sz="2000" spc="-170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8285" y="540765"/>
            <a:ext cx="26301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200</a:t>
            </a:r>
            <a:r>
              <a:rPr spc="-80" dirty="0"/>
              <a:t>9</a:t>
            </a:r>
            <a:r>
              <a:rPr spc="-250" dirty="0"/>
              <a:t> </a:t>
            </a:r>
            <a:r>
              <a:rPr spc="-484" dirty="0"/>
              <a:t>L</a:t>
            </a:r>
            <a:r>
              <a:rPr spc="-110" dirty="0"/>
              <a:t>’</a:t>
            </a:r>
            <a:r>
              <a:rPr spc="-30" dirty="0"/>
              <a:t>Aquila  </a:t>
            </a:r>
            <a:r>
              <a:rPr spc="-40" dirty="0"/>
              <a:t>earthquake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3464" y="0"/>
            <a:ext cx="3534155" cy="24170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56230" y="2147443"/>
            <a:ext cx="26403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0" dirty="0">
                <a:latin typeface="Arial"/>
                <a:cs typeface="Arial"/>
              </a:rPr>
              <a:t>3</a:t>
            </a:r>
            <a:r>
              <a:rPr sz="2000" spc="-95" dirty="0">
                <a:latin typeface="Arial"/>
                <a:cs typeface="Arial"/>
              </a:rPr>
              <a:t>1</a:t>
            </a:r>
            <a:r>
              <a:rPr sz="2000" spc="-130" dirty="0">
                <a:latin typeface="Arial"/>
                <a:cs typeface="Arial"/>
              </a:rPr>
              <a:t>.8</a:t>
            </a:r>
            <a:r>
              <a:rPr sz="2000" spc="-200" dirty="0">
                <a:latin typeface="Arial"/>
                <a:cs typeface="Arial"/>
              </a:rPr>
              <a:t>K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de</a:t>
            </a:r>
            <a:r>
              <a:rPr sz="2000" spc="-135" dirty="0">
                <a:latin typeface="Arial"/>
                <a:cs typeface="Arial"/>
              </a:rPr>
              <a:t>a</a:t>
            </a:r>
            <a:r>
              <a:rPr sz="2000" spc="-55" dirty="0">
                <a:latin typeface="Arial"/>
                <a:cs typeface="Arial"/>
              </a:rPr>
              <a:t>ths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0" dirty="0">
                <a:latin typeface="Arial"/>
                <a:cs typeface="Arial"/>
              </a:rPr>
              <a:t>$2</a:t>
            </a:r>
            <a:r>
              <a:rPr sz="2000" spc="-95" dirty="0">
                <a:latin typeface="Arial"/>
                <a:cs typeface="Arial"/>
              </a:rPr>
              <a:t>2</a:t>
            </a:r>
            <a:r>
              <a:rPr sz="2000" spc="-114" dirty="0">
                <a:latin typeface="Arial"/>
                <a:cs typeface="Arial"/>
              </a:rPr>
              <a:t>.7</a:t>
            </a:r>
            <a:r>
              <a:rPr sz="2000" spc="-175" dirty="0">
                <a:latin typeface="Arial"/>
                <a:cs typeface="Arial"/>
              </a:rPr>
              <a:t>B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dama</a:t>
            </a:r>
            <a:r>
              <a:rPr sz="2000" spc="-120" dirty="0">
                <a:latin typeface="Arial"/>
                <a:cs typeface="Arial"/>
              </a:rPr>
              <a:t>g</a:t>
            </a:r>
            <a:r>
              <a:rPr sz="2000" spc="-170" dirty="0">
                <a:latin typeface="Arial"/>
                <a:cs typeface="Arial"/>
              </a:rPr>
              <a:t>es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195" dirty="0">
                <a:latin typeface="Arial"/>
                <a:cs typeface="Arial"/>
              </a:rPr>
              <a:t>a</a:t>
            </a:r>
            <a:r>
              <a:rPr sz="2000" spc="-125" dirty="0">
                <a:latin typeface="Arial"/>
                <a:cs typeface="Arial"/>
              </a:rPr>
              <a:t>v</a:t>
            </a:r>
            <a:r>
              <a:rPr sz="2000" spc="-75" dirty="0">
                <a:latin typeface="Arial"/>
                <a:cs typeface="Arial"/>
              </a:rPr>
              <a:t>a</a:t>
            </a:r>
            <a:r>
              <a:rPr sz="2000" spc="-90" dirty="0">
                <a:latin typeface="Arial"/>
                <a:cs typeface="Arial"/>
              </a:rPr>
              <a:t>r</a:t>
            </a:r>
            <a:r>
              <a:rPr sz="2000" spc="-160" dirty="0">
                <a:latin typeface="Arial"/>
                <a:cs typeface="Arial"/>
              </a:rPr>
              <a:t>a</a:t>
            </a:r>
            <a:r>
              <a:rPr sz="2000" spc="-170" dirty="0">
                <a:latin typeface="Arial"/>
                <a:cs typeface="Arial"/>
              </a:rPr>
              <a:t>g</a:t>
            </a:r>
            <a:r>
              <a:rPr sz="2000" spc="-114" dirty="0">
                <a:latin typeface="Arial"/>
                <a:cs typeface="Arial"/>
              </a:rPr>
              <a:t>e </a:t>
            </a:r>
            <a:r>
              <a:rPr sz="2000" spc="-120" dirty="0">
                <a:latin typeface="Arial"/>
                <a:cs typeface="Arial"/>
              </a:rPr>
              <a:t>each</a:t>
            </a:r>
            <a:r>
              <a:rPr sz="2000" spc="-114" dirty="0">
                <a:latin typeface="Arial"/>
                <a:cs typeface="Arial"/>
              </a:rPr>
              <a:t> y</a:t>
            </a:r>
            <a:r>
              <a:rPr sz="2000" spc="-80" dirty="0">
                <a:latin typeface="Arial"/>
                <a:cs typeface="Arial"/>
              </a:rPr>
              <a:t>ear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9138" y="2034032"/>
            <a:ext cx="1202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Mas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FFFFFF"/>
                </a:solidFill>
                <a:latin typeface="Arial"/>
                <a:cs typeface="Arial"/>
              </a:rPr>
              <a:t>panic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656" y="2510027"/>
            <a:ext cx="3521963" cy="22418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89138" y="4309313"/>
            <a:ext cx="10077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000" b="1" spc="-20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mis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5656" y="4844794"/>
            <a:ext cx="3509772" cy="20132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90661" y="6351219"/>
            <a:ext cx="2106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Nuclear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2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ills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8285" y="540765"/>
            <a:ext cx="25050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90" dirty="0"/>
              <a:t>E</a:t>
            </a:r>
            <a:r>
              <a:rPr spc="5" dirty="0"/>
              <a:t>arth</a:t>
            </a:r>
            <a:r>
              <a:rPr dirty="0"/>
              <a:t>q</a:t>
            </a:r>
            <a:r>
              <a:rPr spc="-45" dirty="0"/>
              <a:t>ua</a:t>
            </a:r>
            <a:r>
              <a:rPr spc="-125" dirty="0"/>
              <a:t>k</a:t>
            </a:r>
            <a:r>
              <a:rPr spc="-60" dirty="0"/>
              <a:t>es  </a:t>
            </a:r>
            <a:r>
              <a:rPr spc="5" dirty="0"/>
              <a:t>worldwide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1664" y="2556764"/>
            <a:ext cx="6671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3780" marR="5080" indent="-102108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Wh</a:t>
            </a:r>
            <a:r>
              <a:rPr spc="-95" dirty="0"/>
              <a:t>y</a:t>
            </a:r>
            <a:r>
              <a:rPr spc="-270" dirty="0"/>
              <a:t> </a:t>
            </a:r>
            <a:r>
              <a:rPr spc="60" dirty="0"/>
              <a:t>c</a:t>
            </a:r>
            <a:r>
              <a:rPr spc="25" dirty="0"/>
              <a:t>an'</a:t>
            </a:r>
            <a:r>
              <a:rPr spc="20" dirty="0"/>
              <a:t>t</a:t>
            </a:r>
            <a:r>
              <a:rPr spc="-245" dirty="0"/>
              <a:t> </a:t>
            </a:r>
            <a:r>
              <a:rPr spc="-50" dirty="0"/>
              <a:t>w</a:t>
            </a:r>
            <a:r>
              <a:rPr spc="-110" dirty="0"/>
              <a:t>e</a:t>
            </a:r>
            <a:r>
              <a:rPr spc="-265" dirty="0"/>
              <a:t> </a:t>
            </a:r>
            <a:r>
              <a:rPr spc="5" dirty="0"/>
              <a:t>p</a:t>
            </a:r>
            <a:r>
              <a:rPr spc="-50" dirty="0"/>
              <a:t>r</a:t>
            </a:r>
            <a:r>
              <a:rPr spc="40" dirty="0"/>
              <a:t>edict</a:t>
            </a:r>
            <a:r>
              <a:rPr spc="-270" dirty="0"/>
              <a:t> </a:t>
            </a:r>
            <a:r>
              <a:rPr spc="-20" dirty="0"/>
              <a:t>earthqua</a:t>
            </a:r>
            <a:r>
              <a:rPr spc="-110" dirty="0"/>
              <a:t>k</a:t>
            </a:r>
            <a:r>
              <a:rPr spc="-60" dirty="0"/>
              <a:t>es  </a:t>
            </a:r>
            <a:r>
              <a:rPr spc="30" dirty="0"/>
              <a:t>li</a:t>
            </a:r>
            <a:r>
              <a:rPr spc="-10" dirty="0"/>
              <a:t>k</a:t>
            </a:r>
            <a:r>
              <a:rPr spc="-110" dirty="0"/>
              <a:t>e</a:t>
            </a:r>
            <a:r>
              <a:rPr spc="-270" dirty="0"/>
              <a:t> </a:t>
            </a:r>
            <a:r>
              <a:rPr spc="-50" dirty="0"/>
              <a:t>w</a:t>
            </a:r>
            <a:r>
              <a:rPr spc="-110" dirty="0"/>
              <a:t>e</a:t>
            </a:r>
            <a:r>
              <a:rPr spc="-250" dirty="0"/>
              <a:t> </a:t>
            </a:r>
            <a:r>
              <a:rPr dirty="0"/>
              <a:t>do</a:t>
            </a:r>
            <a:r>
              <a:rPr spc="-270" dirty="0"/>
              <a:t> </a:t>
            </a:r>
            <a:r>
              <a:rPr spc="5" dirty="0"/>
              <a:t>th</a:t>
            </a:r>
            <a:r>
              <a:rPr spc="15" dirty="0"/>
              <a:t>e</a:t>
            </a:r>
            <a:r>
              <a:rPr spc="-265" dirty="0"/>
              <a:t> </a:t>
            </a:r>
            <a:r>
              <a:rPr spc="-50" dirty="0"/>
              <a:t>w</a:t>
            </a:r>
            <a:r>
              <a:rPr spc="-100" dirty="0"/>
              <a:t>e</a:t>
            </a:r>
            <a:r>
              <a:rPr spc="-140" dirty="0"/>
              <a:t>a</a:t>
            </a:r>
            <a:r>
              <a:rPr spc="5" dirty="0"/>
              <a:t>the</a:t>
            </a:r>
            <a:r>
              <a:rPr spc="50" dirty="0"/>
              <a:t>r</a:t>
            </a:r>
            <a:r>
              <a:rPr spc="-200" dirty="0"/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1367" y="0"/>
            <a:ext cx="5378450" cy="6858000"/>
            <a:chOff x="1801367" y="0"/>
            <a:chExt cx="5378450" cy="6858000"/>
          </a:xfrm>
        </p:grpSpPr>
        <p:sp>
          <p:nvSpPr>
            <p:cNvPr id="3" name="object 3"/>
            <p:cNvSpPr/>
            <p:nvPr/>
          </p:nvSpPr>
          <p:spPr>
            <a:xfrm>
              <a:off x="1801367" y="0"/>
              <a:ext cx="5378450" cy="6858000"/>
            </a:xfrm>
            <a:custGeom>
              <a:avLst/>
              <a:gdLst/>
              <a:ahLst/>
              <a:cxnLst/>
              <a:rect l="l" t="t" r="r" b="b"/>
              <a:pathLst>
                <a:path w="5378450" h="6858000">
                  <a:moveTo>
                    <a:pt x="53781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78196" y="6858000"/>
                  </a:lnTo>
                  <a:lnTo>
                    <a:pt x="5378196" y="0"/>
                  </a:lnTo>
                  <a:close/>
                </a:path>
              </a:pathLst>
            </a:custGeom>
            <a:solidFill>
              <a:srgbClr val="EAE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2403" y="2002027"/>
              <a:ext cx="2684145" cy="2603500"/>
            </a:xfrm>
            <a:custGeom>
              <a:avLst/>
              <a:gdLst/>
              <a:ahLst/>
              <a:cxnLst/>
              <a:rect l="l" t="t" r="r" b="b"/>
              <a:pathLst>
                <a:path w="2684145" h="2603500">
                  <a:moveTo>
                    <a:pt x="1535847" y="2590800"/>
                  </a:moveTo>
                  <a:lnTo>
                    <a:pt x="1147916" y="2590800"/>
                  </a:lnTo>
                  <a:lnTo>
                    <a:pt x="1195678" y="2603500"/>
                  </a:lnTo>
                  <a:lnTo>
                    <a:pt x="1488085" y="2603500"/>
                  </a:lnTo>
                  <a:lnTo>
                    <a:pt x="1535847" y="2590800"/>
                  </a:lnTo>
                  <a:close/>
                </a:path>
                <a:path w="2684145" h="2603500">
                  <a:moveTo>
                    <a:pt x="1583072" y="12700"/>
                  </a:moveTo>
                  <a:lnTo>
                    <a:pt x="1100691" y="12700"/>
                  </a:lnTo>
                  <a:lnTo>
                    <a:pt x="1007972" y="38100"/>
                  </a:lnTo>
                  <a:lnTo>
                    <a:pt x="830310" y="88900"/>
                  </a:lnTo>
                  <a:lnTo>
                    <a:pt x="787691" y="114300"/>
                  </a:lnTo>
                  <a:lnTo>
                    <a:pt x="745852" y="127000"/>
                  </a:lnTo>
                  <a:lnTo>
                    <a:pt x="704822" y="152400"/>
                  </a:lnTo>
                  <a:lnTo>
                    <a:pt x="664633" y="177800"/>
                  </a:lnTo>
                  <a:lnTo>
                    <a:pt x="625314" y="190500"/>
                  </a:lnTo>
                  <a:lnTo>
                    <a:pt x="586895" y="215900"/>
                  </a:lnTo>
                  <a:lnTo>
                    <a:pt x="549408" y="241300"/>
                  </a:lnTo>
                  <a:lnTo>
                    <a:pt x="512881" y="279400"/>
                  </a:lnTo>
                  <a:lnTo>
                    <a:pt x="477347" y="304800"/>
                  </a:lnTo>
                  <a:lnTo>
                    <a:pt x="442835" y="330200"/>
                  </a:lnTo>
                  <a:lnTo>
                    <a:pt x="409375" y="368300"/>
                  </a:lnTo>
                  <a:lnTo>
                    <a:pt x="376997" y="393700"/>
                  </a:lnTo>
                  <a:lnTo>
                    <a:pt x="345733" y="431800"/>
                  </a:lnTo>
                  <a:lnTo>
                    <a:pt x="315612" y="457200"/>
                  </a:lnTo>
                  <a:lnTo>
                    <a:pt x="286664" y="495300"/>
                  </a:lnTo>
                  <a:lnTo>
                    <a:pt x="258921" y="533400"/>
                  </a:lnTo>
                  <a:lnTo>
                    <a:pt x="232412" y="571500"/>
                  </a:lnTo>
                  <a:lnTo>
                    <a:pt x="207168" y="609600"/>
                  </a:lnTo>
                  <a:lnTo>
                    <a:pt x="183218" y="647700"/>
                  </a:lnTo>
                  <a:lnTo>
                    <a:pt x="160594" y="685800"/>
                  </a:lnTo>
                  <a:lnTo>
                    <a:pt x="139326" y="723900"/>
                  </a:lnTo>
                  <a:lnTo>
                    <a:pt x="119443" y="762000"/>
                  </a:lnTo>
                  <a:lnTo>
                    <a:pt x="100977" y="800100"/>
                  </a:lnTo>
                  <a:lnTo>
                    <a:pt x="83957" y="850900"/>
                  </a:lnTo>
                  <a:lnTo>
                    <a:pt x="68415" y="889000"/>
                  </a:lnTo>
                  <a:lnTo>
                    <a:pt x="54380" y="927100"/>
                  </a:lnTo>
                  <a:lnTo>
                    <a:pt x="41882" y="977900"/>
                  </a:lnTo>
                  <a:lnTo>
                    <a:pt x="30952" y="1016000"/>
                  </a:lnTo>
                  <a:lnTo>
                    <a:pt x="21621" y="1066800"/>
                  </a:lnTo>
                  <a:lnTo>
                    <a:pt x="13918" y="1117600"/>
                  </a:lnTo>
                  <a:lnTo>
                    <a:pt x="7874" y="1155700"/>
                  </a:lnTo>
                  <a:lnTo>
                    <a:pt x="3520" y="1206500"/>
                  </a:lnTo>
                  <a:lnTo>
                    <a:pt x="885" y="1257300"/>
                  </a:lnTo>
                  <a:lnTo>
                    <a:pt x="0" y="1308100"/>
                  </a:lnTo>
                  <a:lnTo>
                    <a:pt x="885" y="1346200"/>
                  </a:lnTo>
                  <a:lnTo>
                    <a:pt x="3520" y="1397000"/>
                  </a:lnTo>
                  <a:lnTo>
                    <a:pt x="7874" y="1447800"/>
                  </a:lnTo>
                  <a:lnTo>
                    <a:pt x="13918" y="1485900"/>
                  </a:lnTo>
                  <a:lnTo>
                    <a:pt x="21621" y="1536700"/>
                  </a:lnTo>
                  <a:lnTo>
                    <a:pt x="30952" y="1587500"/>
                  </a:lnTo>
                  <a:lnTo>
                    <a:pt x="41882" y="1625600"/>
                  </a:lnTo>
                  <a:lnTo>
                    <a:pt x="54380" y="1676400"/>
                  </a:lnTo>
                  <a:lnTo>
                    <a:pt x="68415" y="1714500"/>
                  </a:lnTo>
                  <a:lnTo>
                    <a:pt x="83957" y="1752600"/>
                  </a:lnTo>
                  <a:lnTo>
                    <a:pt x="100977" y="1803400"/>
                  </a:lnTo>
                  <a:lnTo>
                    <a:pt x="119443" y="1841500"/>
                  </a:lnTo>
                  <a:lnTo>
                    <a:pt x="139326" y="1879600"/>
                  </a:lnTo>
                  <a:lnTo>
                    <a:pt x="160594" y="1917700"/>
                  </a:lnTo>
                  <a:lnTo>
                    <a:pt x="183218" y="1968500"/>
                  </a:lnTo>
                  <a:lnTo>
                    <a:pt x="207168" y="2006600"/>
                  </a:lnTo>
                  <a:lnTo>
                    <a:pt x="232412" y="2032000"/>
                  </a:lnTo>
                  <a:lnTo>
                    <a:pt x="258921" y="2070100"/>
                  </a:lnTo>
                  <a:lnTo>
                    <a:pt x="286664" y="2108200"/>
                  </a:lnTo>
                  <a:lnTo>
                    <a:pt x="315612" y="2146300"/>
                  </a:lnTo>
                  <a:lnTo>
                    <a:pt x="345733" y="2184400"/>
                  </a:lnTo>
                  <a:lnTo>
                    <a:pt x="376997" y="2209800"/>
                  </a:lnTo>
                  <a:lnTo>
                    <a:pt x="409375" y="2247900"/>
                  </a:lnTo>
                  <a:lnTo>
                    <a:pt x="442835" y="2273300"/>
                  </a:lnTo>
                  <a:lnTo>
                    <a:pt x="477347" y="2298700"/>
                  </a:lnTo>
                  <a:lnTo>
                    <a:pt x="512881" y="2336800"/>
                  </a:lnTo>
                  <a:lnTo>
                    <a:pt x="549408" y="2362200"/>
                  </a:lnTo>
                  <a:lnTo>
                    <a:pt x="586895" y="2387600"/>
                  </a:lnTo>
                  <a:lnTo>
                    <a:pt x="625314" y="2413000"/>
                  </a:lnTo>
                  <a:lnTo>
                    <a:pt x="664633" y="2425700"/>
                  </a:lnTo>
                  <a:lnTo>
                    <a:pt x="704822" y="2451100"/>
                  </a:lnTo>
                  <a:lnTo>
                    <a:pt x="745852" y="2476500"/>
                  </a:lnTo>
                  <a:lnTo>
                    <a:pt x="787691" y="2489200"/>
                  </a:lnTo>
                  <a:lnTo>
                    <a:pt x="830310" y="2514600"/>
                  </a:lnTo>
                  <a:lnTo>
                    <a:pt x="917764" y="2540000"/>
                  </a:lnTo>
                  <a:lnTo>
                    <a:pt x="1100691" y="2590800"/>
                  </a:lnTo>
                  <a:lnTo>
                    <a:pt x="1583072" y="2590800"/>
                  </a:lnTo>
                  <a:lnTo>
                    <a:pt x="1765999" y="2540000"/>
                  </a:lnTo>
                  <a:lnTo>
                    <a:pt x="1853453" y="2514600"/>
                  </a:lnTo>
                  <a:lnTo>
                    <a:pt x="1896072" y="2489200"/>
                  </a:lnTo>
                  <a:lnTo>
                    <a:pt x="1937911" y="2476500"/>
                  </a:lnTo>
                  <a:lnTo>
                    <a:pt x="1978941" y="2451100"/>
                  </a:lnTo>
                  <a:lnTo>
                    <a:pt x="2019130" y="2425700"/>
                  </a:lnTo>
                  <a:lnTo>
                    <a:pt x="2058449" y="2413000"/>
                  </a:lnTo>
                  <a:lnTo>
                    <a:pt x="2096868" y="2387600"/>
                  </a:lnTo>
                  <a:lnTo>
                    <a:pt x="2134355" y="2362200"/>
                  </a:lnTo>
                  <a:lnTo>
                    <a:pt x="2170882" y="2336800"/>
                  </a:lnTo>
                  <a:lnTo>
                    <a:pt x="2206416" y="2298700"/>
                  </a:lnTo>
                  <a:lnTo>
                    <a:pt x="2223672" y="2286000"/>
                  </a:lnTo>
                  <a:lnTo>
                    <a:pt x="1243640" y="2286000"/>
                  </a:lnTo>
                  <a:lnTo>
                    <a:pt x="1195483" y="2273300"/>
                  </a:lnTo>
                  <a:lnTo>
                    <a:pt x="1148039" y="2273300"/>
                  </a:lnTo>
                  <a:lnTo>
                    <a:pt x="1010523" y="2235200"/>
                  </a:lnTo>
                  <a:lnTo>
                    <a:pt x="966467" y="2222500"/>
                  </a:lnTo>
                  <a:lnTo>
                    <a:pt x="923393" y="2197100"/>
                  </a:lnTo>
                  <a:lnTo>
                    <a:pt x="881352" y="2184400"/>
                  </a:lnTo>
                  <a:lnTo>
                    <a:pt x="840400" y="2159000"/>
                  </a:lnTo>
                  <a:lnTo>
                    <a:pt x="800589" y="2133600"/>
                  </a:lnTo>
                  <a:lnTo>
                    <a:pt x="761972" y="2108200"/>
                  </a:lnTo>
                  <a:lnTo>
                    <a:pt x="724603" y="2082800"/>
                  </a:lnTo>
                  <a:lnTo>
                    <a:pt x="688536" y="2057400"/>
                  </a:lnTo>
                  <a:lnTo>
                    <a:pt x="653825" y="2032000"/>
                  </a:lnTo>
                  <a:lnTo>
                    <a:pt x="620521" y="1993900"/>
                  </a:lnTo>
                  <a:lnTo>
                    <a:pt x="588680" y="1968500"/>
                  </a:lnTo>
                  <a:lnTo>
                    <a:pt x="558355" y="1930400"/>
                  </a:lnTo>
                  <a:lnTo>
                    <a:pt x="529598" y="1905000"/>
                  </a:lnTo>
                  <a:lnTo>
                    <a:pt x="502464" y="1866900"/>
                  </a:lnTo>
                  <a:lnTo>
                    <a:pt x="477005" y="1828800"/>
                  </a:lnTo>
                  <a:lnTo>
                    <a:pt x="453276" y="1790700"/>
                  </a:lnTo>
                  <a:lnTo>
                    <a:pt x="431330" y="1752600"/>
                  </a:lnTo>
                  <a:lnTo>
                    <a:pt x="411221" y="1701800"/>
                  </a:lnTo>
                  <a:lnTo>
                    <a:pt x="393001" y="1663700"/>
                  </a:lnTo>
                  <a:lnTo>
                    <a:pt x="376724" y="1625600"/>
                  </a:lnTo>
                  <a:lnTo>
                    <a:pt x="362444" y="1574800"/>
                  </a:lnTo>
                  <a:lnTo>
                    <a:pt x="350214" y="1536700"/>
                  </a:lnTo>
                  <a:lnTo>
                    <a:pt x="340088" y="1485900"/>
                  </a:lnTo>
                  <a:lnTo>
                    <a:pt x="332120" y="1447800"/>
                  </a:lnTo>
                  <a:lnTo>
                    <a:pt x="326361" y="1397000"/>
                  </a:lnTo>
                  <a:lnTo>
                    <a:pt x="322867" y="1346200"/>
                  </a:lnTo>
                  <a:lnTo>
                    <a:pt x="321691" y="1308100"/>
                  </a:lnTo>
                  <a:lnTo>
                    <a:pt x="322867" y="1257300"/>
                  </a:lnTo>
                  <a:lnTo>
                    <a:pt x="326361" y="1206500"/>
                  </a:lnTo>
                  <a:lnTo>
                    <a:pt x="332120" y="1155700"/>
                  </a:lnTo>
                  <a:lnTo>
                    <a:pt x="340088" y="1117600"/>
                  </a:lnTo>
                  <a:lnTo>
                    <a:pt x="350214" y="1066800"/>
                  </a:lnTo>
                  <a:lnTo>
                    <a:pt x="362444" y="1028700"/>
                  </a:lnTo>
                  <a:lnTo>
                    <a:pt x="376724" y="977900"/>
                  </a:lnTo>
                  <a:lnTo>
                    <a:pt x="393001" y="939800"/>
                  </a:lnTo>
                  <a:lnTo>
                    <a:pt x="411221" y="901700"/>
                  </a:lnTo>
                  <a:lnTo>
                    <a:pt x="431330" y="850900"/>
                  </a:lnTo>
                  <a:lnTo>
                    <a:pt x="453276" y="812800"/>
                  </a:lnTo>
                  <a:lnTo>
                    <a:pt x="477005" y="774700"/>
                  </a:lnTo>
                  <a:lnTo>
                    <a:pt x="502464" y="736600"/>
                  </a:lnTo>
                  <a:lnTo>
                    <a:pt x="529598" y="711200"/>
                  </a:lnTo>
                  <a:lnTo>
                    <a:pt x="558355" y="673100"/>
                  </a:lnTo>
                  <a:lnTo>
                    <a:pt x="588680" y="635000"/>
                  </a:lnTo>
                  <a:lnTo>
                    <a:pt x="620521" y="609600"/>
                  </a:lnTo>
                  <a:lnTo>
                    <a:pt x="653825" y="571500"/>
                  </a:lnTo>
                  <a:lnTo>
                    <a:pt x="688536" y="546100"/>
                  </a:lnTo>
                  <a:lnTo>
                    <a:pt x="724603" y="520700"/>
                  </a:lnTo>
                  <a:lnTo>
                    <a:pt x="761972" y="495300"/>
                  </a:lnTo>
                  <a:lnTo>
                    <a:pt x="800589" y="469900"/>
                  </a:lnTo>
                  <a:lnTo>
                    <a:pt x="840400" y="444500"/>
                  </a:lnTo>
                  <a:lnTo>
                    <a:pt x="881352" y="419100"/>
                  </a:lnTo>
                  <a:lnTo>
                    <a:pt x="923393" y="406400"/>
                  </a:lnTo>
                  <a:lnTo>
                    <a:pt x="966467" y="381000"/>
                  </a:lnTo>
                  <a:lnTo>
                    <a:pt x="1101362" y="342900"/>
                  </a:lnTo>
                  <a:lnTo>
                    <a:pt x="1148039" y="330200"/>
                  </a:lnTo>
                  <a:lnTo>
                    <a:pt x="1195483" y="330200"/>
                  </a:lnTo>
                  <a:lnTo>
                    <a:pt x="1243640" y="317500"/>
                  </a:lnTo>
                  <a:lnTo>
                    <a:pt x="2223672" y="317500"/>
                  </a:lnTo>
                  <a:lnTo>
                    <a:pt x="2206416" y="304800"/>
                  </a:lnTo>
                  <a:lnTo>
                    <a:pt x="2170882" y="279400"/>
                  </a:lnTo>
                  <a:lnTo>
                    <a:pt x="2134355" y="241300"/>
                  </a:lnTo>
                  <a:lnTo>
                    <a:pt x="2096868" y="215900"/>
                  </a:lnTo>
                  <a:lnTo>
                    <a:pt x="2058449" y="190500"/>
                  </a:lnTo>
                  <a:lnTo>
                    <a:pt x="2019130" y="177800"/>
                  </a:lnTo>
                  <a:lnTo>
                    <a:pt x="1978941" y="152400"/>
                  </a:lnTo>
                  <a:lnTo>
                    <a:pt x="1937911" y="127000"/>
                  </a:lnTo>
                  <a:lnTo>
                    <a:pt x="1896072" y="114300"/>
                  </a:lnTo>
                  <a:lnTo>
                    <a:pt x="1853453" y="88900"/>
                  </a:lnTo>
                  <a:lnTo>
                    <a:pt x="1675791" y="38100"/>
                  </a:lnTo>
                  <a:lnTo>
                    <a:pt x="1583072" y="12700"/>
                  </a:lnTo>
                  <a:close/>
                </a:path>
                <a:path w="2684145" h="2603500">
                  <a:moveTo>
                    <a:pt x="2223672" y="317500"/>
                  </a:moveTo>
                  <a:lnTo>
                    <a:pt x="1440123" y="317500"/>
                  </a:lnTo>
                  <a:lnTo>
                    <a:pt x="1488280" y="330200"/>
                  </a:lnTo>
                  <a:lnTo>
                    <a:pt x="1535724" y="330200"/>
                  </a:lnTo>
                  <a:lnTo>
                    <a:pt x="1582401" y="342900"/>
                  </a:lnTo>
                  <a:lnTo>
                    <a:pt x="1717296" y="381000"/>
                  </a:lnTo>
                  <a:lnTo>
                    <a:pt x="1760370" y="406400"/>
                  </a:lnTo>
                  <a:lnTo>
                    <a:pt x="1802411" y="419100"/>
                  </a:lnTo>
                  <a:lnTo>
                    <a:pt x="1843363" y="444500"/>
                  </a:lnTo>
                  <a:lnTo>
                    <a:pt x="1883174" y="469900"/>
                  </a:lnTo>
                  <a:lnTo>
                    <a:pt x="1921791" y="495300"/>
                  </a:lnTo>
                  <a:lnTo>
                    <a:pt x="1959160" y="520700"/>
                  </a:lnTo>
                  <a:lnTo>
                    <a:pt x="1995227" y="546100"/>
                  </a:lnTo>
                  <a:lnTo>
                    <a:pt x="2029938" y="571500"/>
                  </a:lnTo>
                  <a:lnTo>
                    <a:pt x="2063242" y="609600"/>
                  </a:lnTo>
                  <a:lnTo>
                    <a:pt x="2095083" y="635000"/>
                  </a:lnTo>
                  <a:lnTo>
                    <a:pt x="2125408" y="673100"/>
                  </a:lnTo>
                  <a:lnTo>
                    <a:pt x="2154165" y="711200"/>
                  </a:lnTo>
                  <a:lnTo>
                    <a:pt x="2181299" y="736600"/>
                  </a:lnTo>
                  <a:lnTo>
                    <a:pt x="2206758" y="774700"/>
                  </a:lnTo>
                  <a:lnTo>
                    <a:pt x="2230487" y="812800"/>
                  </a:lnTo>
                  <a:lnTo>
                    <a:pt x="2252433" y="850900"/>
                  </a:lnTo>
                  <a:lnTo>
                    <a:pt x="2272542" y="901700"/>
                  </a:lnTo>
                  <a:lnTo>
                    <a:pt x="2290762" y="939800"/>
                  </a:lnTo>
                  <a:lnTo>
                    <a:pt x="2307039" y="977900"/>
                  </a:lnTo>
                  <a:lnTo>
                    <a:pt x="2321319" y="1028700"/>
                  </a:lnTo>
                  <a:lnTo>
                    <a:pt x="2333549" y="1066800"/>
                  </a:lnTo>
                  <a:lnTo>
                    <a:pt x="2343675" y="1117600"/>
                  </a:lnTo>
                  <a:lnTo>
                    <a:pt x="2351643" y="1155700"/>
                  </a:lnTo>
                  <a:lnTo>
                    <a:pt x="2357402" y="1206500"/>
                  </a:lnTo>
                  <a:lnTo>
                    <a:pt x="2360896" y="1257300"/>
                  </a:lnTo>
                  <a:lnTo>
                    <a:pt x="2362072" y="1308100"/>
                  </a:lnTo>
                  <a:lnTo>
                    <a:pt x="2360896" y="1346200"/>
                  </a:lnTo>
                  <a:lnTo>
                    <a:pt x="2357402" y="1397000"/>
                  </a:lnTo>
                  <a:lnTo>
                    <a:pt x="2351643" y="1447800"/>
                  </a:lnTo>
                  <a:lnTo>
                    <a:pt x="2343675" y="1485900"/>
                  </a:lnTo>
                  <a:lnTo>
                    <a:pt x="2333549" y="1536700"/>
                  </a:lnTo>
                  <a:lnTo>
                    <a:pt x="2321319" y="1574800"/>
                  </a:lnTo>
                  <a:lnTo>
                    <a:pt x="2307039" y="1625600"/>
                  </a:lnTo>
                  <a:lnTo>
                    <a:pt x="2290762" y="1663700"/>
                  </a:lnTo>
                  <a:lnTo>
                    <a:pt x="2272542" y="1701800"/>
                  </a:lnTo>
                  <a:lnTo>
                    <a:pt x="2252433" y="1752600"/>
                  </a:lnTo>
                  <a:lnTo>
                    <a:pt x="2230487" y="1790700"/>
                  </a:lnTo>
                  <a:lnTo>
                    <a:pt x="2206758" y="1828800"/>
                  </a:lnTo>
                  <a:lnTo>
                    <a:pt x="2181299" y="1866900"/>
                  </a:lnTo>
                  <a:lnTo>
                    <a:pt x="2154165" y="1905000"/>
                  </a:lnTo>
                  <a:lnTo>
                    <a:pt x="2125408" y="1930400"/>
                  </a:lnTo>
                  <a:lnTo>
                    <a:pt x="2095083" y="1968500"/>
                  </a:lnTo>
                  <a:lnTo>
                    <a:pt x="2063242" y="1993900"/>
                  </a:lnTo>
                  <a:lnTo>
                    <a:pt x="2029938" y="2032000"/>
                  </a:lnTo>
                  <a:lnTo>
                    <a:pt x="1995227" y="2057400"/>
                  </a:lnTo>
                  <a:lnTo>
                    <a:pt x="1959160" y="2082800"/>
                  </a:lnTo>
                  <a:lnTo>
                    <a:pt x="1921791" y="2108200"/>
                  </a:lnTo>
                  <a:lnTo>
                    <a:pt x="1883174" y="2133600"/>
                  </a:lnTo>
                  <a:lnTo>
                    <a:pt x="1843363" y="2159000"/>
                  </a:lnTo>
                  <a:lnTo>
                    <a:pt x="1802411" y="2184400"/>
                  </a:lnTo>
                  <a:lnTo>
                    <a:pt x="1760370" y="2197100"/>
                  </a:lnTo>
                  <a:lnTo>
                    <a:pt x="1717296" y="2222500"/>
                  </a:lnTo>
                  <a:lnTo>
                    <a:pt x="1673240" y="2235200"/>
                  </a:lnTo>
                  <a:lnTo>
                    <a:pt x="1535724" y="2273300"/>
                  </a:lnTo>
                  <a:lnTo>
                    <a:pt x="1488280" y="2273300"/>
                  </a:lnTo>
                  <a:lnTo>
                    <a:pt x="1440123" y="2286000"/>
                  </a:lnTo>
                  <a:lnTo>
                    <a:pt x="2223672" y="2286000"/>
                  </a:lnTo>
                  <a:lnTo>
                    <a:pt x="2240928" y="2273300"/>
                  </a:lnTo>
                  <a:lnTo>
                    <a:pt x="2274388" y="2247900"/>
                  </a:lnTo>
                  <a:lnTo>
                    <a:pt x="2306766" y="2209800"/>
                  </a:lnTo>
                  <a:lnTo>
                    <a:pt x="2338030" y="2184400"/>
                  </a:lnTo>
                  <a:lnTo>
                    <a:pt x="2368151" y="2146300"/>
                  </a:lnTo>
                  <a:lnTo>
                    <a:pt x="2397099" y="2108200"/>
                  </a:lnTo>
                  <a:lnTo>
                    <a:pt x="2424842" y="2070100"/>
                  </a:lnTo>
                  <a:lnTo>
                    <a:pt x="2451351" y="2032000"/>
                  </a:lnTo>
                  <a:lnTo>
                    <a:pt x="2476595" y="2006600"/>
                  </a:lnTo>
                  <a:lnTo>
                    <a:pt x="2500545" y="1968500"/>
                  </a:lnTo>
                  <a:lnTo>
                    <a:pt x="2523169" y="1917700"/>
                  </a:lnTo>
                  <a:lnTo>
                    <a:pt x="2544437" y="1879600"/>
                  </a:lnTo>
                  <a:lnTo>
                    <a:pt x="2564320" y="1841500"/>
                  </a:lnTo>
                  <a:lnTo>
                    <a:pt x="2582786" y="1803400"/>
                  </a:lnTo>
                  <a:lnTo>
                    <a:pt x="2599806" y="1752600"/>
                  </a:lnTo>
                  <a:lnTo>
                    <a:pt x="2615348" y="1714500"/>
                  </a:lnTo>
                  <a:lnTo>
                    <a:pt x="2629383" y="1676400"/>
                  </a:lnTo>
                  <a:lnTo>
                    <a:pt x="2641881" y="1625600"/>
                  </a:lnTo>
                  <a:lnTo>
                    <a:pt x="2652811" y="1587500"/>
                  </a:lnTo>
                  <a:lnTo>
                    <a:pt x="2662142" y="1536700"/>
                  </a:lnTo>
                  <a:lnTo>
                    <a:pt x="2669845" y="1485900"/>
                  </a:lnTo>
                  <a:lnTo>
                    <a:pt x="2675889" y="1447800"/>
                  </a:lnTo>
                  <a:lnTo>
                    <a:pt x="2680243" y="1397000"/>
                  </a:lnTo>
                  <a:lnTo>
                    <a:pt x="2682878" y="1346200"/>
                  </a:lnTo>
                  <a:lnTo>
                    <a:pt x="2683763" y="1308100"/>
                  </a:lnTo>
                  <a:lnTo>
                    <a:pt x="2682878" y="1257300"/>
                  </a:lnTo>
                  <a:lnTo>
                    <a:pt x="2680243" y="1206500"/>
                  </a:lnTo>
                  <a:lnTo>
                    <a:pt x="2675889" y="1155700"/>
                  </a:lnTo>
                  <a:lnTo>
                    <a:pt x="2669845" y="1117600"/>
                  </a:lnTo>
                  <a:lnTo>
                    <a:pt x="2662142" y="1066800"/>
                  </a:lnTo>
                  <a:lnTo>
                    <a:pt x="2652811" y="1016000"/>
                  </a:lnTo>
                  <a:lnTo>
                    <a:pt x="2641881" y="977900"/>
                  </a:lnTo>
                  <a:lnTo>
                    <a:pt x="2629383" y="927100"/>
                  </a:lnTo>
                  <a:lnTo>
                    <a:pt x="2615348" y="889000"/>
                  </a:lnTo>
                  <a:lnTo>
                    <a:pt x="2599806" y="850900"/>
                  </a:lnTo>
                  <a:lnTo>
                    <a:pt x="2582786" y="800100"/>
                  </a:lnTo>
                  <a:lnTo>
                    <a:pt x="2564320" y="762000"/>
                  </a:lnTo>
                  <a:lnTo>
                    <a:pt x="2544437" y="723900"/>
                  </a:lnTo>
                  <a:lnTo>
                    <a:pt x="2523169" y="685800"/>
                  </a:lnTo>
                  <a:lnTo>
                    <a:pt x="2500545" y="647700"/>
                  </a:lnTo>
                  <a:lnTo>
                    <a:pt x="2476595" y="609600"/>
                  </a:lnTo>
                  <a:lnTo>
                    <a:pt x="2451351" y="571500"/>
                  </a:lnTo>
                  <a:lnTo>
                    <a:pt x="2424842" y="533400"/>
                  </a:lnTo>
                  <a:lnTo>
                    <a:pt x="2397099" y="495300"/>
                  </a:lnTo>
                  <a:lnTo>
                    <a:pt x="2368151" y="457200"/>
                  </a:lnTo>
                  <a:lnTo>
                    <a:pt x="2338030" y="431800"/>
                  </a:lnTo>
                  <a:lnTo>
                    <a:pt x="2306766" y="393700"/>
                  </a:lnTo>
                  <a:lnTo>
                    <a:pt x="2274388" y="368300"/>
                  </a:lnTo>
                  <a:lnTo>
                    <a:pt x="2240928" y="330200"/>
                  </a:lnTo>
                  <a:lnTo>
                    <a:pt x="2223672" y="317500"/>
                  </a:lnTo>
                  <a:close/>
                </a:path>
                <a:path w="2684145" h="2603500">
                  <a:moveTo>
                    <a:pt x="1488085" y="0"/>
                  </a:moveTo>
                  <a:lnTo>
                    <a:pt x="1195678" y="0"/>
                  </a:lnTo>
                  <a:lnTo>
                    <a:pt x="1147916" y="12700"/>
                  </a:lnTo>
                  <a:lnTo>
                    <a:pt x="1535847" y="12700"/>
                  </a:lnTo>
                  <a:lnTo>
                    <a:pt x="1488085" y="0"/>
                  </a:lnTo>
                  <a:close/>
                </a:path>
              </a:pathLst>
            </a:custGeom>
            <a:solidFill>
              <a:srgbClr val="AD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12564" y="199034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155448" y="3048"/>
                  </a:moveTo>
                  <a:lnTo>
                    <a:pt x="100584" y="3048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321564"/>
                  </a:lnTo>
                  <a:lnTo>
                    <a:pt x="100584" y="321564"/>
                  </a:lnTo>
                  <a:lnTo>
                    <a:pt x="100584" y="336804"/>
                  </a:lnTo>
                  <a:lnTo>
                    <a:pt x="155448" y="3048"/>
                  </a:lnTo>
                  <a:close/>
                </a:path>
              </a:pathLst>
            </a:custGeom>
            <a:solidFill>
              <a:srgbClr val="368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8976" y="6429755"/>
            <a:ext cx="425196" cy="2667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159495" y="1965960"/>
            <a:ext cx="2798445" cy="2650490"/>
            <a:chOff x="8159495" y="1965960"/>
            <a:chExt cx="2798445" cy="2650490"/>
          </a:xfrm>
        </p:grpSpPr>
        <p:sp>
          <p:nvSpPr>
            <p:cNvPr id="8" name="object 8"/>
            <p:cNvSpPr/>
            <p:nvPr/>
          </p:nvSpPr>
          <p:spPr>
            <a:xfrm>
              <a:off x="8273795" y="2012696"/>
              <a:ext cx="2684145" cy="2603500"/>
            </a:xfrm>
            <a:custGeom>
              <a:avLst/>
              <a:gdLst/>
              <a:ahLst/>
              <a:cxnLst/>
              <a:rect l="l" t="t" r="r" b="b"/>
              <a:pathLst>
                <a:path w="2684145" h="2603500">
                  <a:moveTo>
                    <a:pt x="1535847" y="2590799"/>
                  </a:moveTo>
                  <a:lnTo>
                    <a:pt x="1147916" y="2590799"/>
                  </a:lnTo>
                  <a:lnTo>
                    <a:pt x="1195678" y="2603499"/>
                  </a:lnTo>
                  <a:lnTo>
                    <a:pt x="1488085" y="2603499"/>
                  </a:lnTo>
                  <a:lnTo>
                    <a:pt x="1535847" y="2590799"/>
                  </a:lnTo>
                  <a:close/>
                </a:path>
                <a:path w="2684145" h="2603500">
                  <a:moveTo>
                    <a:pt x="1583072" y="12700"/>
                  </a:moveTo>
                  <a:lnTo>
                    <a:pt x="1100691" y="12700"/>
                  </a:lnTo>
                  <a:lnTo>
                    <a:pt x="1007972" y="38100"/>
                  </a:lnTo>
                  <a:lnTo>
                    <a:pt x="830310" y="88900"/>
                  </a:lnTo>
                  <a:lnTo>
                    <a:pt x="787691" y="114300"/>
                  </a:lnTo>
                  <a:lnTo>
                    <a:pt x="745852" y="127000"/>
                  </a:lnTo>
                  <a:lnTo>
                    <a:pt x="704822" y="152400"/>
                  </a:lnTo>
                  <a:lnTo>
                    <a:pt x="664633" y="177800"/>
                  </a:lnTo>
                  <a:lnTo>
                    <a:pt x="625314" y="190500"/>
                  </a:lnTo>
                  <a:lnTo>
                    <a:pt x="586895" y="215900"/>
                  </a:lnTo>
                  <a:lnTo>
                    <a:pt x="549408" y="241300"/>
                  </a:lnTo>
                  <a:lnTo>
                    <a:pt x="512881" y="279400"/>
                  </a:lnTo>
                  <a:lnTo>
                    <a:pt x="477347" y="304800"/>
                  </a:lnTo>
                  <a:lnTo>
                    <a:pt x="442835" y="330200"/>
                  </a:lnTo>
                  <a:lnTo>
                    <a:pt x="409375" y="368300"/>
                  </a:lnTo>
                  <a:lnTo>
                    <a:pt x="376997" y="393700"/>
                  </a:lnTo>
                  <a:lnTo>
                    <a:pt x="345733" y="431800"/>
                  </a:lnTo>
                  <a:lnTo>
                    <a:pt x="315612" y="457200"/>
                  </a:lnTo>
                  <a:lnTo>
                    <a:pt x="286664" y="495300"/>
                  </a:lnTo>
                  <a:lnTo>
                    <a:pt x="258921" y="533400"/>
                  </a:lnTo>
                  <a:lnTo>
                    <a:pt x="232412" y="571500"/>
                  </a:lnTo>
                  <a:lnTo>
                    <a:pt x="207168" y="609600"/>
                  </a:lnTo>
                  <a:lnTo>
                    <a:pt x="183218" y="647700"/>
                  </a:lnTo>
                  <a:lnTo>
                    <a:pt x="160594" y="685800"/>
                  </a:lnTo>
                  <a:lnTo>
                    <a:pt x="139326" y="723900"/>
                  </a:lnTo>
                  <a:lnTo>
                    <a:pt x="119443" y="762000"/>
                  </a:lnTo>
                  <a:lnTo>
                    <a:pt x="100977" y="800100"/>
                  </a:lnTo>
                  <a:lnTo>
                    <a:pt x="83957" y="850900"/>
                  </a:lnTo>
                  <a:lnTo>
                    <a:pt x="68415" y="889000"/>
                  </a:lnTo>
                  <a:lnTo>
                    <a:pt x="54380" y="927100"/>
                  </a:lnTo>
                  <a:lnTo>
                    <a:pt x="41882" y="977900"/>
                  </a:lnTo>
                  <a:lnTo>
                    <a:pt x="30952" y="1016000"/>
                  </a:lnTo>
                  <a:lnTo>
                    <a:pt x="21621" y="1066800"/>
                  </a:lnTo>
                  <a:lnTo>
                    <a:pt x="13918" y="1117600"/>
                  </a:lnTo>
                  <a:lnTo>
                    <a:pt x="7874" y="1155700"/>
                  </a:lnTo>
                  <a:lnTo>
                    <a:pt x="3520" y="1206500"/>
                  </a:lnTo>
                  <a:lnTo>
                    <a:pt x="885" y="1257300"/>
                  </a:lnTo>
                  <a:lnTo>
                    <a:pt x="0" y="1308100"/>
                  </a:lnTo>
                  <a:lnTo>
                    <a:pt x="885" y="1346200"/>
                  </a:lnTo>
                  <a:lnTo>
                    <a:pt x="3520" y="1397000"/>
                  </a:lnTo>
                  <a:lnTo>
                    <a:pt x="7874" y="1447800"/>
                  </a:lnTo>
                  <a:lnTo>
                    <a:pt x="13918" y="1485900"/>
                  </a:lnTo>
                  <a:lnTo>
                    <a:pt x="21621" y="1536700"/>
                  </a:lnTo>
                  <a:lnTo>
                    <a:pt x="30952" y="1587500"/>
                  </a:lnTo>
                  <a:lnTo>
                    <a:pt x="41882" y="1625599"/>
                  </a:lnTo>
                  <a:lnTo>
                    <a:pt x="54380" y="1676399"/>
                  </a:lnTo>
                  <a:lnTo>
                    <a:pt x="68415" y="1714499"/>
                  </a:lnTo>
                  <a:lnTo>
                    <a:pt x="83957" y="1752599"/>
                  </a:lnTo>
                  <a:lnTo>
                    <a:pt x="100977" y="1803399"/>
                  </a:lnTo>
                  <a:lnTo>
                    <a:pt x="119443" y="1841499"/>
                  </a:lnTo>
                  <a:lnTo>
                    <a:pt x="139326" y="1879599"/>
                  </a:lnTo>
                  <a:lnTo>
                    <a:pt x="160594" y="1917699"/>
                  </a:lnTo>
                  <a:lnTo>
                    <a:pt x="183218" y="1968499"/>
                  </a:lnTo>
                  <a:lnTo>
                    <a:pt x="207168" y="2006599"/>
                  </a:lnTo>
                  <a:lnTo>
                    <a:pt x="232412" y="2031999"/>
                  </a:lnTo>
                  <a:lnTo>
                    <a:pt x="258921" y="2070099"/>
                  </a:lnTo>
                  <a:lnTo>
                    <a:pt x="286664" y="2108199"/>
                  </a:lnTo>
                  <a:lnTo>
                    <a:pt x="315612" y="2146299"/>
                  </a:lnTo>
                  <a:lnTo>
                    <a:pt x="345733" y="2184399"/>
                  </a:lnTo>
                  <a:lnTo>
                    <a:pt x="376997" y="2209799"/>
                  </a:lnTo>
                  <a:lnTo>
                    <a:pt x="409375" y="2247899"/>
                  </a:lnTo>
                  <a:lnTo>
                    <a:pt x="442835" y="2273299"/>
                  </a:lnTo>
                  <a:lnTo>
                    <a:pt x="477347" y="2298699"/>
                  </a:lnTo>
                  <a:lnTo>
                    <a:pt x="512881" y="2336799"/>
                  </a:lnTo>
                  <a:lnTo>
                    <a:pt x="549408" y="2362199"/>
                  </a:lnTo>
                  <a:lnTo>
                    <a:pt x="586895" y="2387599"/>
                  </a:lnTo>
                  <a:lnTo>
                    <a:pt x="625314" y="2412999"/>
                  </a:lnTo>
                  <a:lnTo>
                    <a:pt x="664633" y="2425699"/>
                  </a:lnTo>
                  <a:lnTo>
                    <a:pt x="704822" y="2451099"/>
                  </a:lnTo>
                  <a:lnTo>
                    <a:pt x="745852" y="2476499"/>
                  </a:lnTo>
                  <a:lnTo>
                    <a:pt x="787691" y="2489199"/>
                  </a:lnTo>
                  <a:lnTo>
                    <a:pt x="830310" y="2514599"/>
                  </a:lnTo>
                  <a:lnTo>
                    <a:pt x="917764" y="2539999"/>
                  </a:lnTo>
                  <a:lnTo>
                    <a:pt x="1100691" y="2590799"/>
                  </a:lnTo>
                  <a:lnTo>
                    <a:pt x="1583072" y="2590799"/>
                  </a:lnTo>
                  <a:lnTo>
                    <a:pt x="1765999" y="2539999"/>
                  </a:lnTo>
                  <a:lnTo>
                    <a:pt x="1853453" y="2514599"/>
                  </a:lnTo>
                  <a:lnTo>
                    <a:pt x="1896072" y="2489199"/>
                  </a:lnTo>
                  <a:lnTo>
                    <a:pt x="1937911" y="2476499"/>
                  </a:lnTo>
                  <a:lnTo>
                    <a:pt x="1978941" y="2451099"/>
                  </a:lnTo>
                  <a:lnTo>
                    <a:pt x="2019130" y="2425699"/>
                  </a:lnTo>
                  <a:lnTo>
                    <a:pt x="2058449" y="2412999"/>
                  </a:lnTo>
                  <a:lnTo>
                    <a:pt x="2096868" y="2387599"/>
                  </a:lnTo>
                  <a:lnTo>
                    <a:pt x="2134355" y="2362199"/>
                  </a:lnTo>
                  <a:lnTo>
                    <a:pt x="2170882" y="2336799"/>
                  </a:lnTo>
                  <a:lnTo>
                    <a:pt x="2206416" y="2298699"/>
                  </a:lnTo>
                  <a:lnTo>
                    <a:pt x="2223672" y="2285999"/>
                  </a:lnTo>
                  <a:lnTo>
                    <a:pt x="1243640" y="2285999"/>
                  </a:lnTo>
                  <a:lnTo>
                    <a:pt x="1195483" y="2273299"/>
                  </a:lnTo>
                  <a:lnTo>
                    <a:pt x="1148039" y="2273299"/>
                  </a:lnTo>
                  <a:lnTo>
                    <a:pt x="1010523" y="2235199"/>
                  </a:lnTo>
                  <a:lnTo>
                    <a:pt x="966467" y="2222499"/>
                  </a:lnTo>
                  <a:lnTo>
                    <a:pt x="923393" y="2197099"/>
                  </a:lnTo>
                  <a:lnTo>
                    <a:pt x="881352" y="2184399"/>
                  </a:lnTo>
                  <a:lnTo>
                    <a:pt x="840400" y="2158999"/>
                  </a:lnTo>
                  <a:lnTo>
                    <a:pt x="800589" y="2133599"/>
                  </a:lnTo>
                  <a:lnTo>
                    <a:pt x="761972" y="2108199"/>
                  </a:lnTo>
                  <a:lnTo>
                    <a:pt x="724603" y="2082799"/>
                  </a:lnTo>
                  <a:lnTo>
                    <a:pt x="688536" y="2057399"/>
                  </a:lnTo>
                  <a:lnTo>
                    <a:pt x="653825" y="2031999"/>
                  </a:lnTo>
                  <a:lnTo>
                    <a:pt x="620521" y="1993899"/>
                  </a:lnTo>
                  <a:lnTo>
                    <a:pt x="588680" y="1968499"/>
                  </a:lnTo>
                  <a:lnTo>
                    <a:pt x="558355" y="1930399"/>
                  </a:lnTo>
                  <a:lnTo>
                    <a:pt x="529598" y="1904999"/>
                  </a:lnTo>
                  <a:lnTo>
                    <a:pt x="502464" y="1866899"/>
                  </a:lnTo>
                  <a:lnTo>
                    <a:pt x="477005" y="1828799"/>
                  </a:lnTo>
                  <a:lnTo>
                    <a:pt x="453276" y="1790699"/>
                  </a:lnTo>
                  <a:lnTo>
                    <a:pt x="431330" y="1752599"/>
                  </a:lnTo>
                  <a:lnTo>
                    <a:pt x="411221" y="1701799"/>
                  </a:lnTo>
                  <a:lnTo>
                    <a:pt x="393001" y="1663699"/>
                  </a:lnTo>
                  <a:lnTo>
                    <a:pt x="376724" y="1625599"/>
                  </a:lnTo>
                  <a:lnTo>
                    <a:pt x="362444" y="1574800"/>
                  </a:lnTo>
                  <a:lnTo>
                    <a:pt x="350214" y="1536700"/>
                  </a:lnTo>
                  <a:lnTo>
                    <a:pt x="340088" y="1485900"/>
                  </a:lnTo>
                  <a:lnTo>
                    <a:pt x="332120" y="1447800"/>
                  </a:lnTo>
                  <a:lnTo>
                    <a:pt x="326361" y="1397000"/>
                  </a:lnTo>
                  <a:lnTo>
                    <a:pt x="322867" y="1346200"/>
                  </a:lnTo>
                  <a:lnTo>
                    <a:pt x="321690" y="1308100"/>
                  </a:lnTo>
                  <a:lnTo>
                    <a:pt x="322867" y="1257300"/>
                  </a:lnTo>
                  <a:lnTo>
                    <a:pt x="326361" y="1206500"/>
                  </a:lnTo>
                  <a:lnTo>
                    <a:pt x="332120" y="1155700"/>
                  </a:lnTo>
                  <a:lnTo>
                    <a:pt x="340088" y="1117600"/>
                  </a:lnTo>
                  <a:lnTo>
                    <a:pt x="350214" y="1066800"/>
                  </a:lnTo>
                  <a:lnTo>
                    <a:pt x="362444" y="1028700"/>
                  </a:lnTo>
                  <a:lnTo>
                    <a:pt x="376724" y="977900"/>
                  </a:lnTo>
                  <a:lnTo>
                    <a:pt x="393001" y="939800"/>
                  </a:lnTo>
                  <a:lnTo>
                    <a:pt x="411221" y="901700"/>
                  </a:lnTo>
                  <a:lnTo>
                    <a:pt x="431330" y="850900"/>
                  </a:lnTo>
                  <a:lnTo>
                    <a:pt x="453276" y="812800"/>
                  </a:lnTo>
                  <a:lnTo>
                    <a:pt x="477005" y="774700"/>
                  </a:lnTo>
                  <a:lnTo>
                    <a:pt x="502464" y="736600"/>
                  </a:lnTo>
                  <a:lnTo>
                    <a:pt x="529598" y="711200"/>
                  </a:lnTo>
                  <a:lnTo>
                    <a:pt x="558355" y="673100"/>
                  </a:lnTo>
                  <a:lnTo>
                    <a:pt x="588680" y="635000"/>
                  </a:lnTo>
                  <a:lnTo>
                    <a:pt x="620522" y="609600"/>
                  </a:lnTo>
                  <a:lnTo>
                    <a:pt x="653825" y="571500"/>
                  </a:lnTo>
                  <a:lnTo>
                    <a:pt x="688536" y="546100"/>
                  </a:lnTo>
                  <a:lnTo>
                    <a:pt x="724603" y="520700"/>
                  </a:lnTo>
                  <a:lnTo>
                    <a:pt x="761972" y="495300"/>
                  </a:lnTo>
                  <a:lnTo>
                    <a:pt x="800589" y="469900"/>
                  </a:lnTo>
                  <a:lnTo>
                    <a:pt x="840400" y="444500"/>
                  </a:lnTo>
                  <a:lnTo>
                    <a:pt x="881352" y="419100"/>
                  </a:lnTo>
                  <a:lnTo>
                    <a:pt x="923393" y="406400"/>
                  </a:lnTo>
                  <a:lnTo>
                    <a:pt x="966467" y="381000"/>
                  </a:lnTo>
                  <a:lnTo>
                    <a:pt x="1101362" y="342900"/>
                  </a:lnTo>
                  <a:lnTo>
                    <a:pt x="1148039" y="330200"/>
                  </a:lnTo>
                  <a:lnTo>
                    <a:pt x="1195483" y="330200"/>
                  </a:lnTo>
                  <a:lnTo>
                    <a:pt x="1243640" y="317500"/>
                  </a:lnTo>
                  <a:lnTo>
                    <a:pt x="2223672" y="317500"/>
                  </a:lnTo>
                  <a:lnTo>
                    <a:pt x="2206416" y="304800"/>
                  </a:lnTo>
                  <a:lnTo>
                    <a:pt x="2170882" y="279400"/>
                  </a:lnTo>
                  <a:lnTo>
                    <a:pt x="2134355" y="241300"/>
                  </a:lnTo>
                  <a:lnTo>
                    <a:pt x="2096868" y="215900"/>
                  </a:lnTo>
                  <a:lnTo>
                    <a:pt x="2058449" y="190500"/>
                  </a:lnTo>
                  <a:lnTo>
                    <a:pt x="2019130" y="177800"/>
                  </a:lnTo>
                  <a:lnTo>
                    <a:pt x="1978941" y="152400"/>
                  </a:lnTo>
                  <a:lnTo>
                    <a:pt x="1937911" y="127000"/>
                  </a:lnTo>
                  <a:lnTo>
                    <a:pt x="1896072" y="114300"/>
                  </a:lnTo>
                  <a:lnTo>
                    <a:pt x="1853453" y="88900"/>
                  </a:lnTo>
                  <a:lnTo>
                    <a:pt x="1675791" y="38100"/>
                  </a:lnTo>
                  <a:lnTo>
                    <a:pt x="1583072" y="12700"/>
                  </a:lnTo>
                  <a:close/>
                </a:path>
                <a:path w="2684145" h="2603500">
                  <a:moveTo>
                    <a:pt x="2223672" y="317500"/>
                  </a:moveTo>
                  <a:lnTo>
                    <a:pt x="1440123" y="317500"/>
                  </a:lnTo>
                  <a:lnTo>
                    <a:pt x="1488280" y="330200"/>
                  </a:lnTo>
                  <a:lnTo>
                    <a:pt x="1535724" y="330200"/>
                  </a:lnTo>
                  <a:lnTo>
                    <a:pt x="1582401" y="342900"/>
                  </a:lnTo>
                  <a:lnTo>
                    <a:pt x="1717296" y="381000"/>
                  </a:lnTo>
                  <a:lnTo>
                    <a:pt x="1760370" y="406400"/>
                  </a:lnTo>
                  <a:lnTo>
                    <a:pt x="1802411" y="419100"/>
                  </a:lnTo>
                  <a:lnTo>
                    <a:pt x="1843363" y="444500"/>
                  </a:lnTo>
                  <a:lnTo>
                    <a:pt x="1883174" y="469900"/>
                  </a:lnTo>
                  <a:lnTo>
                    <a:pt x="1921791" y="495300"/>
                  </a:lnTo>
                  <a:lnTo>
                    <a:pt x="1959160" y="520700"/>
                  </a:lnTo>
                  <a:lnTo>
                    <a:pt x="1995227" y="546100"/>
                  </a:lnTo>
                  <a:lnTo>
                    <a:pt x="2029938" y="571500"/>
                  </a:lnTo>
                  <a:lnTo>
                    <a:pt x="2063242" y="609600"/>
                  </a:lnTo>
                  <a:lnTo>
                    <a:pt x="2095083" y="635000"/>
                  </a:lnTo>
                  <a:lnTo>
                    <a:pt x="2125408" y="673100"/>
                  </a:lnTo>
                  <a:lnTo>
                    <a:pt x="2154165" y="711200"/>
                  </a:lnTo>
                  <a:lnTo>
                    <a:pt x="2181299" y="736600"/>
                  </a:lnTo>
                  <a:lnTo>
                    <a:pt x="2206758" y="774700"/>
                  </a:lnTo>
                  <a:lnTo>
                    <a:pt x="2230487" y="812800"/>
                  </a:lnTo>
                  <a:lnTo>
                    <a:pt x="2252433" y="850900"/>
                  </a:lnTo>
                  <a:lnTo>
                    <a:pt x="2272542" y="901700"/>
                  </a:lnTo>
                  <a:lnTo>
                    <a:pt x="2290762" y="939800"/>
                  </a:lnTo>
                  <a:lnTo>
                    <a:pt x="2307039" y="977900"/>
                  </a:lnTo>
                  <a:lnTo>
                    <a:pt x="2321319" y="1028700"/>
                  </a:lnTo>
                  <a:lnTo>
                    <a:pt x="2333549" y="1066800"/>
                  </a:lnTo>
                  <a:lnTo>
                    <a:pt x="2343675" y="1117600"/>
                  </a:lnTo>
                  <a:lnTo>
                    <a:pt x="2351643" y="1155700"/>
                  </a:lnTo>
                  <a:lnTo>
                    <a:pt x="2357402" y="1206500"/>
                  </a:lnTo>
                  <a:lnTo>
                    <a:pt x="2360896" y="1257300"/>
                  </a:lnTo>
                  <a:lnTo>
                    <a:pt x="2362073" y="1308100"/>
                  </a:lnTo>
                  <a:lnTo>
                    <a:pt x="2360896" y="1346200"/>
                  </a:lnTo>
                  <a:lnTo>
                    <a:pt x="2357402" y="1397000"/>
                  </a:lnTo>
                  <a:lnTo>
                    <a:pt x="2351643" y="1447800"/>
                  </a:lnTo>
                  <a:lnTo>
                    <a:pt x="2343675" y="1485900"/>
                  </a:lnTo>
                  <a:lnTo>
                    <a:pt x="2333549" y="1536700"/>
                  </a:lnTo>
                  <a:lnTo>
                    <a:pt x="2321319" y="1574800"/>
                  </a:lnTo>
                  <a:lnTo>
                    <a:pt x="2307039" y="1625599"/>
                  </a:lnTo>
                  <a:lnTo>
                    <a:pt x="2290762" y="1663699"/>
                  </a:lnTo>
                  <a:lnTo>
                    <a:pt x="2272542" y="1701799"/>
                  </a:lnTo>
                  <a:lnTo>
                    <a:pt x="2252433" y="1752599"/>
                  </a:lnTo>
                  <a:lnTo>
                    <a:pt x="2230487" y="1790699"/>
                  </a:lnTo>
                  <a:lnTo>
                    <a:pt x="2206758" y="1828799"/>
                  </a:lnTo>
                  <a:lnTo>
                    <a:pt x="2181299" y="1866899"/>
                  </a:lnTo>
                  <a:lnTo>
                    <a:pt x="2154165" y="1904999"/>
                  </a:lnTo>
                  <a:lnTo>
                    <a:pt x="2125408" y="1930399"/>
                  </a:lnTo>
                  <a:lnTo>
                    <a:pt x="2095083" y="1968499"/>
                  </a:lnTo>
                  <a:lnTo>
                    <a:pt x="2063241" y="1993899"/>
                  </a:lnTo>
                  <a:lnTo>
                    <a:pt x="2029938" y="2031999"/>
                  </a:lnTo>
                  <a:lnTo>
                    <a:pt x="1995227" y="2057399"/>
                  </a:lnTo>
                  <a:lnTo>
                    <a:pt x="1959160" y="2082799"/>
                  </a:lnTo>
                  <a:lnTo>
                    <a:pt x="1921791" y="2108199"/>
                  </a:lnTo>
                  <a:lnTo>
                    <a:pt x="1883174" y="2133599"/>
                  </a:lnTo>
                  <a:lnTo>
                    <a:pt x="1843363" y="2158999"/>
                  </a:lnTo>
                  <a:lnTo>
                    <a:pt x="1802411" y="2184399"/>
                  </a:lnTo>
                  <a:lnTo>
                    <a:pt x="1760370" y="2197099"/>
                  </a:lnTo>
                  <a:lnTo>
                    <a:pt x="1717296" y="2222499"/>
                  </a:lnTo>
                  <a:lnTo>
                    <a:pt x="1673240" y="2235199"/>
                  </a:lnTo>
                  <a:lnTo>
                    <a:pt x="1535724" y="2273299"/>
                  </a:lnTo>
                  <a:lnTo>
                    <a:pt x="1488280" y="2273299"/>
                  </a:lnTo>
                  <a:lnTo>
                    <a:pt x="1440123" y="2285999"/>
                  </a:lnTo>
                  <a:lnTo>
                    <a:pt x="2223672" y="2285999"/>
                  </a:lnTo>
                  <a:lnTo>
                    <a:pt x="2240928" y="2273299"/>
                  </a:lnTo>
                  <a:lnTo>
                    <a:pt x="2274388" y="2247899"/>
                  </a:lnTo>
                  <a:lnTo>
                    <a:pt x="2306766" y="2209799"/>
                  </a:lnTo>
                  <a:lnTo>
                    <a:pt x="2338030" y="2184399"/>
                  </a:lnTo>
                  <a:lnTo>
                    <a:pt x="2368151" y="2146299"/>
                  </a:lnTo>
                  <a:lnTo>
                    <a:pt x="2397099" y="2108199"/>
                  </a:lnTo>
                  <a:lnTo>
                    <a:pt x="2424842" y="2070099"/>
                  </a:lnTo>
                  <a:lnTo>
                    <a:pt x="2451351" y="2031999"/>
                  </a:lnTo>
                  <a:lnTo>
                    <a:pt x="2476595" y="2006599"/>
                  </a:lnTo>
                  <a:lnTo>
                    <a:pt x="2500545" y="1968499"/>
                  </a:lnTo>
                  <a:lnTo>
                    <a:pt x="2523169" y="1917699"/>
                  </a:lnTo>
                  <a:lnTo>
                    <a:pt x="2544437" y="1879599"/>
                  </a:lnTo>
                  <a:lnTo>
                    <a:pt x="2564320" y="1841499"/>
                  </a:lnTo>
                  <a:lnTo>
                    <a:pt x="2582786" y="1803399"/>
                  </a:lnTo>
                  <a:lnTo>
                    <a:pt x="2599806" y="1752599"/>
                  </a:lnTo>
                  <a:lnTo>
                    <a:pt x="2615348" y="1714499"/>
                  </a:lnTo>
                  <a:lnTo>
                    <a:pt x="2629383" y="1676399"/>
                  </a:lnTo>
                  <a:lnTo>
                    <a:pt x="2641881" y="1625599"/>
                  </a:lnTo>
                  <a:lnTo>
                    <a:pt x="2652811" y="1587500"/>
                  </a:lnTo>
                  <a:lnTo>
                    <a:pt x="2662142" y="1536700"/>
                  </a:lnTo>
                  <a:lnTo>
                    <a:pt x="2669845" y="1485900"/>
                  </a:lnTo>
                  <a:lnTo>
                    <a:pt x="2675889" y="1447800"/>
                  </a:lnTo>
                  <a:lnTo>
                    <a:pt x="2680243" y="1397000"/>
                  </a:lnTo>
                  <a:lnTo>
                    <a:pt x="2682878" y="1346200"/>
                  </a:lnTo>
                  <a:lnTo>
                    <a:pt x="2683763" y="1308100"/>
                  </a:lnTo>
                  <a:lnTo>
                    <a:pt x="2682878" y="1257300"/>
                  </a:lnTo>
                  <a:lnTo>
                    <a:pt x="2680243" y="1206500"/>
                  </a:lnTo>
                  <a:lnTo>
                    <a:pt x="2675889" y="1155700"/>
                  </a:lnTo>
                  <a:lnTo>
                    <a:pt x="2669845" y="1117600"/>
                  </a:lnTo>
                  <a:lnTo>
                    <a:pt x="2662142" y="1066800"/>
                  </a:lnTo>
                  <a:lnTo>
                    <a:pt x="2652811" y="1016000"/>
                  </a:lnTo>
                  <a:lnTo>
                    <a:pt x="2641881" y="977900"/>
                  </a:lnTo>
                  <a:lnTo>
                    <a:pt x="2629383" y="927100"/>
                  </a:lnTo>
                  <a:lnTo>
                    <a:pt x="2615348" y="889000"/>
                  </a:lnTo>
                  <a:lnTo>
                    <a:pt x="2599806" y="850900"/>
                  </a:lnTo>
                  <a:lnTo>
                    <a:pt x="2582786" y="800100"/>
                  </a:lnTo>
                  <a:lnTo>
                    <a:pt x="2564320" y="762000"/>
                  </a:lnTo>
                  <a:lnTo>
                    <a:pt x="2544437" y="723900"/>
                  </a:lnTo>
                  <a:lnTo>
                    <a:pt x="2523169" y="685800"/>
                  </a:lnTo>
                  <a:lnTo>
                    <a:pt x="2500545" y="647700"/>
                  </a:lnTo>
                  <a:lnTo>
                    <a:pt x="2476595" y="609600"/>
                  </a:lnTo>
                  <a:lnTo>
                    <a:pt x="2451351" y="571500"/>
                  </a:lnTo>
                  <a:lnTo>
                    <a:pt x="2424842" y="533400"/>
                  </a:lnTo>
                  <a:lnTo>
                    <a:pt x="2397099" y="495300"/>
                  </a:lnTo>
                  <a:lnTo>
                    <a:pt x="2368151" y="457200"/>
                  </a:lnTo>
                  <a:lnTo>
                    <a:pt x="2338030" y="431800"/>
                  </a:lnTo>
                  <a:lnTo>
                    <a:pt x="2306766" y="393700"/>
                  </a:lnTo>
                  <a:lnTo>
                    <a:pt x="2274388" y="368300"/>
                  </a:lnTo>
                  <a:lnTo>
                    <a:pt x="2240928" y="330200"/>
                  </a:lnTo>
                  <a:lnTo>
                    <a:pt x="2223672" y="317500"/>
                  </a:lnTo>
                  <a:close/>
                </a:path>
                <a:path w="2684145" h="2603500">
                  <a:moveTo>
                    <a:pt x="1488085" y="0"/>
                  </a:moveTo>
                  <a:lnTo>
                    <a:pt x="1195678" y="0"/>
                  </a:lnTo>
                  <a:lnTo>
                    <a:pt x="1147916" y="12700"/>
                  </a:lnTo>
                  <a:lnTo>
                    <a:pt x="1535847" y="12700"/>
                  </a:lnTo>
                  <a:lnTo>
                    <a:pt x="1488085" y="0"/>
                  </a:lnTo>
                  <a:close/>
                </a:path>
              </a:pathLst>
            </a:custGeom>
            <a:solidFill>
              <a:srgbClr val="368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9495" y="1965960"/>
              <a:ext cx="1400555" cy="13136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48990" y="465277"/>
            <a:ext cx="2280920" cy="1202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0"/>
              </a:spcBef>
            </a:pPr>
            <a:r>
              <a:rPr sz="3600" b="1" spc="-245" dirty="0">
                <a:latin typeface="Arial"/>
                <a:cs typeface="Arial"/>
              </a:rPr>
              <a:t>Ol</a:t>
            </a:r>
            <a:r>
              <a:rPr sz="3600" b="1" spc="-275" dirty="0">
                <a:latin typeface="Arial"/>
                <a:cs typeface="Arial"/>
              </a:rPr>
              <a:t>d</a:t>
            </a:r>
            <a:r>
              <a:rPr sz="3600" b="1" spc="-190" dirty="0">
                <a:latin typeface="Arial"/>
                <a:cs typeface="Arial"/>
              </a:rPr>
              <a:t> </a:t>
            </a:r>
            <a:r>
              <a:rPr sz="3600" b="1" spc="-560" dirty="0">
                <a:latin typeface="Arial"/>
                <a:cs typeface="Arial"/>
              </a:rPr>
              <a:t>g</a:t>
            </a:r>
            <a:r>
              <a:rPr sz="3600" b="1" spc="-229" dirty="0">
                <a:latin typeface="Arial"/>
                <a:cs typeface="Arial"/>
              </a:rPr>
              <a:t>ame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sz="2400" spc="-229" dirty="0">
                <a:latin typeface="Arial"/>
                <a:cs typeface="Arial"/>
              </a:rPr>
              <a:t>D</a:t>
            </a:r>
            <a:r>
              <a:rPr sz="2400" spc="-185" dirty="0">
                <a:latin typeface="Arial"/>
                <a:cs typeface="Arial"/>
              </a:rPr>
              <a:t>e</a:t>
            </a:r>
            <a:r>
              <a:rPr sz="2400" spc="110" dirty="0">
                <a:latin typeface="Arial"/>
                <a:cs typeface="Arial"/>
              </a:rPr>
              <a:t>t</a:t>
            </a:r>
            <a:r>
              <a:rPr sz="2400" spc="-175" dirty="0">
                <a:latin typeface="Arial"/>
                <a:cs typeface="Arial"/>
              </a:rPr>
              <a:t>e</a:t>
            </a:r>
            <a:r>
              <a:rPr sz="2400" spc="-15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20" dirty="0">
                <a:latin typeface="Arial"/>
                <a:cs typeface="Arial"/>
              </a:rPr>
              <a:t>s</a:t>
            </a:r>
            <a:r>
              <a:rPr sz="2400" spc="-135" dirty="0">
                <a:latin typeface="Arial"/>
                <a:cs typeface="Arial"/>
              </a:rPr>
              <a:t>y</a:t>
            </a:r>
            <a:r>
              <a:rPr sz="2400" spc="-295" dirty="0">
                <a:latin typeface="Arial"/>
                <a:cs typeface="Arial"/>
              </a:rPr>
              <a:t>s</a:t>
            </a:r>
            <a:r>
              <a:rPr sz="2400" spc="110" dirty="0">
                <a:latin typeface="Arial"/>
                <a:cs typeface="Arial"/>
              </a:rPr>
              <a:t>t</a:t>
            </a:r>
            <a:r>
              <a:rPr sz="2400" spc="-165" dirty="0">
                <a:latin typeface="Arial"/>
                <a:cs typeface="Arial"/>
              </a:rPr>
              <a:t>ems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9648" y="3020314"/>
            <a:ext cx="102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4" dirty="0">
                <a:latin typeface="Arial"/>
                <a:cs typeface="Arial"/>
              </a:rPr>
              <a:t>se</a:t>
            </a:r>
            <a:r>
              <a:rPr sz="2400" spc="-210" dirty="0">
                <a:latin typeface="Arial"/>
                <a:cs typeface="Arial"/>
              </a:rPr>
              <a:t>c</a:t>
            </a:r>
            <a:r>
              <a:rPr sz="2400" spc="-125" dirty="0">
                <a:latin typeface="Arial"/>
                <a:cs typeface="Arial"/>
              </a:rPr>
              <a:t>onds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60448" y="5469635"/>
            <a:ext cx="9806940" cy="784860"/>
          </a:xfrm>
          <a:custGeom>
            <a:avLst/>
            <a:gdLst/>
            <a:ahLst/>
            <a:cxnLst/>
            <a:rect l="l" t="t" r="r" b="b"/>
            <a:pathLst>
              <a:path w="9806940" h="784860">
                <a:moveTo>
                  <a:pt x="9414510" y="0"/>
                </a:moveTo>
                <a:lnTo>
                  <a:pt x="9414510" y="196214"/>
                </a:lnTo>
                <a:lnTo>
                  <a:pt x="0" y="196214"/>
                </a:lnTo>
                <a:lnTo>
                  <a:pt x="0" y="588644"/>
                </a:lnTo>
                <a:lnTo>
                  <a:pt x="9414510" y="588644"/>
                </a:lnTo>
                <a:lnTo>
                  <a:pt x="9414510" y="784859"/>
                </a:lnTo>
                <a:lnTo>
                  <a:pt x="9806940" y="392429"/>
                </a:lnTo>
                <a:lnTo>
                  <a:pt x="9414510" y="0"/>
                </a:lnTo>
                <a:close/>
              </a:path>
            </a:pathLst>
          </a:custGeom>
          <a:solidFill>
            <a:srgbClr val="2E5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91102" y="5623661"/>
            <a:ext cx="5357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ving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panic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sibilit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5676" y="4815585"/>
            <a:ext cx="312864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780415" marR="5080" indent="-768350">
              <a:lnSpc>
                <a:spcPts val="1730"/>
              </a:lnSpc>
              <a:spcBef>
                <a:spcPts val="310"/>
              </a:spcBef>
            </a:pPr>
            <a:r>
              <a:rPr sz="1600" spc="-280" dirty="0">
                <a:latin typeface="Arial"/>
                <a:cs typeface="Arial"/>
              </a:rPr>
              <a:t>P</a:t>
            </a:r>
            <a:r>
              <a:rPr sz="1600" spc="-90" dirty="0">
                <a:latin typeface="Arial"/>
                <a:cs typeface="Arial"/>
              </a:rPr>
              <a:t>an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85" dirty="0">
                <a:latin typeface="Arial"/>
                <a:cs typeface="Arial"/>
              </a:rPr>
              <a:t>c.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315" dirty="0">
                <a:latin typeface="Arial"/>
                <a:cs typeface="Arial"/>
              </a:rPr>
              <a:t>E</a:t>
            </a:r>
            <a:r>
              <a:rPr sz="1600" spc="-20" dirty="0">
                <a:latin typeface="Arial"/>
                <a:cs typeface="Arial"/>
              </a:rPr>
              <a:t>arth</a:t>
            </a:r>
            <a:r>
              <a:rPr sz="1600" spc="-85" dirty="0">
                <a:latin typeface="Arial"/>
                <a:cs typeface="Arial"/>
              </a:rPr>
              <a:t>qu</a:t>
            </a:r>
            <a:r>
              <a:rPr sz="1600" spc="-75" dirty="0">
                <a:latin typeface="Arial"/>
                <a:cs typeface="Arial"/>
              </a:rPr>
              <a:t>a</a:t>
            </a:r>
            <a:r>
              <a:rPr sz="1600" spc="-130" dirty="0">
                <a:latin typeface="Arial"/>
                <a:cs typeface="Arial"/>
              </a:rPr>
              <a:t>k</a:t>
            </a:r>
            <a:r>
              <a:rPr sz="1600" spc="-100" dirty="0">
                <a:latin typeface="Arial"/>
                <a:cs typeface="Arial"/>
              </a:rPr>
              <a:t>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55" dirty="0">
                <a:latin typeface="Arial"/>
                <a:cs typeface="Arial"/>
              </a:rPr>
              <a:t>eact</a:t>
            </a:r>
            <a:r>
              <a:rPr sz="1600" spc="-25" dirty="0">
                <a:latin typeface="Arial"/>
                <a:cs typeface="Arial"/>
              </a:rPr>
              <a:t>i</a:t>
            </a:r>
            <a:r>
              <a:rPr sz="1600" spc="-55" dirty="0">
                <a:latin typeface="Arial"/>
                <a:cs typeface="Arial"/>
              </a:rPr>
              <a:t>o</a:t>
            </a:r>
            <a:r>
              <a:rPr sz="1600" spc="-50" dirty="0">
                <a:latin typeface="Arial"/>
                <a:cs typeface="Arial"/>
              </a:rPr>
              <a:t>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r</a:t>
            </a:r>
            <a:r>
              <a:rPr sz="1600" spc="-35" dirty="0">
                <a:latin typeface="Arial"/>
                <a:cs typeface="Arial"/>
              </a:rPr>
              <a:t>u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60" dirty="0">
                <a:latin typeface="Arial"/>
                <a:cs typeface="Arial"/>
              </a:rPr>
              <a:t>e: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</a:t>
            </a:r>
            <a:r>
              <a:rPr sz="1600" spc="-45" dirty="0">
                <a:latin typeface="Arial"/>
                <a:cs typeface="Arial"/>
              </a:rPr>
              <a:t>r</a:t>
            </a:r>
            <a:r>
              <a:rPr sz="1600" spc="-50" dirty="0">
                <a:latin typeface="Arial"/>
                <a:cs typeface="Arial"/>
              </a:rPr>
              <a:t>op,  </a:t>
            </a:r>
            <a:r>
              <a:rPr sz="1600" spc="-145" dirty="0">
                <a:latin typeface="Arial"/>
                <a:cs typeface="Arial"/>
              </a:rPr>
              <a:t>c</a:t>
            </a:r>
            <a:r>
              <a:rPr sz="1600" spc="-65" dirty="0">
                <a:latin typeface="Arial"/>
                <a:cs typeface="Arial"/>
              </a:rPr>
              <a:t>o</a:t>
            </a:r>
            <a:r>
              <a:rPr sz="1600" spc="-95" dirty="0">
                <a:latin typeface="Arial"/>
                <a:cs typeface="Arial"/>
              </a:rPr>
              <a:t>v</a:t>
            </a:r>
            <a:r>
              <a:rPr sz="1600" spc="-100" dirty="0">
                <a:latin typeface="Arial"/>
                <a:cs typeface="Arial"/>
              </a:rPr>
              <a:t>e</a:t>
            </a:r>
            <a:r>
              <a:rPr sz="1600" spc="-120" dirty="0">
                <a:latin typeface="Arial"/>
                <a:cs typeface="Arial"/>
              </a:rPr>
              <a:t>r</a:t>
            </a:r>
            <a:r>
              <a:rPr sz="1600" spc="-50" dirty="0">
                <a:latin typeface="Arial"/>
                <a:cs typeface="Arial"/>
              </a:rPr>
              <a:t>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an</a:t>
            </a:r>
            <a:r>
              <a:rPr sz="1600" spc="-55" dirty="0">
                <a:latin typeface="Arial"/>
                <a:cs typeface="Arial"/>
              </a:rPr>
              <a:t>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ho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55" dirty="0">
                <a:latin typeface="Arial"/>
                <a:cs typeface="Arial"/>
              </a:rPr>
              <a:t>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8856" y="4873878"/>
            <a:ext cx="3808729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1825"/>
              </a:lnSpc>
              <a:spcBef>
                <a:spcPts val="95"/>
              </a:spcBef>
            </a:pPr>
            <a:r>
              <a:rPr sz="1600" spc="-125" dirty="0">
                <a:latin typeface="Arial"/>
                <a:cs typeface="Arial"/>
              </a:rPr>
              <a:t>N</a:t>
            </a:r>
            <a:r>
              <a:rPr sz="1600" spc="-114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w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p</a:t>
            </a:r>
            <a:r>
              <a:rPr sz="1600" spc="-45" dirty="0">
                <a:latin typeface="Arial"/>
                <a:cs typeface="Arial"/>
              </a:rPr>
              <a:t>r</a:t>
            </a:r>
            <a:r>
              <a:rPr sz="1600" spc="-70" dirty="0">
                <a:latin typeface="Arial"/>
                <a:cs typeface="Arial"/>
              </a:rPr>
              <a:t>epar</a:t>
            </a:r>
            <a:r>
              <a:rPr sz="1600" spc="-110" dirty="0">
                <a:latin typeface="Arial"/>
                <a:cs typeface="Arial"/>
              </a:rPr>
              <a:t>edness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90" dirty="0">
                <a:latin typeface="Arial"/>
                <a:cs typeface="Arial"/>
              </a:rPr>
              <a:t>an</a:t>
            </a:r>
            <a:r>
              <a:rPr sz="1600" spc="-145" dirty="0">
                <a:latin typeface="Arial"/>
                <a:cs typeface="Arial"/>
              </a:rPr>
              <a:t>s</a:t>
            </a:r>
            <a:r>
              <a:rPr sz="1600" spc="-80" dirty="0">
                <a:latin typeface="Arial"/>
                <a:cs typeface="Arial"/>
              </a:rPr>
              <a:t>.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B</a:t>
            </a:r>
            <a:r>
              <a:rPr sz="1600" spc="-155" dirty="0">
                <a:latin typeface="Arial"/>
                <a:cs typeface="Arial"/>
              </a:rPr>
              <a:t>e</a:t>
            </a:r>
            <a:r>
              <a:rPr sz="1600" spc="70" dirty="0">
                <a:latin typeface="Arial"/>
                <a:cs typeface="Arial"/>
              </a:rPr>
              <a:t>t</a:t>
            </a:r>
            <a:r>
              <a:rPr sz="1600" spc="80" dirty="0">
                <a:latin typeface="Arial"/>
                <a:cs typeface="Arial"/>
              </a:rPr>
              <a:t>t</a:t>
            </a:r>
            <a:r>
              <a:rPr sz="1600" spc="-40" dirty="0">
                <a:latin typeface="Arial"/>
                <a:cs typeface="Arial"/>
              </a:rPr>
              <a:t>er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r</a:t>
            </a:r>
            <a:r>
              <a:rPr sz="1600" spc="10" dirty="0">
                <a:latin typeface="Arial"/>
                <a:cs typeface="Arial"/>
              </a:rPr>
              <a:t>i</a:t>
            </a:r>
            <a:r>
              <a:rPr sz="1600" spc="-135" dirty="0">
                <a:latin typeface="Arial"/>
                <a:cs typeface="Arial"/>
              </a:rPr>
              <a:t>sk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25"/>
              </a:lnSpc>
            </a:pPr>
            <a:r>
              <a:rPr sz="1600" spc="-75" dirty="0">
                <a:latin typeface="Arial"/>
                <a:cs typeface="Arial"/>
              </a:rPr>
              <a:t>management.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Increased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trust</a:t>
            </a:r>
            <a:r>
              <a:rPr sz="1600" spc="-80" dirty="0">
                <a:latin typeface="Arial"/>
                <a:cs typeface="Arial"/>
              </a:rPr>
              <a:t> and </a:t>
            </a:r>
            <a:r>
              <a:rPr sz="1600" spc="-65" dirty="0">
                <a:latin typeface="Arial"/>
                <a:cs typeface="Arial"/>
              </a:rPr>
              <a:t>confidence.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664320" y="391414"/>
            <a:ext cx="2038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80" dirty="0">
                <a:solidFill>
                  <a:srgbClr val="000000"/>
                </a:solidFill>
                <a:latin typeface="Arial"/>
                <a:cs typeface="Arial"/>
              </a:rPr>
              <a:t>New</a:t>
            </a:r>
            <a:r>
              <a:rPr b="1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6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b="1" spc="-229" dirty="0">
                <a:solidFill>
                  <a:srgbClr val="000000"/>
                </a:solidFill>
                <a:latin typeface="Arial"/>
                <a:cs typeface="Arial"/>
              </a:rPr>
              <a:t>ame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99118" y="1204976"/>
            <a:ext cx="1991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0" dirty="0">
                <a:latin typeface="Arial"/>
                <a:cs typeface="Arial"/>
              </a:rPr>
              <a:t>F</a:t>
            </a:r>
            <a:r>
              <a:rPr sz="2400" spc="-25" dirty="0">
                <a:latin typeface="Arial"/>
                <a:cs typeface="Arial"/>
              </a:rPr>
              <a:t>o</a:t>
            </a:r>
            <a:r>
              <a:rPr sz="2400" spc="-55" dirty="0">
                <a:latin typeface="Arial"/>
                <a:cs typeface="Arial"/>
              </a:rPr>
              <a:t>r</a:t>
            </a:r>
            <a:r>
              <a:rPr sz="2400" spc="-175" dirty="0">
                <a:latin typeface="Arial"/>
                <a:cs typeface="Arial"/>
              </a:rPr>
              <a:t>e</a:t>
            </a:r>
            <a:r>
              <a:rPr sz="2400" spc="-170" dirty="0">
                <a:latin typeface="Arial"/>
                <a:cs typeface="Arial"/>
              </a:rPr>
              <a:t>c</a:t>
            </a:r>
            <a:r>
              <a:rPr sz="2400" spc="-240" dirty="0">
                <a:latin typeface="Arial"/>
                <a:cs typeface="Arial"/>
              </a:rPr>
              <a:t>as</a:t>
            </a:r>
            <a:r>
              <a:rPr sz="2400" spc="135" dirty="0">
                <a:latin typeface="Arial"/>
                <a:cs typeface="Arial"/>
              </a:rPr>
              <a:t>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20" dirty="0">
                <a:latin typeface="Arial"/>
                <a:cs typeface="Arial"/>
              </a:rPr>
              <a:t>s</a:t>
            </a:r>
            <a:r>
              <a:rPr sz="2400" spc="-135" dirty="0">
                <a:latin typeface="Arial"/>
                <a:cs typeface="Arial"/>
              </a:rPr>
              <a:t>y</a:t>
            </a:r>
            <a:r>
              <a:rPr sz="2400" spc="-295" dirty="0">
                <a:latin typeface="Arial"/>
                <a:cs typeface="Arial"/>
              </a:rPr>
              <a:t>s</a:t>
            </a:r>
            <a:r>
              <a:rPr sz="2400" spc="110" dirty="0">
                <a:latin typeface="Arial"/>
                <a:cs typeface="Arial"/>
              </a:rPr>
              <a:t>t</a:t>
            </a:r>
            <a:r>
              <a:rPr sz="2400" spc="-114" dirty="0"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88526" y="3027426"/>
            <a:ext cx="72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Arial"/>
                <a:cs typeface="Arial"/>
              </a:rPr>
              <a:t>hou</a:t>
            </a:r>
            <a:r>
              <a:rPr sz="2400" spc="-70" dirty="0">
                <a:latin typeface="Arial"/>
                <a:cs typeface="Arial"/>
              </a:rPr>
              <a:t>r</a:t>
            </a:r>
            <a:r>
              <a:rPr sz="2400" spc="-265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518</Words>
  <Application>Microsoft Macintosh PowerPoint</Application>
  <PresentationFormat>Widescreen</PresentationFormat>
  <Paragraphs>161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September 28 – 29 | 2023</vt:lpstr>
      <vt:lpstr>What can be worth 50 mln dollars?</vt:lpstr>
      <vt:lpstr>Presentazione standard di PowerPoint</vt:lpstr>
      <vt:lpstr>Presentazione standard di PowerPoint</vt:lpstr>
      <vt:lpstr>Recovery time: 3 years  New facility cost: $57 mln</vt:lpstr>
      <vt:lpstr>2009 L’Aquila  earthquake</vt:lpstr>
      <vt:lpstr>Earthquakes  worldwide</vt:lpstr>
      <vt:lpstr>Why can't we predict earthquakes  like we do the weather?</vt:lpstr>
      <vt:lpstr>New game</vt:lpstr>
      <vt:lpstr>Space data gives us possibilities  that were unavailable before.</vt:lpstr>
      <vt:lpstr>Channel 1: Earth Observation</vt:lpstr>
      <vt:lpstr>Channel 2: Cosmic Radiation</vt:lpstr>
      <vt:lpstr>Presentazione standard di PowerPoint</vt:lpstr>
      <vt:lpstr>Forecast process</vt:lpstr>
      <vt:lpstr>Our technology is  based on worldwide  research through  credible industry  partners.</vt:lpstr>
      <vt:lpstr>A diverse team. Co-founders</vt:lpstr>
      <vt:lpstr>      Katsiaryna  Katrankova  Designer</vt:lpstr>
      <vt:lpstr>3,000,000,000 people live in seismic zones.</vt:lpstr>
      <vt:lpstr>Customer segment</vt:lpstr>
      <vt:lpstr>Turisms</vt:lpstr>
      <vt:lpstr>Agriculture</vt:lpstr>
      <vt:lpstr>Risks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Microsoft Office User</cp:lastModifiedBy>
  <cp:revision>1</cp:revision>
  <dcterms:created xsi:type="dcterms:W3CDTF">2023-09-27T16:15:41Z</dcterms:created>
  <dcterms:modified xsi:type="dcterms:W3CDTF">2023-09-29T07:19:40Z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2023-09-27T00:00:00Z</vt:filetime>
  </property>
</Properties>
</file>